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tags/tag35.xml" ContentType="application/vnd.openxmlformats-officedocument.presentationml.tags+xml"/>
  <Override PartName="/ppt/notesSlides/notesSlide39.xml" ContentType="application/vnd.openxmlformats-officedocument.presentationml.notesSlide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notesSlides/notesSlide41.xml" ContentType="application/vnd.openxmlformats-officedocument.presentationml.notesSlide+xml"/>
  <Override PartName="/ppt/tags/tag38.xml" ContentType="application/vnd.openxmlformats-officedocument.presentationml.tags+xml"/>
  <Override PartName="/ppt/notesSlides/notesSlide42.xml" ContentType="application/vnd.openxmlformats-officedocument.presentationml.notesSlide+xml"/>
  <Override PartName="/ppt/tags/tag39.xml" ContentType="application/vnd.openxmlformats-officedocument.presentationml.tags+xml"/>
  <Override PartName="/ppt/notesSlides/notesSlide43.xml" ContentType="application/vnd.openxmlformats-officedocument.presentationml.notesSlide+xml"/>
  <Override PartName="/ppt/tags/tag40.xml" ContentType="application/vnd.openxmlformats-officedocument.presentationml.tags+xml"/>
  <Override PartName="/ppt/notesSlides/notesSlide44.xml" ContentType="application/vnd.openxmlformats-officedocument.presentationml.notesSlide+xml"/>
  <Override PartName="/ppt/tags/tag41.xml" ContentType="application/vnd.openxmlformats-officedocument.presentationml.tags+xml"/>
  <Override PartName="/ppt/notesSlides/notesSlide45.xml" ContentType="application/vnd.openxmlformats-officedocument.presentationml.notesSlide+xml"/>
  <Override PartName="/ppt/tags/tag42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43.xml" ContentType="application/vnd.openxmlformats-officedocument.presentationml.tags+xml"/>
  <Override PartName="/ppt/notesSlides/notesSlide48.xml" ContentType="application/vnd.openxmlformats-officedocument.presentationml.notesSlide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46.xml" ContentType="application/vnd.openxmlformats-officedocument.presentationml.tags+xml"/>
  <Override PartName="/ppt/notesSlides/notesSlide57.xml" ContentType="application/vnd.openxmlformats-officedocument.presentationml.notesSlide+xml"/>
  <Override PartName="/ppt/tags/tag47.xml" ContentType="application/vnd.openxmlformats-officedocument.presentationml.tags+xml"/>
  <Override PartName="/ppt/notesSlides/notesSlide58.xml" ContentType="application/vnd.openxmlformats-officedocument.presentationml.notesSlide+xml"/>
  <Override PartName="/ppt/tags/tag48.xml" ContentType="application/vnd.openxmlformats-officedocument.presentationml.tags+xml"/>
  <Override PartName="/ppt/notesSlides/notesSlide59.xml" ContentType="application/vnd.openxmlformats-officedocument.presentationml.notesSlide+xml"/>
  <Override PartName="/ppt/tags/tag49.xml" ContentType="application/vnd.openxmlformats-officedocument.presentationml.tags+xml"/>
  <Override PartName="/ppt/notesSlides/notesSlide60.xml" ContentType="application/vnd.openxmlformats-officedocument.presentationml.notesSlide+xml"/>
  <Override PartName="/ppt/tags/tag50.xml" ContentType="application/vnd.openxmlformats-officedocument.presentationml.tags+xml"/>
  <Override PartName="/ppt/notesSlides/notesSlide61.xml" ContentType="application/vnd.openxmlformats-officedocument.presentationml.notesSlide+xml"/>
  <Override PartName="/ppt/tags/tag51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52.xml" ContentType="application/vnd.openxmlformats-officedocument.presentationml.tags+xml"/>
  <Override PartName="/ppt/notesSlides/notesSlide6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53.xml" ContentType="application/vnd.openxmlformats-officedocument.presentationml.tags+xml"/>
  <Override PartName="/ppt/notesSlides/notesSlide6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74"/>
  </p:notesMasterIdLst>
  <p:sldIdLst>
    <p:sldId id="256" r:id="rId2"/>
    <p:sldId id="580" r:id="rId3"/>
    <p:sldId id="575" r:id="rId4"/>
    <p:sldId id="360" r:id="rId5"/>
    <p:sldId id="581" r:id="rId6"/>
    <p:sldId id="579" r:id="rId7"/>
    <p:sldId id="606" r:id="rId8"/>
    <p:sldId id="607" r:id="rId9"/>
    <p:sldId id="624" r:id="rId10"/>
    <p:sldId id="428" r:id="rId11"/>
    <p:sldId id="257" r:id="rId12"/>
    <p:sldId id="524" r:id="rId13"/>
    <p:sldId id="259" r:id="rId14"/>
    <p:sldId id="623" r:id="rId15"/>
    <p:sldId id="585" r:id="rId16"/>
    <p:sldId id="529" r:id="rId17"/>
    <p:sldId id="530" r:id="rId18"/>
    <p:sldId id="610" r:id="rId19"/>
    <p:sldId id="612" r:id="rId20"/>
    <p:sldId id="613" r:id="rId21"/>
    <p:sldId id="311" r:id="rId22"/>
    <p:sldId id="614" r:id="rId23"/>
    <p:sldId id="477" r:id="rId24"/>
    <p:sldId id="588" r:id="rId25"/>
    <p:sldId id="587" r:id="rId26"/>
    <p:sldId id="589" r:id="rId27"/>
    <p:sldId id="506" r:id="rId28"/>
    <p:sldId id="609" r:id="rId29"/>
    <p:sldId id="643" r:id="rId30"/>
    <p:sldId id="644" r:id="rId31"/>
    <p:sldId id="456" r:id="rId32"/>
    <p:sldId id="368" r:id="rId33"/>
    <p:sldId id="305" r:id="rId34"/>
    <p:sldId id="533" r:id="rId35"/>
    <p:sldId id="375" r:id="rId36"/>
    <p:sldId id="381" r:id="rId37"/>
    <p:sldId id="261" r:id="rId38"/>
    <p:sldId id="429" r:id="rId39"/>
    <p:sldId id="593" r:id="rId40"/>
    <p:sldId id="592" r:id="rId41"/>
    <p:sldId id="626" r:id="rId42"/>
    <p:sldId id="487" r:id="rId43"/>
    <p:sldId id="488" r:id="rId44"/>
    <p:sldId id="489" r:id="rId45"/>
    <p:sldId id="490" r:id="rId46"/>
    <p:sldId id="409" r:id="rId47"/>
    <p:sldId id="627" r:id="rId48"/>
    <p:sldId id="425" r:id="rId49"/>
    <p:sldId id="296" r:id="rId50"/>
    <p:sldId id="263" r:id="rId51"/>
    <p:sldId id="595" r:id="rId52"/>
    <p:sldId id="596" r:id="rId53"/>
    <p:sldId id="598" r:id="rId54"/>
    <p:sldId id="382" r:id="rId55"/>
    <p:sldId id="599" r:id="rId56"/>
    <p:sldId id="510" r:id="rId57"/>
    <p:sldId id="515" r:id="rId58"/>
    <p:sldId id="516" r:id="rId59"/>
    <p:sldId id="603" r:id="rId60"/>
    <p:sldId id="517" r:id="rId61"/>
    <p:sldId id="518" r:id="rId62"/>
    <p:sldId id="476" r:id="rId63"/>
    <p:sldId id="353" r:id="rId64"/>
    <p:sldId id="628" r:id="rId65"/>
    <p:sldId id="629" r:id="rId66"/>
    <p:sldId id="637" r:id="rId67"/>
    <p:sldId id="638" r:id="rId68"/>
    <p:sldId id="639" r:id="rId69"/>
    <p:sldId id="641" r:id="rId70"/>
    <p:sldId id="642" r:id="rId71"/>
    <p:sldId id="408" r:id="rId72"/>
    <p:sldId id="645" r:id="rId7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00"/>
    <a:srgbClr val="FFFF00"/>
    <a:srgbClr val="00FFFF"/>
    <a:srgbClr val="FF99FF"/>
    <a:srgbClr val="FF7C80"/>
    <a:srgbClr val="2E1B63"/>
    <a:srgbClr val="FFFFFF"/>
    <a:srgbClr val="11111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2" autoAdjust="0"/>
    <p:restoredTop sz="90278" autoAdjust="0"/>
  </p:normalViewPr>
  <p:slideViewPr>
    <p:cSldViewPr snapToGrid="0" showGuides="1">
      <p:cViewPr>
        <p:scale>
          <a:sx n="60" d="100"/>
          <a:sy n="60" d="100"/>
        </p:scale>
        <p:origin x="-2464" y="-1840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ltrafemico\Programmi%20petrologici\He%20database%20(USGS%20-%202005)%20by%20Steve%20Parman%20(modified%20by%20michele)%2005-11-16%20(modified%20by%20mauro%20martelli%2015-11-16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ltrafemico\Programmi%20petrologici\He%20database%20(USGS%20-%202005)%20by%20Steve%20Parman%20(modified%20by%20michele)%2005-11-16%20(modified%20by%20mauro%20martelli%2015-11-16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ltrafemico\Programmi%20petrologici\He%20database%20(USGS%20-%202005)%20by%20Steve%20Parman%20(modified%20by%20michele)%2005-11-16%20(modified%20by%20mauro%20martelli%2015-11-16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ltrafemico\Programmi%20petrologici\He%20database%20(USGS%20-%202005)%20by%20Steve%20Parman%20(modified%20by%20michele)%2005-11-16%20(modified%20by%20mauro%20martelli%2015-11-16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90596745027"/>
          <c:y val="0.0373134328358209"/>
          <c:w val="0.811934900542496"/>
          <c:h val="0.840796019900499"/>
        </c:manualLayout>
      </c:layout>
      <c:scatterChart>
        <c:scatterStyle val="lineMarker"/>
        <c:varyColors val="0"/>
        <c:ser>
          <c:idx val="0"/>
          <c:order val="0"/>
          <c:tx>
            <c:v>OIB</c:v>
          </c:tx>
          <c:spPr>
            <a:ln w="0">
              <a:noFill/>
            </a:ln>
          </c:spPr>
          <c:marker>
            <c:symbol val="plus"/>
            <c:size val="5"/>
            <c:spPr>
              <a:ln w="9525">
                <a:solidFill>
                  <a:srgbClr val="FF0000"/>
                </a:solidFill>
              </a:ln>
            </c:spPr>
          </c:marker>
          <c:xVal>
            <c:numRef>
              <c:f>OIB!$N$2:$N$2141</c:f>
              <c:numCache>
                <c:formatCode>0.00E+00</c:formatCode>
                <c:ptCount val="2140"/>
                <c:pt idx="0">
                  <c:v>4.0887977844168E-11</c:v>
                </c:pt>
                <c:pt idx="1">
                  <c:v>1.05298843253683E-11</c:v>
                </c:pt>
                <c:pt idx="2">
                  <c:v>1.26759677847885E-11</c:v>
                </c:pt>
                <c:pt idx="3">
                  <c:v>4.18459478353339E-11</c:v>
                </c:pt>
                <c:pt idx="4">
                  <c:v>3.44589937973812E-11</c:v>
                </c:pt>
                <c:pt idx="5">
                  <c:v>3.35102675459762E-12</c:v>
                </c:pt>
                <c:pt idx="6">
                  <c:v>2.86038462638611E-11</c:v>
                </c:pt>
                <c:pt idx="7">
                  <c:v>3.76643578415311E-11</c:v>
                </c:pt>
                <c:pt idx="8">
                  <c:v>3.05330602581689E-10</c:v>
                </c:pt>
                <c:pt idx="9">
                  <c:v>2.15775259626362E-11</c:v>
                </c:pt>
                <c:pt idx="10">
                  <c:v>5.08882309400447E-11</c:v>
                </c:pt>
                <c:pt idx="11">
                  <c:v>3.22372662798197E-11</c:v>
                </c:pt>
                <c:pt idx="12">
                  <c:v>1.28161312371839E-10</c:v>
                </c:pt>
                <c:pt idx="13">
                  <c:v>3.13676286072774E-10</c:v>
                </c:pt>
                <c:pt idx="14">
                  <c:v>5.28057452650849E-9</c:v>
                </c:pt>
                <c:pt idx="16">
                  <c:v>6.42420297055147E-9</c:v>
                </c:pt>
                <c:pt idx="17">
                  <c:v>1.14333141366578E-8</c:v>
                </c:pt>
                <c:pt idx="19">
                  <c:v>2.53727682535924E-8</c:v>
                </c:pt>
                <c:pt idx="20">
                  <c:v>3.15126050420169E-9</c:v>
                </c:pt>
                <c:pt idx="21">
                  <c:v>2.7258011758687E-12</c:v>
                </c:pt>
                <c:pt idx="22">
                  <c:v>3.34677621780821E-8</c:v>
                </c:pt>
                <c:pt idx="23">
                  <c:v>6.48096269474251E-8</c:v>
                </c:pt>
                <c:pt idx="25">
                  <c:v>2.49256385117733E-11</c:v>
                </c:pt>
                <c:pt idx="26">
                  <c:v>1.08585196354816E-11</c:v>
                </c:pt>
                <c:pt idx="27">
                  <c:v>1.54615990104577E-9</c:v>
                </c:pt>
                <c:pt idx="28">
                  <c:v>5.18176020408166E-12</c:v>
                </c:pt>
                <c:pt idx="29">
                  <c:v>2.39155494119167E-11</c:v>
                </c:pt>
                <c:pt idx="31">
                  <c:v>2.36989288084179E-11</c:v>
                </c:pt>
                <c:pt idx="32">
                  <c:v>4.27413526472441E-8</c:v>
                </c:pt>
                <c:pt idx="33">
                  <c:v>3.29628566774993E-8</c:v>
                </c:pt>
                <c:pt idx="34">
                  <c:v>3.87020868165213E-11</c:v>
                </c:pt>
                <c:pt idx="35">
                  <c:v>3.59504232310879E-12</c:v>
                </c:pt>
                <c:pt idx="36">
                  <c:v>1.86089442029418E-11</c:v>
                </c:pt>
                <c:pt idx="37">
                  <c:v>3.98480921426494E-12</c:v>
                </c:pt>
                <c:pt idx="38">
                  <c:v>3.46740638002775E-12</c:v>
                </c:pt>
                <c:pt idx="40">
                  <c:v>1.32494388367838E-9</c:v>
                </c:pt>
                <c:pt idx="41">
                  <c:v>1.66204392085097E-9</c:v>
                </c:pt>
                <c:pt idx="42">
                  <c:v>2.91900186816121E-10</c:v>
                </c:pt>
                <c:pt idx="43">
                  <c:v>4.00866327983023E-13</c:v>
                </c:pt>
                <c:pt idx="44">
                  <c:v>5.97799668306076E-12</c:v>
                </c:pt>
                <c:pt idx="45">
                  <c:v>5.97020274950122E-11</c:v>
                </c:pt>
                <c:pt idx="46">
                  <c:v>9.20900410804838E-11</c:v>
                </c:pt>
                <c:pt idx="47">
                  <c:v>3.29281282168593E-11</c:v>
                </c:pt>
                <c:pt idx="48">
                  <c:v>2.24385857892665E-11</c:v>
                </c:pt>
                <c:pt idx="49">
                  <c:v>1.37957588292857E-12</c:v>
                </c:pt>
                <c:pt idx="50">
                  <c:v>5.8619316087791E-11</c:v>
                </c:pt>
                <c:pt idx="51">
                  <c:v>1.62878318527839E-11</c:v>
                </c:pt>
                <c:pt idx="52">
                  <c:v>1.08519106952229E-10</c:v>
                </c:pt>
                <c:pt idx="53">
                  <c:v>8.56816405505359E-11</c:v>
                </c:pt>
                <c:pt idx="54">
                  <c:v>4.31317276043058E-11</c:v>
                </c:pt>
                <c:pt idx="55">
                  <c:v>6.77774362347024E-11</c:v>
                </c:pt>
                <c:pt idx="56">
                  <c:v>1.52749928117097E-10</c:v>
                </c:pt>
                <c:pt idx="57">
                  <c:v>7.66237990392317E-12</c:v>
                </c:pt>
                <c:pt idx="58">
                  <c:v>1.01887065207722E-10</c:v>
                </c:pt>
                <c:pt idx="59">
                  <c:v>6.72204430210838E-11</c:v>
                </c:pt>
                <c:pt idx="60">
                  <c:v>5.57092499396345E-12</c:v>
                </c:pt>
                <c:pt idx="61">
                  <c:v>8.69130324100552E-11</c:v>
                </c:pt>
                <c:pt idx="62">
                  <c:v>3.87710962420732E-12</c:v>
                </c:pt>
                <c:pt idx="63">
                  <c:v>8.6847255582244E-11</c:v>
                </c:pt>
                <c:pt idx="64">
                  <c:v>1.94927767610915E-11</c:v>
                </c:pt>
                <c:pt idx="65">
                  <c:v>4.72848516908766E-12</c:v>
                </c:pt>
                <c:pt idx="66">
                  <c:v>9.09728278654673E-11</c:v>
                </c:pt>
                <c:pt idx="67">
                  <c:v>7.11164169430787E-11</c:v>
                </c:pt>
                <c:pt idx="68">
                  <c:v>1.42780394950882E-11</c:v>
                </c:pt>
                <c:pt idx="69">
                  <c:v>1.60594745637781E-10</c:v>
                </c:pt>
                <c:pt idx="70">
                  <c:v>1.30960423100385E-11</c:v>
                </c:pt>
                <c:pt idx="71">
                  <c:v>8.0421480041176E-12</c:v>
                </c:pt>
                <c:pt idx="72">
                  <c:v>1.76013826934564E-11</c:v>
                </c:pt>
                <c:pt idx="73">
                  <c:v>2.47310943993291E-11</c:v>
                </c:pt>
                <c:pt idx="74">
                  <c:v>1.59353673414923E-12</c:v>
                </c:pt>
                <c:pt idx="75">
                  <c:v>3.61233927618287E-11</c:v>
                </c:pt>
                <c:pt idx="76">
                  <c:v>2.32621613163547E-11</c:v>
                </c:pt>
                <c:pt idx="77">
                  <c:v>1.48184023409204E-11</c:v>
                </c:pt>
                <c:pt idx="78">
                  <c:v>9.48179178263247E-12</c:v>
                </c:pt>
                <c:pt idx="79">
                  <c:v>2.27381806238643E-11</c:v>
                </c:pt>
                <c:pt idx="80">
                  <c:v>5.62826253065947E-12</c:v>
                </c:pt>
                <c:pt idx="81">
                  <c:v>2.14596280198763E-11</c:v>
                </c:pt>
                <c:pt idx="82">
                  <c:v>1.48208844853661E-11</c:v>
                </c:pt>
                <c:pt idx="83">
                  <c:v>2.94335170517368E-11</c:v>
                </c:pt>
                <c:pt idx="84">
                  <c:v>7.5060048038431E-12</c:v>
                </c:pt>
                <c:pt idx="85">
                  <c:v>3.9190578653399E-12</c:v>
                </c:pt>
                <c:pt idx="86">
                  <c:v>1.05227038773877E-10</c:v>
                </c:pt>
                <c:pt idx="87">
                  <c:v>9.36741456657394E-11</c:v>
                </c:pt>
                <c:pt idx="88">
                  <c:v>3.47698793955801E-12</c:v>
                </c:pt>
                <c:pt idx="89">
                  <c:v>8.88074050510254E-11</c:v>
                </c:pt>
                <c:pt idx="90">
                  <c:v>5.34162449006827E-11</c:v>
                </c:pt>
                <c:pt idx="91">
                  <c:v>2.7340324640665E-11</c:v>
                </c:pt>
                <c:pt idx="92">
                  <c:v>1.47253219242061E-11</c:v>
                </c:pt>
                <c:pt idx="93">
                  <c:v>2.92543062227561E-11</c:v>
                </c:pt>
                <c:pt idx="94">
                  <c:v>6.47095056997981E-12</c:v>
                </c:pt>
                <c:pt idx="95">
                  <c:v>5.77843226962524E-12</c:v>
                </c:pt>
                <c:pt idx="96">
                  <c:v>2.36915723054635E-11</c:v>
                </c:pt>
                <c:pt idx="97">
                  <c:v>1.70985002287545E-11</c:v>
                </c:pt>
                <c:pt idx="98">
                  <c:v>1.28964778966031E-11</c:v>
                </c:pt>
                <c:pt idx="99">
                  <c:v>1.78451292780257E-11</c:v>
                </c:pt>
                <c:pt idx="100">
                  <c:v>4.09851690876511E-12</c:v>
                </c:pt>
                <c:pt idx="101">
                  <c:v>1.56623314524636E-12</c:v>
                </c:pt>
                <c:pt idx="102">
                  <c:v>7.53579053719169E-11</c:v>
                </c:pt>
                <c:pt idx="103">
                  <c:v>5.4361445505611E-11</c:v>
                </c:pt>
                <c:pt idx="104">
                  <c:v>1.05999978554272E-10</c:v>
                </c:pt>
                <c:pt idx="105">
                  <c:v>2.28729610672666E-11</c:v>
                </c:pt>
                <c:pt idx="106">
                  <c:v>3.18483953829732E-11</c:v>
                </c:pt>
                <c:pt idx="107">
                  <c:v>1.68438322086241E-11</c:v>
                </c:pt>
                <c:pt idx="108">
                  <c:v>1.01574315007562E-10</c:v>
                </c:pt>
                <c:pt idx="109">
                  <c:v>5.9611181008299E-11</c:v>
                </c:pt>
                <c:pt idx="110">
                  <c:v>2.74028746806971E-11</c:v>
                </c:pt>
                <c:pt idx="111">
                  <c:v>9.29662380698212E-11</c:v>
                </c:pt>
                <c:pt idx="112">
                  <c:v>5.42725847344544E-11</c:v>
                </c:pt>
                <c:pt idx="113">
                  <c:v>1.30729583666934E-11</c:v>
                </c:pt>
                <c:pt idx="114">
                  <c:v>4.6371670749298E-11</c:v>
                </c:pt>
                <c:pt idx="115">
                  <c:v>2.60208166533228E-11</c:v>
                </c:pt>
                <c:pt idx="116">
                  <c:v>2.73996478929176E-11</c:v>
                </c:pt>
                <c:pt idx="117">
                  <c:v>1.45391610907774E-10</c:v>
                </c:pt>
                <c:pt idx="118">
                  <c:v>1.35028657846913E-11</c:v>
                </c:pt>
                <c:pt idx="119">
                  <c:v>2.68170885915082E-12</c:v>
                </c:pt>
                <c:pt idx="120">
                  <c:v>1.6298753288345E-10</c:v>
                </c:pt>
                <c:pt idx="121">
                  <c:v>1.51912204366669E-10</c:v>
                </c:pt>
                <c:pt idx="122">
                  <c:v>1.72871059744622E-9</c:v>
                </c:pt>
                <c:pt idx="123">
                  <c:v>4.45296713561328E-12</c:v>
                </c:pt>
                <c:pt idx="124">
                  <c:v>1.57784958125231E-11</c:v>
                </c:pt>
                <c:pt idx="125">
                  <c:v>2.38812081411162E-11</c:v>
                </c:pt>
                <c:pt idx="126">
                  <c:v>1.31732370023003E-11</c:v>
                </c:pt>
                <c:pt idx="127">
                  <c:v>2.78715035520481E-11</c:v>
                </c:pt>
                <c:pt idx="128">
                  <c:v>1.6617957064064E-8</c:v>
                </c:pt>
                <c:pt idx="129">
                  <c:v>7.44762476647988E-11</c:v>
                </c:pt>
                <c:pt idx="130">
                  <c:v>1.19316683505535E-11</c:v>
                </c:pt>
                <c:pt idx="131">
                  <c:v>2.47593908460102E-8</c:v>
                </c:pt>
                <c:pt idx="132">
                  <c:v>3.57786228983188E-10</c:v>
                </c:pt>
                <c:pt idx="133">
                  <c:v>2.4108374000788E-10</c:v>
                </c:pt>
                <c:pt idx="134">
                  <c:v>1.26399730895828E-10</c:v>
                </c:pt>
                <c:pt idx="135">
                  <c:v>2.92019329749515E-11</c:v>
                </c:pt>
                <c:pt idx="145">
                  <c:v>1.81101726619391E-9</c:v>
                </c:pt>
                <c:pt idx="146">
                  <c:v>6.68816303042436E-9</c:v>
                </c:pt>
                <c:pt idx="147">
                  <c:v>7.98257653742043E-12</c:v>
                </c:pt>
                <c:pt idx="148">
                  <c:v>1.34135085846455E-11</c:v>
                </c:pt>
                <c:pt idx="149">
                  <c:v>2.25564876504378E-9</c:v>
                </c:pt>
                <c:pt idx="150">
                  <c:v>5.94225380304246E-9</c:v>
                </c:pt>
                <c:pt idx="151">
                  <c:v>1.32750049245746E-10</c:v>
                </c:pt>
                <c:pt idx="152">
                  <c:v>3.57120021413958E-10</c:v>
                </c:pt>
                <c:pt idx="153">
                  <c:v>2.63753661659487E-10</c:v>
                </c:pt>
                <c:pt idx="154">
                  <c:v>4.68589157039919E-11</c:v>
                </c:pt>
                <c:pt idx="155">
                  <c:v>1.67500071485761E-11</c:v>
                </c:pt>
                <c:pt idx="156">
                  <c:v>5.01715856812435E-12</c:v>
                </c:pt>
                <c:pt idx="157">
                  <c:v>2.1739613913353E-11</c:v>
                </c:pt>
                <c:pt idx="158">
                  <c:v>5.11033827061649E-11</c:v>
                </c:pt>
                <c:pt idx="159">
                  <c:v>1.48918986379581E-8</c:v>
                </c:pt>
                <c:pt idx="160">
                  <c:v>1.1118021401248E-8</c:v>
                </c:pt>
                <c:pt idx="161">
                  <c:v>1.21962897699112E-8</c:v>
                </c:pt>
                <c:pt idx="162">
                  <c:v>1.45456394877807E-8</c:v>
                </c:pt>
                <c:pt idx="163">
                  <c:v>3.71765666501456E-8</c:v>
                </c:pt>
                <c:pt idx="164">
                  <c:v>2.13342797253677E-8</c:v>
                </c:pt>
                <c:pt idx="165">
                  <c:v>1.82894331338087E-8</c:v>
                </c:pt>
                <c:pt idx="166">
                  <c:v>1.10977174596821E-8</c:v>
                </c:pt>
                <c:pt idx="167">
                  <c:v>1.43565249024617E-9</c:v>
                </c:pt>
                <c:pt idx="168">
                  <c:v>1.72337522796015E-9</c:v>
                </c:pt>
                <c:pt idx="169">
                  <c:v>1.68647566863015E-9</c:v>
                </c:pt>
                <c:pt idx="173">
                  <c:v>2.35456222120554E-11</c:v>
                </c:pt>
                <c:pt idx="174">
                  <c:v>6.04799315642992E-11</c:v>
                </c:pt>
                <c:pt idx="175">
                  <c:v>9.2787920812841E-11</c:v>
                </c:pt>
                <c:pt idx="176">
                  <c:v>3.62192531803222E-9</c:v>
                </c:pt>
                <c:pt idx="177">
                  <c:v>1.85210668534828E-8</c:v>
                </c:pt>
                <c:pt idx="178">
                  <c:v>3.7288163864425E-8</c:v>
                </c:pt>
                <c:pt idx="179">
                  <c:v>7.5525152264669E-10</c:v>
                </c:pt>
                <c:pt idx="181">
                  <c:v>2.45099353292159E-8</c:v>
                </c:pt>
                <c:pt idx="182">
                  <c:v>7.57689484921273E-9</c:v>
                </c:pt>
                <c:pt idx="184">
                  <c:v>2.28039574516758E-9</c:v>
                </c:pt>
                <c:pt idx="185">
                  <c:v>2.35307293453811E-10</c:v>
                </c:pt>
                <c:pt idx="188">
                  <c:v>2.90410900148692E-9</c:v>
                </c:pt>
                <c:pt idx="191">
                  <c:v>8.57829120439211E-11</c:v>
                </c:pt>
                <c:pt idx="192">
                  <c:v>1.78093863980074E-10</c:v>
                </c:pt>
                <c:pt idx="194">
                  <c:v>3.51223439068717E-11</c:v>
                </c:pt>
                <c:pt idx="195">
                  <c:v>4.07419189319711E-11</c:v>
                </c:pt>
                <c:pt idx="196">
                  <c:v>2.30988362118266E-9</c:v>
                </c:pt>
                <c:pt idx="197">
                  <c:v>1.86327137106511E-10</c:v>
                </c:pt>
                <c:pt idx="198">
                  <c:v>4.94194959141919E-9</c:v>
                </c:pt>
                <c:pt idx="200">
                  <c:v>6.7762543368028E-11</c:v>
                </c:pt>
                <c:pt idx="203">
                  <c:v>1.54141170078921E-10</c:v>
                </c:pt>
                <c:pt idx="205">
                  <c:v>1.06434353832273E-11</c:v>
                </c:pt>
                <c:pt idx="206">
                  <c:v>8.44822683543663E-11</c:v>
                </c:pt>
                <c:pt idx="207">
                  <c:v>4.39041709558124E-11</c:v>
                </c:pt>
                <c:pt idx="208">
                  <c:v>2.12868707664546E-10</c:v>
                </c:pt>
                <c:pt idx="210">
                  <c:v>1.25919187731138E-11</c:v>
                </c:pt>
                <c:pt idx="212">
                  <c:v>2.1788263944489E-11</c:v>
                </c:pt>
                <c:pt idx="213">
                  <c:v>7.26275464816299E-10</c:v>
                </c:pt>
                <c:pt idx="215">
                  <c:v>1.29071511177196E-9</c:v>
                </c:pt>
                <c:pt idx="217">
                  <c:v>3.57230228627348E-11</c:v>
                </c:pt>
                <c:pt idx="220">
                  <c:v>3.46755579066429E-11</c:v>
                </c:pt>
                <c:pt idx="221">
                  <c:v>9.27080950474671E-12</c:v>
                </c:pt>
                <c:pt idx="222">
                  <c:v>2.47221586793245E-11</c:v>
                </c:pt>
                <c:pt idx="223">
                  <c:v>2.02319593770255E-11</c:v>
                </c:pt>
                <c:pt idx="224">
                  <c:v>1.09909356056274E-11</c:v>
                </c:pt>
                <c:pt idx="225">
                  <c:v>2.19818712112548E-9</c:v>
                </c:pt>
                <c:pt idx="226">
                  <c:v>2.08587008495686E-10</c:v>
                </c:pt>
                <c:pt idx="228">
                  <c:v>3.03510665675399E-9</c:v>
                </c:pt>
                <c:pt idx="229">
                  <c:v>3.44561363376416E-9</c:v>
                </c:pt>
                <c:pt idx="230">
                  <c:v>1.87833798785061E-9</c:v>
                </c:pt>
                <c:pt idx="231">
                  <c:v>2.64402990646486E-9</c:v>
                </c:pt>
                <c:pt idx="232">
                  <c:v>6.58016492559129E-12</c:v>
                </c:pt>
                <c:pt idx="233">
                  <c:v>2.99098405708696E-12</c:v>
                </c:pt>
                <c:pt idx="238">
                  <c:v>1.78714400091503E-10</c:v>
                </c:pt>
                <c:pt idx="239">
                  <c:v>3.21685920164704E-11</c:v>
                </c:pt>
                <c:pt idx="240">
                  <c:v>1.11994357390675E-8</c:v>
                </c:pt>
                <c:pt idx="241">
                  <c:v>3.50007188290316E-11</c:v>
                </c:pt>
                <c:pt idx="242">
                  <c:v>1.83902081983047E-11</c:v>
                </c:pt>
                <c:pt idx="243">
                  <c:v>1.4237580540623E-9</c:v>
                </c:pt>
                <c:pt idx="244">
                  <c:v>7.88999254959525E-9</c:v>
                </c:pt>
                <c:pt idx="246">
                  <c:v>1.15888842026002E-10</c:v>
                </c:pt>
                <c:pt idx="247">
                  <c:v>6.94156515688744E-10</c:v>
                </c:pt>
                <c:pt idx="248">
                  <c:v>5.20505690266501E-12</c:v>
                </c:pt>
                <c:pt idx="249">
                  <c:v>7.16719208700296E-10</c:v>
                </c:pt>
                <c:pt idx="251">
                  <c:v>5.34306413384678E-11</c:v>
                </c:pt>
                <c:pt idx="252">
                  <c:v>2.84205539034403E-11</c:v>
                </c:pt>
                <c:pt idx="253">
                  <c:v>5.68411078068806E-12</c:v>
                </c:pt>
                <c:pt idx="254">
                  <c:v>2.65986598802852E-9</c:v>
                </c:pt>
                <c:pt idx="255">
                  <c:v>6.76136147012851E-10</c:v>
                </c:pt>
                <c:pt idx="257">
                  <c:v>3.25920458589095E-9</c:v>
                </c:pt>
                <c:pt idx="259">
                  <c:v>5.3376034160662E-9</c:v>
                </c:pt>
                <c:pt idx="260">
                  <c:v>7.74925495952321E-12</c:v>
                </c:pt>
                <c:pt idx="261">
                  <c:v>6.582647070037E-12</c:v>
                </c:pt>
                <c:pt idx="262">
                  <c:v>1.05775691982158E-8</c:v>
                </c:pt>
                <c:pt idx="263">
                  <c:v>3.18707346829846E-12</c:v>
                </c:pt>
                <c:pt idx="264">
                  <c:v>6.90532584797999E-12</c:v>
                </c:pt>
                <c:pt idx="265">
                  <c:v>2.63107311245823E-10</c:v>
                </c:pt>
                <c:pt idx="266">
                  <c:v>7.21087782924754E-9</c:v>
                </c:pt>
                <c:pt idx="268">
                  <c:v>1.4456009251846E-11</c:v>
                </c:pt>
                <c:pt idx="269">
                  <c:v>2.32328720118954E-11</c:v>
                </c:pt>
                <c:pt idx="271">
                  <c:v>5.01393178034493E-12</c:v>
                </c:pt>
                <c:pt idx="272">
                  <c:v>1.80700115648075E-9</c:v>
                </c:pt>
                <c:pt idx="273">
                  <c:v>3.09275197936128E-11</c:v>
                </c:pt>
                <c:pt idx="274">
                  <c:v>3.76387419459378E-9</c:v>
                </c:pt>
                <c:pt idx="275">
                  <c:v>2.23263928603201E-10</c:v>
                </c:pt>
                <c:pt idx="276">
                  <c:v>1.67941893197098E-11</c:v>
                </c:pt>
                <c:pt idx="277">
                  <c:v>1.7603368409013E-11</c:v>
                </c:pt>
                <c:pt idx="278">
                  <c:v>3.87214533531588E-12</c:v>
                </c:pt>
                <c:pt idx="279">
                  <c:v>9.63072044937539E-11</c:v>
                </c:pt>
                <c:pt idx="281">
                  <c:v>7.55316554831169E-12</c:v>
                </c:pt>
                <c:pt idx="283">
                  <c:v>2.49326445283212E-11</c:v>
                </c:pt>
                <c:pt idx="284">
                  <c:v>6.67200427008275E-11</c:v>
                </c:pt>
                <c:pt idx="285">
                  <c:v>2.23973821914675E-10</c:v>
                </c:pt>
                <c:pt idx="287">
                  <c:v>2.21605856113463E-10</c:v>
                </c:pt>
                <c:pt idx="289">
                  <c:v>4.07766689542112E-11</c:v>
                </c:pt>
                <c:pt idx="290">
                  <c:v>1.60909977982387E-11</c:v>
                </c:pt>
                <c:pt idx="292">
                  <c:v>3.54872191403918E-12</c:v>
                </c:pt>
                <c:pt idx="296">
                  <c:v>9.71213478719486E-12</c:v>
                </c:pt>
                <c:pt idx="297">
                  <c:v>1.5087466798836E-11</c:v>
                </c:pt>
                <c:pt idx="298">
                  <c:v>2.74760979418457E-11</c:v>
                </c:pt>
                <c:pt idx="300">
                  <c:v>4.19482411325887E-11</c:v>
                </c:pt>
                <c:pt idx="301">
                  <c:v>8.32511247092916E-11</c:v>
                </c:pt>
                <c:pt idx="302">
                  <c:v>6.54491847446214E-11</c:v>
                </c:pt>
                <c:pt idx="303">
                  <c:v>8.75700560448362E-11</c:v>
                </c:pt>
                <c:pt idx="304">
                  <c:v>2.10982277885802E-11</c:v>
                </c:pt>
                <c:pt idx="306">
                  <c:v>1.26973106262788E-11</c:v>
                </c:pt>
                <c:pt idx="307">
                  <c:v>3.56808264071576E-11</c:v>
                </c:pt>
                <c:pt idx="308">
                  <c:v>3.01692246654467E-11</c:v>
                </c:pt>
                <c:pt idx="309">
                  <c:v>3.39954503285169E-11</c:v>
                </c:pt>
                <c:pt idx="311">
                  <c:v>4.86500311360201E-11</c:v>
                </c:pt>
                <c:pt idx="312">
                  <c:v>5.67716077624005E-10</c:v>
                </c:pt>
                <c:pt idx="313">
                  <c:v>3.99178469759936E-9</c:v>
                </c:pt>
                <c:pt idx="315">
                  <c:v>2.52012125573476E-11</c:v>
                </c:pt>
                <c:pt idx="316">
                  <c:v>5.67170005845948E-10</c:v>
                </c:pt>
                <c:pt idx="317">
                  <c:v>2.26371573449237E-9</c:v>
                </c:pt>
                <c:pt idx="318">
                  <c:v>4.60785294902589E-10</c:v>
                </c:pt>
                <c:pt idx="319">
                  <c:v>8.13150520416336E-11</c:v>
                </c:pt>
                <c:pt idx="320">
                  <c:v>3.83143816640615E-10</c:v>
                </c:pt>
                <c:pt idx="321">
                  <c:v>1.89350885470282E-11</c:v>
                </c:pt>
                <c:pt idx="322">
                  <c:v>1.74246540089215E-10</c:v>
                </c:pt>
                <c:pt idx="323">
                  <c:v>6.917488355764E-10</c:v>
                </c:pt>
                <c:pt idx="324">
                  <c:v>6.43520768996152E-10</c:v>
                </c:pt>
                <c:pt idx="325">
                  <c:v>3.22529849276248E-9</c:v>
                </c:pt>
                <c:pt idx="326">
                  <c:v>8.61552337107784E-12</c:v>
                </c:pt>
                <c:pt idx="327">
                  <c:v>7.7231924428432E-10</c:v>
                </c:pt>
                <c:pt idx="328">
                  <c:v>4.5870029356819E-10</c:v>
                </c:pt>
                <c:pt idx="329">
                  <c:v>6.33443262546547E-10</c:v>
                </c:pt>
                <c:pt idx="330">
                  <c:v>8.95557716014084E-10</c:v>
                </c:pt>
                <c:pt idx="331">
                  <c:v>1.77686792290977E-10</c:v>
                </c:pt>
                <c:pt idx="332">
                  <c:v>3.04484659155897E-11</c:v>
                </c:pt>
                <c:pt idx="333">
                  <c:v>2.35356936342726E-9</c:v>
                </c:pt>
                <c:pt idx="334">
                  <c:v>1.05664889054101E-11</c:v>
                </c:pt>
                <c:pt idx="335">
                  <c:v>2.45484085681244E-11</c:v>
                </c:pt>
                <c:pt idx="337">
                  <c:v>2.09294419662715E-11</c:v>
                </c:pt>
                <c:pt idx="338">
                  <c:v>1.47687594520061E-11</c:v>
                </c:pt>
                <c:pt idx="339">
                  <c:v>3.37571644617282E-11</c:v>
                </c:pt>
                <c:pt idx="340">
                  <c:v>2.09244776773801E-11</c:v>
                </c:pt>
                <c:pt idx="341">
                  <c:v>4.0585543831891E-11</c:v>
                </c:pt>
                <c:pt idx="342">
                  <c:v>1.75733344612198E-11</c:v>
                </c:pt>
                <c:pt idx="343">
                  <c:v>1.37200534236914E-10</c:v>
                </c:pt>
                <c:pt idx="344">
                  <c:v>1.11130571123566E-10</c:v>
                </c:pt>
                <c:pt idx="345">
                  <c:v>2.09641919885115E-11</c:v>
                </c:pt>
                <c:pt idx="346">
                  <c:v>4.0210740020588E-12</c:v>
                </c:pt>
                <c:pt idx="347">
                  <c:v>1.79339900491823E-11</c:v>
                </c:pt>
                <c:pt idx="348">
                  <c:v>2.89517328148234E-11</c:v>
                </c:pt>
                <c:pt idx="349">
                  <c:v>5.62950360288233E-11</c:v>
                </c:pt>
                <c:pt idx="351">
                  <c:v>3.65371662409294E-12</c:v>
                </c:pt>
                <c:pt idx="352">
                  <c:v>7.22800462592299E-11</c:v>
                </c:pt>
                <c:pt idx="353">
                  <c:v>3.11757342381843E-11</c:v>
                </c:pt>
                <c:pt idx="354">
                  <c:v>1.94004409877109E-11</c:v>
                </c:pt>
                <c:pt idx="355">
                  <c:v>2.76014462363543E-11</c:v>
                </c:pt>
                <c:pt idx="356">
                  <c:v>4.66692798683392E-11</c:v>
                </c:pt>
                <c:pt idx="357">
                  <c:v>4.80419057468198E-11</c:v>
                </c:pt>
                <c:pt idx="358">
                  <c:v>4.02703114872851E-12</c:v>
                </c:pt>
                <c:pt idx="359">
                  <c:v>1.28361617865722E-11</c:v>
                </c:pt>
                <c:pt idx="360">
                  <c:v>1.92832837698731E-11</c:v>
                </c:pt>
                <c:pt idx="361">
                  <c:v>1.1693878912654E-11</c:v>
                </c:pt>
                <c:pt idx="362">
                  <c:v>5.35746057163192E-12</c:v>
                </c:pt>
                <c:pt idx="363">
                  <c:v>1.75780505356667E-11</c:v>
                </c:pt>
                <c:pt idx="364">
                  <c:v>5.27281944603304E-11</c:v>
                </c:pt>
                <c:pt idx="365">
                  <c:v>4.77167448244313E-12</c:v>
                </c:pt>
                <c:pt idx="366">
                  <c:v>4.48573144229671E-11</c:v>
                </c:pt>
                <c:pt idx="367">
                  <c:v>1.03728816386443E-11</c:v>
                </c:pt>
                <c:pt idx="368">
                  <c:v>8.68750556000359E-13</c:v>
                </c:pt>
                <c:pt idx="369">
                  <c:v>4.47232786228985E-12</c:v>
                </c:pt>
                <c:pt idx="370">
                  <c:v>1.74246540089215E-11</c:v>
                </c:pt>
                <c:pt idx="371" formatCode="0.000E+00">
                  <c:v>2.28255521083534E-9</c:v>
                </c:pt>
                <c:pt idx="373" formatCode="0.000E+00">
                  <c:v>2.2730237761638E-9</c:v>
                </c:pt>
                <c:pt idx="374">
                  <c:v>5.69979793358498E-9</c:v>
                </c:pt>
                <c:pt idx="375">
                  <c:v>5.69979793358498E-9</c:v>
                </c:pt>
                <c:pt idx="376">
                  <c:v>8.98615717971206E-9</c:v>
                </c:pt>
                <c:pt idx="377">
                  <c:v>8.98615717971206E-9</c:v>
                </c:pt>
                <c:pt idx="378">
                  <c:v>6.63616210428664E-10</c:v>
                </c:pt>
                <c:pt idx="379">
                  <c:v>1.7589468400117E-9</c:v>
                </c:pt>
                <c:pt idx="380">
                  <c:v>1.99802699302299E-9</c:v>
                </c:pt>
                <c:pt idx="381">
                  <c:v>3.53320851125346E-9</c:v>
                </c:pt>
                <c:pt idx="382">
                  <c:v>4.82399808735879E-9</c:v>
                </c:pt>
                <c:pt idx="383">
                  <c:v>8.31245353425602E-9</c:v>
                </c:pt>
                <c:pt idx="384">
                  <c:v>8.31245353425602E-9</c:v>
                </c:pt>
                <c:pt idx="385">
                  <c:v>2.80338357987979E-10</c:v>
                </c:pt>
                <c:pt idx="386">
                  <c:v>3.92518876212082E-10</c:v>
                </c:pt>
                <c:pt idx="387">
                  <c:v>3.97341682870107E-9</c:v>
                </c:pt>
                <c:pt idx="388">
                  <c:v>1.31712512867437E-9</c:v>
                </c:pt>
                <c:pt idx="389">
                  <c:v>2.03421665904153E-10</c:v>
                </c:pt>
                <c:pt idx="390">
                  <c:v>2.16649013655369E-10</c:v>
                </c:pt>
                <c:pt idx="391">
                  <c:v>8.24593206311082E-10</c:v>
                </c:pt>
                <c:pt idx="392">
                  <c:v>3.44938649332165E-9</c:v>
                </c:pt>
                <c:pt idx="393">
                  <c:v>2.69322600937894E-9</c:v>
                </c:pt>
                <c:pt idx="394">
                  <c:v>2.69322600937894E-9</c:v>
                </c:pt>
                <c:pt idx="395">
                  <c:v>1.88747227941084E-9</c:v>
                </c:pt>
                <c:pt idx="396">
                  <c:v>1.88747227941084E-9</c:v>
                </c:pt>
                <c:pt idx="397">
                  <c:v>4.45644213783728E-11</c:v>
                </c:pt>
                <c:pt idx="398">
                  <c:v>4.45644213783728E-11</c:v>
                </c:pt>
                <c:pt idx="399">
                  <c:v>4.72401730908537E-11</c:v>
                </c:pt>
                <c:pt idx="400">
                  <c:v>4.72401730908537E-11</c:v>
                </c:pt>
                <c:pt idx="401">
                  <c:v>6.6079649433833E-11</c:v>
                </c:pt>
                <c:pt idx="409">
                  <c:v>2.07712400078794E-9</c:v>
                </c:pt>
                <c:pt idx="410">
                  <c:v>2.07693932924117E-9</c:v>
                </c:pt>
                <c:pt idx="411">
                  <c:v>2.88726268713384E-10</c:v>
                </c:pt>
                <c:pt idx="412">
                  <c:v>6.47000735509045E-10</c:v>
                </c:pt>
                <c:pt idx="413">
                  <c:v>2.81018465566105E-11</c:v>
                </c:pt>
                <c:pt idx="414">
                  <c:v>5.18847369562319E-10</c:v>
                </c:pt>
                <c:pt idx="415">
                  <c:v>5.18847369562319E-10</c:v>
                </c:pt>
                <c:pt idx="416">
                  <c:v>1.27430813698579E-10</c:v>
                </c:pt>
                <c:pt idx="417">
                  <c:v>6.90557406242457E-11</c:v>
                </c:pt>
                <c:pt idx="418">
                  <c:v>1.37297337870297E-10</c:v>
                </c:pt>
                <c:pt idx="419">
                  <c:v>8.08399695947239E-11</c:v>
                </c:pt>
                <c:pt idx="420">
                  <c:v>9.41944031415614E-11</c:v>
                </c:pt>
                <c:pt idx="421">
                  <c:v>9.41944031415614E-11</c:v>
                </c:pt>
                <c:pt idx="423">
                  <c:v>2.51689446795533E-11</c:v>
                </c:pt>
                <c:pt idx="424">
                  <c:v>5.58159821508002E-11</c:v>
                </c:pt>
                <c:pt idx="425">
                  <c:v>3.35670321971864E-11</c:v>
                </c:pt>
                <c:pt idx="426">
                  <c:v>4.30473346931515E-11</c:v>
                </c:pt>
                <c:pt idx="427">
                  <c:v>3.85151871497199E-10</c:v>
                </c:pt>
                <c:pt idx="428">
                  <c:v>1.06757032610215E-11</c:v>
                </c:pt>
                <c:pt idx="430">
                  <c:v>3.33406606237372E-11</c:v>
                </c:pt>
                <c:pt idx="431">
                  <c:v>2.93315009150179E-13</c:v>
                </c:pt>
                <c:pt idx="433">
                  <c:v>9.78560626278807E-12</c:v>
                </c:pt>
                <c:pt idx="435">
                  <c:v>2.23634264554501E-10</c:v>
                </c:pt>
                <c:pt idx="436">
                  <c:v>2.85188468234906E-10</c:v>
                </c:pt>
                <c:pt idx="437">
                  <c:v>8.15434093306395E-11</c:v>
                </c:pt>
                <c:pt idx="438">
                  <c:v>2.81053215588345E-11</c:v>
                </c:pt>
                <c:pt idx="439">
                  <c:v>1.73665718288918E-11</c:v>
                </c:pt>
                <c:pt idx="440">
                  <c:v>1.73665718288918E-11</c:v>
                </c:pt>
                <c:pt idx="443">
                  <c:v>1.65226427173485E-11</c:v>
                </c:pt>
                <c:pt idx="444">
                  <c:v>4.11623942010753E-11</c:v>
                </c:pt>
                <c:pt idx="445">
                  <c:v>3.91434179089305E-12</c:v>
                </c:pt>
                <c:pt idx="446">
                  <c:v>2.32626577452439E-11</c:v>
                </c:pt>
                <c:pt idx="448">
                  <c:v>5.90253949191102E-11</c:v>
                </c:pt>
                <c:pt idx="449">
                  <c:v>3.2565735127785E-11</c:v>
                </c:pt>
                <c:pt idx="450">
                  <c:v>1.45652236074575E-12</c:v>
                </c:pt>
                <c:pt idx="451">
                  <c:v>1.43065841562139E-11</c:v>
                </c:pt>
                <c:pt idx="453">
                  <c:v>1.26686170364864E-10</c:v>
                </c:pt>
                <c:pt idx="455">
                  <c:v>2.52076661329064E-11</c:v>
                </c:pt>
                <c:pt idx="457">
                  <c:v>1.35694120772809E-10</c:v>
                </c:pt>
                <c:pt idx="458">
                  <c:v>7.46336156226571E-11</c:v>
                </c:pt>
                <c:pt idx="459">
                  <c:v>1.35694120772809E-10</c:v>
                </c:pt>
                <c:pt idx="461">
                  <c:v>4.21358912526849E-11</c:v>
                </c:pt>
                <c:pt idx="462">
                  <c:v>4.06471010141448E-11</c:v>
                </c:pt>
                <c:pt idx="463">
                  <c:v>1.20676898661787E-11</c:v>
                </c:pt>
                <c:pt idx="464">
                  <c:v>2.98865084130798E-11</c:v>
                </c:pt>
                <c:pt idx="465">
                  <c:v>1.49162981178594E-10</c:v>
                </c:pt>
                <c:pt idx="466">
                  <c:v>4.23478663883489E-9</c:v>
                </c:pt>
                <c:pt idx="467">
                  <c:v>4.66176512638684E-11</c:v>
                </c:pt>
                <c:pt idx="468">
                  <c:v>3.49982366845859E-13</c:v>
                </c:pt>
                <c:pt idx="469">
                  <c:v>9.79950627168407E-12</c:v>
                </c:pt>
                <c:pt idx="470">
                  <c:v>3.3950771728494E-11</c:v>
                </c:pt>
                <c:pt idx="471">
                  <c:v>1.76994273990622E-11</c:v>
                </c:pt>
                <c:pt idx="472">
                  <c:v>5.92051021769798E-11</c:v>
                </c:pt>
                <c:pt idx="473">
                  <c:v>8.25283242466995E-11</c:v>
                </c:pt>
                <c:pt idx="474">
                  <c:v>4.02822257806246E-11</c:v>
                </c:pt>
                <c:pt idx="475">
                  <c:v>3.10903484692518E-11</c:v>
                </c:pt>
                <c:pt idx="476">
                  <c:v>1.37332087892537E-10</c:v>
                </c:pt>
                <c:pt idx="479">
                  <c:v>1.29716868733082E-10</c:v>
                </c:pt>
                <c:pt idx="480">
                  <c:v>3.91409357644848E-11</c:v>
                </c:pt>
                <c:pt idx="481">
                  <c:v>5.62585485054711E-11</c:v>
                </c:pt>
                <c:pt idx="482">
                  <c:v>3.2788135270121E-11</c:v>
                </c:pt>
                <c:pt idx="483">
                  <c:v>8.57829120439211E-12</c:v>
                </c:pt>
                <c:pt idx="484">
                  <c:v>4.62445849536774E-11</c:v>
                </c:pt>
                <c:pt idx="485">
                  <c:v>1.37297337870297E-11</c:v>
                </c:pt>
                <c:pt idx="486">
                  <c:v>1.20440102081666E-10</c:v>
                </c:pt>
                <c:pt idx="487">
                  <c:v>4.24786257577492E-11</c:v>
                </c:pt>
                <c:pt idx="488">
                  <c:v>5.02232142857145E-12</c:v>
                </c:pt>
                <c:pt idx="489">
                  <c:v>1.09571784411657E-11</c:v>
                </c:pt>
                <c:pt idx="490">
                  <c:v>1.68358893463978E-11</c:v>
                </c:pt>
                <c:pt idx="491">
                  <c:v>9.33822454789231E-11</c:v>
                </c:pt>
                <c:pt idx="492">
                  <c:v>4.56138720500212E-11</c:v>
                </c:pt>
                <c:pt idx="493">
                  <c:v>5.30315125115968E-11</c:v>
                </c:pt>
                <c:pt idx="494">
                  <c:v>4.83295862880782E-11</c:v>
                </c:pt>
                <c:pt idx="495">
                  <c:v>3.37055358572573E-11</c:v>
                </c:pt>
                <c:pt idx="496">
                  <c:v>5.59011197052882E-11</c:v>
                </c:pt>
                <c:pt idx="497">
                  <c:v>2.50486847811583E-10</c:v>
                </c:pt>
                <c:pt idx="499">
                  <c:v>2.69511243915768E-11</c:v>
                </c:pt>
                <c:pt idx="500">
                  <c:v>1.40509232783052E-11</c:v>
                </c:pt>
                <c:pt idx="501">
                  <c:v>6.84982509817381E-11</c:v>
                </c:pt>
                <c:pt idx="502">
                  <c:v>2.15003351887861E-11</c:v>
                </c:pt>
                <c:pt idx="503">
                  <c:v>4.22738984838665E-11</c:v>
                </c:pt>
                <c:pt idx="504">
                  <c:v>3.70350844167399E-11</c:v>
                </c:pt>
                <c:pt idx="505">
                  <c:v>5.18271760265357E-12</c:v>
                </c:pt>
                <c:pt idx="506">
                  <c:v>4.04664008984969E-12</c:v>
                </c:pt>
                <c:pt idx="507">
                  <c:v>1.88744745796638E-11</c:v>
                </c:pt>
                <c:pt idx="508">
                  <c:v>1.17157217837763E-13</c:v>
                </c:pt>
                <c:pt idx="509">
                  <c:v>3.27161530811952E-11</c:v>
                </c:pt>
                <c:pt idx="510">
                  <c:v>3.16547881162074E-12</c:v>
                </c:pt>
                <c:pt idx="511">
                  <c:v>2.67468439036945E-11</c:v>
                </c:pt>
                <c:pt idx="512">
                  <c:v>1.5648984961779E-10</c:v>
                </c:pt>
                <c:pt idx="513">
                  <c:v>1.02790565785962E-11</c:v>
                </c:pt>
                <c:pt idx="514">
                  <c:v>1.05615246165187E-11</c:v>
                </c:pt>
                <c:pt idx="515">
                  <c:v>1.51001257355091E-11</c:v>
                </c:pt>
                <c:pt idx="516">
                  <c:v>1.93830659765909E-11</c:v>
                </c:pt>
                <c:pt idx="517">
                  <c:v>1.44728878340768E-11</c:v>
                </c:pt>
                <c:pt idx="518">
                  <c:v>8.92658571301489E-11</c:v>
                </c:pt>
                <c:pt idx="519">
                  <c:v>9.25740592473983E-12</c:v>
                </c:pt>
                <c:pt idx="520">
                  <c:v>4.01705292805674E-11</c:v>
                </c:pt>
                <c:pt idx="521">
                  <c:v>5.5930160795303E-12</c:v>
                </c:pt>
                <c:pt idx="522">
                  <c:v>1.71647734854551E-11</c:v>
                </c:pt>
                <c:pt idx="523">
                  <c:v>2.00026092302414E-11</c:v>
                </c:pt>
                <c:pt idx="525">
                  <c:v>2.14606208776546E-11</c:v>
                </c:pt>
                <c:pt idx="526">
                  <c:v>3.20817169608704E-11</c:v>
                </c:pt>
                <c:pt idx="527">
                  <c:v>3.19725026052589E-11</c:v>
                </c:pt>
                <c:pt idx="528">
                  <c:v>2.2634675200478E-11</c:v>
                </c:pt>
                <c:pt idx="529">
                  <c:v>1.52321758200211E-11</c:v>
                </c:pt>
                <c:pt idx="530">
                  <c:v>2.1779576438929E-11</c:v>
                </c:pt>
                <c:pt idx="531">
                  <c:v>9.40931316481758E-12</c:v>
                </c:pt>
                <c:pt idx="532">
                  <c:v>7.26060014678412E-11</c:v>
                </c:pt>
                <c:pt idx="533">
                  <c:v>5.3861541614244E-11</c:v>
                </c:pt>
                <c:pt idx="534">
                  <c:v>1.69977251642585E-11</c:v>
                </c:pt>
                <c:pt idx="535">
                  <c:v>2.5258301879599E-12</c:v>
                </c:pt>
                <c:pt idx="536">
                  <c:v>2.3179754120757E-11</c:v>
                </c:pt>
                <c:pt idx="537">
                  <c:v>1.2168589037897E-10</c:v>
                </c:pt>
                <c:pt idx="538">
                  <c:v>1.12616134574327E-10</c:v>
                </c:pt>
                <c:pt idx="539">
                  <c:v>1.70989743183436E-10</c:v>
                </c:pt>
                <c:pt idx="540">
                  <c:v>3.27245923723107E-12</c:v>
                </c:pt>
                <c:pt idx="541">
                  <c:v>7.84878895179639E-12</c:v>
                </c:pt>
                <c:pt idx="542">
                  <c:v>8.05331765412334E-12</c:v>
                </c:pt>
                <c:pt idx="543">
                  <c:v>4.96066992482878E-11</c:v>
                </c:pt>
                <c:pt idx="544">
                  <c:v>1.89630871363758E-11</c:v>
                </c:pt>
                <c:pt idx="545">
                  <c:v>1.46843665408518E-11</c:v>
                </c:pt>
                <c:pt idx="546">
                  <c:v>2.51406482328721E-11</c:v>
                </c:pt>
                <c:pt idx="548">
                  <c:v>1.7849597138028E-11</c:v>
                </c:pt>
                <c:pt idx="550">
                  <c:v>1.50914382299491E-11</c:v>
                </c:pt>
                <c:pt idx="551">
                  <c:v>1.28517992965802E-11</c:v>
                </c:pt>
                <c:pt idx="552">
                  <c:v>4.69840157840559E-12</c:v>
                </c:pt>
                <c:pt idx="554">
                  <c:v>3.16250023828588E-12</c:v>
                </c:pt>
                <c:pt idx="555">
                  <c:v>5.40164274276568E-12</c:v>
                </c:pt>
                <c:pt idx="558">
                  <c:v>5.64955933000371E-11</c:v>
                </c:pt>
                <c:pt idx="559">
                  <c:v>2.91383900771412E-11</c:v>
                </c:pt>
                <c:pt idx="562">
                  <c:v>3.5921594418392E-11</c:v>
                </c:pt>
                <c:pt idx="563">
                  <c:v>2.08649062106829E-11</c:v>
                </c:pt>
                <c:pt idx="564">
                  <c:v>7.90860863293813E-12</c:v>
                </c:pt>
                <c:pt idx="567">
                  <c:v>5.1221532781781E-11</c:v>
                </c:pt>
                <c:pt idx="573">
                  <c:v>1.80505515523531E-10</c:v>
                </c:pt>
                <c:pt idx="575">
                  <c:v>1.96213518433795E-12</c:v>
                </c:pt>
                <c:pt idx="577">
                  <c:v>3.48195222844944E-12</c:v>
                </c:pt>
                <c:pt idx="578">
                  <c:v>3.35685214838539E-12</c:v>
                </c:pt>
                <c:pt idx="581">
                  <c:v>3.86283729364445E-11</c:v>
                </c:pt>
                <c:pt idx="582">
                  <c:v>2.12198528664202E-12</c:v>
                </c:pt>
                <c:pt idx="587">
                  <c:v>7.67330133948432E-12</c:v>
                </c:pt>
                <c:pt idx="591">
                  <c:v>1.5170866852212E-11</c:v>
                </c:pt>
                <c:pt idx="592">
                  <c:v>2.14129637042969E-11</c:v>
                </c:pt>
                <c:pt idx="593">
                  <c:v>1.09221802044811E-11</c:v>
                </c:pt>
                <c:pt idx="594">
                  <c:v>1.02999065919402E-11</c:v>
                </c:pt>
                <c:pt idx="595">
                  <c:v>3.68231092810758E-11</c:v>
                </c:pt>
                <c:pt idx="596">
                  <c:v>1.17921718327043E-11</c:v>
                </c:pt>
                <c:pt idx="597">
                  <c:v>1.23213650285308E-12</c:v>
                </c:pt>
                <c:pt idx="598">
                  <c:v>4.13525264656171E-12</c:v>
                </c:pt>
                <c:pt idx="599">
                  <c:v>1.09015784055817E-12</c:v>
                </c:pt>
                <c:pt idx="601">
                  <c:v>5.65457326178404E-9</c:v>
                </c:pt>
                <c:pt idx="646">
                  <c:v>1.38861088871097E-9</c:v>
                </c:pt>
                <c:pt idx="648">
                  <c:v>3.67098738514622E-9</c:v>
                </c:pt>
                <c:pt idx="649">
                  <c:v>1.16611146059705E-10</c:v>
                </c:pt>
                <c:pt idx="650">
                  <c:v>1.25497223175366E-11</c:v>
                </c:pt>
                <c:pt idx="651">
                  <c:v>8.48893400434637E-12</c:v>
                </c:pt>
                <c:pt idx="652">
                  <c:v>3.4238700484197E-11</c:v>
                </c:pt>
                <c:pt idx="653">
                  <c:v>9.38747029369532E-12</c:v>
                </c:pt>
                <c:pt idx="654">
                  <c:v>1.19008897594267E-10</c:v>
                </c:pt>
                <c:pt idx="655">
                  <c:v>3.71790487945914E-10</c:v>
                </c:pt>
                <c:pt idx="656">
                  <c:v>2.27778949349957E-10</c:v>
                </c:pt>
                <c:pt idx="657">
                  <c:v>1.84681475339002E-10</c:v>
                </c:pt>
                <c:pt idx="658">
                  <c:v>3.77980956193528E-11</c:v>
                </c:pt>
                <c:pt idx="659">
                  <c:v>1.72221110221511E-10</c:v>
                </c:pt>
                <c:pt idx="660">
                  <c:v>2.58540165465707E-10</c:v>
                </c:pt>
                <c:pt idx="661">
                  <c:v>8.69098056222759E-11</c:v>
                </c:pt>
                <c:pt idx="662">
                  <c:v>4.7220315935288E-11</c:v>
                </c:pt>
                <c:pt idx="663">
                  <c:v>4.3628652922338E-10</c:v>
                </c:pt>
                <c:pt idx="664">
                  <c:v>2.87928755702976E-10</c:v>
                </c:pt>
                <c:pt idx="665">
                  <c:v>1.37212944959142E-10</c:v>
                </c:pt>
                <c:pt idx="666">
                  <c:v>2.45732300125816E-11</c:v>
                </c:pt>
                <c:pt idx="667">
                  <c:v>4.86103168248887E-11</c:v>
                </c:pt>
                <c:pt idx="668">
                  <c:v>8.3283392587086E-12</c:v>
                </c:pt>
                <c:pt idx="669" formatCode="0.000E+00">
                  <c:v>6.05022708643108E-11</c:v>
                </c:pt>
                <c:pt idx="670">
                  <c:v>1.12026625268469E-11</c:v>
                </c:pt>
                <c:pt idx="671">
                  <c:v>3.27866459834536E-12</c:v>
                </c:pt>
                <c:pt idx="672">
                  <c:v>3.40550217952141E-12</c:v>
                </c:pt>
                <c:pt idx="673">
                  <c:v>8.96550573792373E-12</c:v>
                </c:pt>
                <c:pt idx="675">
                  <c:v>2.95896439373722E-9</c:v>
                </c:pt>
                <c:pt idx="676">
                  <c:v>3.65669519742779E-9</c:v>
                </c:pt>
                <c:pt idx="678">
                  <c:v>3.24009207365894E-9</c:v>
                </c:pt>
                <c:pt idx="679">
                  <c:v>5.98276240039653E-9</c:v>
                </c:pt>
                <c:pt idx="680">
                  <c:v>3.02742193755005E-9</c:v>
                </c:pt>
                <c:pt idx="682">
                  <c:v>3.08480911713499E-10</c:v>
                </c:pt>
                <c:pt idx="683">
                  <c:v>5.44587455678829E-9</c:v>
                </c:pt>
                <c:pt idx="684">
                  <c:v>9.25542020918327E-9</c:v>
                </c:pt>
                <c:pt idx="685">
                  <c:v>6.35404156658661E-9</c:v>
                </c:pt>
                <c:pt idx="686">
                  <c:v>6.67542962941784E-9</c:v>
                </c:pt>
                <c:pt idx="687">
                  <c:v>3.41642361508255E-10</c:v>
                </c:pt>
                <c:pt idx="688">
                  <c:v>4.78358877578255E-11</c:v>
                </c:pt>
                <c:pt idx="689">
                  <c:v>7.2915475237333E-9</c:v>
                </c:pt>
                <c:pt idx="690">
                  <c:v>1.63603104705987E-8</c:v>
                </c:pt>
                <c:pt idx="691">
                  <c:v>7.19027603034811E-10</c:v>
                </c:pt>
                <c:pt idx="692">
                  <c:v>4.4150647899272E-8</c:v>
                </c:pt>
                <c:pt idx="693">
                  <c:v>2.60625166800108E-11</c:v>
                </c:pt>
                <c:pt idx="695">
                  <c:v>7.41838510490935E-10</c:v>
                </c:pt>
                <c:pt idx="697">
                  <c:v>9.03500578240373E-10</c:v>
                </c:pt>
                <c:pt idx="698">
                  <c:v>7.80981928399866E-9</c:v>
                </c:pt>
                <c:pt idx="699">
                  <c:v>6.37116836326206E-9</c:v>
                </c:pt>
                <c:pt idx="701">
                  <c:v>3.50975224624145E-11</c:v>
                </c:pt>
                <c:pt idx="702">
                  <c:v>1.17827396838106E-10</c:v>
                </c:pt>
                <c:pt idx="703">
                  <c:v>2.00557271213798E-12</c:v>
                </c:pt>
                <c:pt idx="704">
                  <c:v>8.98039860459799E-10</c:v>
                </c:pt>
                <c:pt idx="706">
                  <c:v>5.51036066948799E-9</c:v>
                </c:pt>
                <c:pt idx="707">
                  <c:v>1.49921524521205E-9</c:v>
                </c:pt>
                <c:pt idx="708">
                  <c:v>3.08058947157727E-9</c:v>
                </c:pt>
                <c:pt idx="709">
                  <c:v>1.91681122675919E-10</c:v>
                </c:pt>
                <c:pt idx="712">
                  <c:v>3.26650209056135E-9</c:v>
                </c:pt>
                <c:pt idx="713">
                  <c:v>2.79985893476687E-12</c:v>
                </c:pt>
                <c:pt idx="714">
                  <c:v>1.45354378741089E-11</c:v>
                </c:pt>
                <c:pt idx="715">
                  <c:v>1.29567940066339E-11</c:v>
                </c:pt>
                <c:pt idx="716">
                  <c:v>5.49546780281371E-11</c:v>
                </c:pt>
                <c:pt idx="717">
                  <c:v>5.80821800297384E-11</c:v>
                </c:pt>
                <c:pt idx="718">
                  <c:v>5.82038051075782E-9</c:v>
                </c:pt>
                <c:pt idx="719">
                  <c:v>9.41080245148503E-9</c:v>
                </c:pt>
                <c:pt idx="720">
                  <c:v>1.48010273298004E-8</c:v>
                </c:pt>
                <c:pt idx="721">
                  <c:v>4.06475974430339E-9</c:v>
                </c:pt>
                <c:pt idx="722">
                  <c:v>5.27207480269932E-10</c:v>
                </c:pt>
                <c:pt idx="723">
                  <c:v>1.09214355611474E-11</c:v>
                </c:pt>
                <c:pt idx="725">
                  <c:v>1.09028194778045E-10</c:v>
                </c:pt>
                <c:pt idx="726">
                  <c:v>5.6128813974665E-9</c:v>
                </c:pt>
                <c:pt idx="727">
                  <c:v>9.11145583133176E-12</c:v>
                </c:pt>
                <c:pt idx="728">
                  <c:v>4.29410989108748E-9</c:v>
                </c:pt>
                <c:pt idx="729">
                  <c:v>7.47175121049224E-11</c:v>
                </c:pt>
                <c:pt idx="731">
                  <c:v>8.48893400434637E-12</c:v>
                </c:pt>
                <c:pt idx="732">
                  <c:v>5.06357466925923E-11</c:v>
                </c:pt>
                <c:pt idx="733">
                  <c:v>2.91155543482405E-11</c:v>
                </c:pt>
                <c:pt idx="734">
                  <c:v>1.12242571835246E-8</c:v>
                </c:pt>
                <c:pt idx="735">
                  <c:v>4.99184069477807E-10</c:v>
                </c:pt>
                <c:pt idx="737">
                  <c:v>3.33600213504138E-15</c:v>
                </c:pt>
                <c:pt idx="738">
                  <c:v>3.71130237523354E-15</c:v>
                </c:pt>
                <c:pt idx="741">
                  <c:v>9.17400587136382E-16</c:v>
                </c:pt>
                <c:pt idx="742">
                  <c:v>2.08500133440086E-15</c:v>
                </c:pt>
                <c:pt idx="743">
                  <c:v>7.50600480384313E-16</c:v>
                </c:pt>
                <c:pt idx="746">
                  <c:v>2.51341946573132E-9</c:v>
                </c:pt>
                <c:pt idx="747">
                  <c:v>8.36433035317146E-10</c:v>
                </c:pt>
                <c:pt idx="748">
                  <c:v>4.12035977988741E-12</c:v>
                </c:pt>
                <c:pt idx="750">
                  <c:v>9.45399176484047E-12</c:v>
                </c:pt>
                <c:pt idx="751">
                  <c:v>2.30642309746314E-8</c:v>
                </c:pt>
                <c:pt idx="752">
                  <c:v>8.53808046437152E-13</c:v>
                </c:pt>
                <c:pt idx="753">
                  <c:v>1.78893114491594E-11</c:v>
                </c:pt>
                <c:pt idx="754">
                  <c:v>3.45167006621171E-12</c:v>
                </c:pt>
                <c:pt idx="755">
                  <c:v>4.03621508317767E-9</c:v>
                </c:pt>
                <c:pt idx="756">
                  <c:v>2.30343004562381E-11</c:v>
                </c:pt>
                <c:pt idx="757">
                  <c:v>7.942862226289E-13</c:v>
                </c:pt>
                <c:pt idx="758">
                  <c:v>2.42257297901814E-11</c:v>
                </c:pt>
                <c:pt idx="759">
                  <c:v>3.45514506843571E-9</c:v>
                </c:pt>
                <c:pt idx="760">
                  <c:v>2.44689799458615E-10</c:v>
                </c:pt>
                <c:pt idx="761">
                  <c:v>5.90129841968817E-12</c:v>
                </c:pt>
                <c:pt idx="764">
                  <c:v>5.47660350502627E-12</c:v>
                </c:pt>
                <c:pt idx="765">
                  <c:v>1.20805970172964E-9</c:v>
                </c:pt>
                <c:pt idx="766">
                  <c:v>2.06539239327971E-9</c:v>
                </c:pt>
                <c:pt idx="767">
                  <c:v>7.79393355954607E-10</c:v>
                </c:pt>
                <c:pt idx="770">
                  <c:v>8.13150520416336E-11</c:v>
                </c:pt>
                <c:pt idx="771">
                  <c:v>1.2745315299859E-11</c:v>
                </c:pt>
                <c:pt idx="772">
                  <c:v>7.38686187044876E-11</c:v>
                </c:pt>
                <c:pt idx="773">
                  <c:v>9.94495993620298E-12</c:v>
                </c:pt>
                <c:pt idx="775">
                  <c:v>1.33526960457255E-13</c:v>
                </c:pt>
                <c:pt idx="777">
                  <c:v>1.51907240077777E-9</c:v>
                </c:pt>
                <c:pt idx="778">
                  <c:v>1.17420325149009E-12</c:v>
                </c:pt>
                <c:pt idx="780">
                  <c:v>5.05563180703294E-10</c:v>
                </c:pt>
                <c:pt idx="782">
                  <c:v>1.13185786724618E-10</c:v>
                </c:pt>
                <c:pt idx="783">
                  <c:v>4.52743146898472E-10</c:v>
                </c:pt>
                <c:pt idx="784">
                  <c:v>8.99529147127229E-10</c:v>
                </c:pt>
                <c:pt idx="785">
                  <c:v>2.49621820472252E-11</c:v>
                </c:pt>
                <c:pt idx="786">
                  <c:v>1.60098316748638E-11</c:v>
                </c:pt>
                <c:pt idx="788">
                  <c:v>9.64164188493654E-13</c:v>
                </c:pt>
                <c:pt idx="789">
                  <c:v>6.28727188099689E-12</c:v>
                </c:pt>
                <c:pt idx="790">
                  <c:v>2.51490875239875E-9</c:v>
                </c:pt>
                <c:pt idx="791">
                  <c:v>1.73760039777855E-9</c:v>
                </c:pt>
                <c:pt idx="792">
                  <c:v>1.6971910862023E-8</c:v>
                </c:pt>
                <c:pt idx="793">
                  <c:v>2.49803017016789E-9</c:v>
                </c:pt>
                <c:pt idx="794">
                  <c:v>2.31435148118495E-9</c:v>
                </c:pt>
                <c:pt idx="795">
                  <c:v>5.10825326928211E-10</c:v>
                </c:pt>
                <c:pt idx="796">
                  <c:v>1.11286946223646E-8</c:v>
                </c:pt>
                <c:pt idx="797">
                  <c:v>1.23692704163331E-8</c:v>
                </c:pt>
                <c:pt idx="798">
                  <c:v>1.27706331732053E-9</c:v>
                </c:pt>
                <c:pt idx="799">
                  <c:v>2.71794816805826E-9</c:v>
                </c:pt>
                <c:pt idx="800">
                  <c:v>5.43589633611653E-12</c:v>
                </c:pt>
                <c:pt idx="801">
                  <c:v>5.76205011628352E-9</c:v>
                </c:pt>
                <c:pt idx="802">
                  <c:v>6.19692182317284E-9</c:v>
                </c:pt>
                <c:pt idx="803">
                  <c:v>4.52991361343044E-9</c:v>
                </c:pt>
                <c:pt idx="804">
                  <c:v>2.84329646256689E-9</c:v>
                </c:pt>
                <c:pt idx="805">
                  <c:v>9.90077776506924E-11</c:v>
                </c:pt>
                <c:pt idx="806">
                  <c:v>1.45528128852288E-9</c:v>
                </c:pt>
                <c:pt idx="807">
                  <c:v>6.7439864590085E-13</c:v>
                </c:pt>
                <c:pt idx="808">
                  <c:v>9.05113972130088E-9</c:v>
                </c:pt>
                <c:pt idx="811">
                  <c:v>9.86900631616411E-10</c:v>
                </c:pt>
                <c:pt idx="812">
                  <c:v>5.74517153405266E-9</c:v>
                </c:pt>
                <c:pt idx="813">
                  <c:v>3.51223439068717E-12</c:v>
                </c:pt>
                <c:pt idx="814">
                  <c:v>5.11674220328645E-8</c:v>
                </c:pt>
                <c:pt idx="815">
                  <c:v>1.36493123069885E-9</c:v>
                </c:pt>
                <c:pt idx="817">
                  <c:v>2.43250155680101E-12</c:v>
                </c:pt>
                <c:pt idx="819">
                  <c:v>4.45393517194709E-11</c:v>
                </c:pt>
                <c:pt idx="821">
                  <c:v>3.10516270158986E-10</c:v>
                </c:pt>
                <c:pt idx="823">
                  <c:v>3.20866812497618E-11</c:v>
                </c:pt>
                <c:pt idx="824">
                  <c:v>5.22012351945049E-10</c:v>
                </c:pt>
                <c:pt idx="825">
                  <c:v>6.55534348113415E-11</c:v>
                </c:pt>
                <c:pt idx="826">
                  <c:v>3.13966450938529E-9</c:v>
                </c:pt>
                <c:pt idx="827">
                  <c:v>7.54125125497227E-13</c:v>
                </c:pt>
                <c:pt idx="828">
                  <c:v>1.7846122135804E-10</c:v>
                </c:pt>
                <c:pt idx="829">
                  <c:v>4.89826384917459E-9</c:v>
                </c:pt>
                <c:pt idx="830">
                  <c:v>3.6598226994294E-11</c:v>
                </c:pt>
                <c:pt idx="833">
                  <c:v>2.17634425000318E-9</c:v>
                </c:pt>
                <c:pt idx="834">
                  <c:v>4.01263471094337E-9</c:v>
                </c:pt>
                <c:pt idx="835">
                  <c:v>3.39805574618426E-13</c:v>
                </c:pt>
                <c:pt idx="836">
                  <c:v>1.21525792062222E-9</c:v>
                </c:pt>
                <c:pt idx="837">
                  <c:v>4.08461689986911E-9</c:v>
                </c:pt>
                <c:pt idx="838">
                  <c:v>4.25340272217776E-9</c:v>
                </c:pt>
                <c:pt idx="840">
                  <c:v>3.41791290174998E-9</c:v>
                </c:pt>
                <c:pt idx="841">
                  <c:v>3.75846311970212E-10</c:v>
                </c:pt>
                <c:pt idx="842">
                  <c:v>1.12421286235338E-10</c:v>
                </c:pt>
                <c:pt idx="843">
                  <c:v>2.06216560550028E-9</c:v>
                </c:pt>
                <c:pt idx="845">
                  <c:v>1.89586192763735E-9</c:v>
                </c:pt>
                <c:pt idx="847">
                  <c:v>1.05640067609644E-9</c:v>
                </c:pt>
                <c:pt idx="848">
                  <c:v>2.94878760150979E-9</c:v>
                </c:pt>
                <c:pt idx="849">
                  <c:v>7.60876558389571E-10</c:v>
                </c:pt>
                <c:pt idx="850">
                  <c:v>1.69083679642127E-9</c:v>
                </c:pt>
                <c:pt idx="852">
                  <c:v>1.51199828910748E-8</c:v>
                </c:pt>
                <c:pt idx="853">
                  <c:v>6.82837937016282E-10</c:v>
                </c:pt>
                <c:pt idx="856">
                  <c:v>5.81417514964355E-15</c:v>
                </c:pt>
                <c:pt idx="857">
                  <c:v>1.11200071168046E-15</c:v>
                </c:pt>
                <c:pt idx="858">
                  <c:v>1.84592118138957E-15</c:v>
                </c:pt>
                <c:pt idx="859">
                  <c:v>1.90628693430937E-16</c:v>
                </c:pt>
                <c:pt idx="860">
                  <c:v>1.55680099635264E-9</c:v>
                </c:pt>
                <c:pt idx="861">
                  <c:v>8.72781558580201E-11</c:v>
                </c:pt>
                <c:pt idx="862">
                  <c:v>1.2281849288955E-10</c:v>
                </c:pt>
                <c:pt idx="863">
                  <c:v>2.77404463253143E-10</c:v>
                </c:pt>
                <c:pt idx="864">
                  <c:v>8.51127330435777E-11</c:v>
                </c:pt>
                <c:pt idx="865">
                  <c:v>3.34146285282195E-9</c:v>
                </c:pt>
                <c:pt idx="866">
                  <c:v>1.16635967504162E-8</c:v>
                </c:pt>
                <c:pt idx="867">
                  <c:v>1.35549908180513E-9</c:v>
                </c:pt>
                <c:pt idx="868">
                  <c:v>1.04026673719928E-9</c:v>
                </c:pt>
                <c:pt idx="869">
                  <c:v>5.42199632722052E-10</c:v>
                </c:pt>
                <c:pt idx="871">
                  <c:v>1.15717574059248E-9</c:v>
                </c:pt>
                <c:pt idx="873">
                  <c:v>2.28977825117238E-10</c:v>
                </c:pt>
                <c:pt idx="874">
                  <c:v>3.10863770381386E-10</c:v>
                </c:pt>
                <c:pt idx="876">
                  <c:v>1.20036505394792E-8</c:v>
                </c:pt>
                <c:pt idx="878">
                  <c:v>3.32781105837053E-15</c:v>
                </c:pt>
                <c:pt idx="879">
                  <c:v>2.74773390140686E-16</c:v>
                </c:pt>
                <c:pt idx="880">
                  <c:v>3.23621992832362E-10</c:v>
                </c:pt>
                <c:pt idx="882">
                  <c:v>1.75636540978816E-9</c:v>
                </c:pt>
                <c:pt idx="883">
                  <c:v>3.93668109090448E-12</c:v>
                </c:pt>
                <c:pt idx="884">
                  <c:v>9.82929200503263E-10</c:v>
                </c:pt>
                <c:pt idx="885">
                  <c:v>1.57864386747494E-9</c:v>
                </c:pt>
                <c:pt idx="886">
                  <c:v>9.5314346715468E-9</c:v>
                </c:pt>
                <c:pt idx="887">
                  <c:v>2.05521560105227E-9</c:v>
                </c:pt>
                <c:pt idx="889">
                  <c:v>5.90750378080245E-9</c:v>
                </c:pt>
                <c:pt idx="892">
                  <c:v>6.78970755969858E-11</c:v>
                </c:pt>
                <c:pt idx="894">
                  <c:v>1.56553814480156E-11</c:v>
                </c:pt>
                <c:pt idx="899">
                  <c:v>7.77407640398036E-11</c:v>
                </c:pt>
                <c:pt idx="900">
                  <c:v>5.78736798962982E-10</c:v>
                </c:pt>
                <c:pt idx="903">
                  <c:v>1.39503964282538E-10</c:v>
                </c:pt>
                <c:pt idx="904">
                  <c:v>4.75380304243396E-9</c:v>
                </c:pt>
                <c:pt idx="905">
                  <c:v>4.50360288230587E-12</c:v>
                </c:pt>
                <c:pt idx="906">
                  <c:v>1.45850807630232E-9</c:v>
                </c:pt>
                <c:pt idx="909">
                  <c:v>8.37527661017707E-11</c:v>
                </c:pt>
                <c:pt idx="910">
                  <c:v>1.33440085401655E-9</c:v>
                </c:pt>
                <c:pt idx="911">
                  <c:v>2.00160128102482E-9</c:v>
                </c:pt>
                <c:pt idx="914">
                  <c:v>1.13064161646778E-13</c:v>
                </c:pt>
                <c:pt idx="915">
                  <c:v>1.57302925673873E-10</c:v>
                </c:pt>
                <c:pt idx="916">
                  <c:v>1.07673936768463E-10</c:v>
                </c:pt>
                <c:pt idx="917">
                  <c:v>6.8258972257171E-12</c:v>
                </c:pt>
                <c:pt idx="919">
                  <c:v>9.28322022697526E-10</c:v>
                </c:pt>
                <c:pt idx="920">
                  <c:v>9.01018433794659E-10</c:v>
                </c:pt>
                <c:pt idx="921">
                  <c:v>3.27643066834421E-11</c:v>
                </c:pt>
                <c:pt idx="922">
                  <c:v>4.15014551323599E-10</c:v>
                </c:pt>
                <c:pt idx="923">
                  <c:v>1.57541707969551E-8</c:v>
                </c:pt>
                <c:pt idx="928">
                  <c:v>1.84175117872076E-11</c:v>
                </c:pt>
                <c:pt idx="932">
                  <c:v>2.86687683480118E-10</c:v>
                </c:pt>
                <c:pt idx="933">
                  <c:v>6.25500400320259E-10</c:v>
                </c:pt>
                <c:pt idx="935">
                  <c:v>1.25273830175252E-9</c:v>
                </c:pt>
                <c:pt idx="936">
                  <c:v>1.01281421962967E-9</c:v>
                </c:pt>
                <c:pt idx="937">
                  <c:v>2.23119964225349E-9</c:v>
                </c:pt>
                <c:pt idx="939">
                  <c:v>1.34274085935415E-10</c:v>
                </c:pt>
                <c:pt idx="940">
                  <c:v>2.1892514011209E-9</c:v>
                </c:pt>
                <c:pt idx="943">
                  <c:v>6.25996829209402E-10</c:v>
                </c:pt>
                <c:pt idx="948">
                  <c:v>6.92518300354572E-11</c:v>
                </c:pt>
                <c:pt idx="949">
                  <c:v>1.10307492025367E-9</c:v>
                </c:pt>
                <c:pt idx="950">
                  <c:v>1.00514439329241E-10</c:v>
                </c:pt>
                <c:pt idx="951">
                  <c:v>4.53487790232188E-10</c:v>
                </c:pt>
                <c:pt idx="954">
                  <c:v>2.80556786699202E-10</c:v>
                </c:pt>
                <c:pt idx="955">
                  <c:v>4.92631208141119E-11</c:v>
                </c:pt>
                <c:pt idx="957">
                  <c:v>6.77129004791138E-11</c:v>
                </c:pt>
                <c:pt idx="958">
                  <c:v>1.7707618475733E-9</c:v>
                </c:pt>
                <c:pt idx="959">
                  <c:v>3.31410962103017E-10</c:v>
                </c:pt>
                <c:pt idx="961">
                  <c:v>1.40306938010726E-9</c:v>
                </c:pt>
                <c:pt idx="964">
                  <c:v>1.02462922719128E-9</c:v>
                </c:pt>
                <c:pt idx="965">
                  <c:v>1.22791685729536E-10</c:v>
                </c:pt>
                <c:pt idx="966">
                  <c:v>1.87774227318363E-11</c:v>
                </c:pt>
                <c:pt idx="969">
                  <c:v>7.71450493728318E-10</c:v>
                </c:pt>
                <c:pt idx="971">
                  <c:v>4.91434814518284E-8</c:v>
                </c:pt>
                <c:pt idx="972">
                  <c:v>2.44779156658662E-8</c:v>
                </c:pt>
                <c:pt idx="973">
                  <c:v>6.18053966983113E-13</c:v>
                </c:pt>
                <c:pt idx="975">
                  <c:v>6.9202187146543E-10</c:v>
                </c:pt>
                <c:pt idx="978">
                  <c:v>2.3828586678867E-12</c:v>
                </c:pt>
                <c:pt idx="979">
                  <c:v>3.9714311131445E-11</c:v>
                </c:pt>
                <c:pt idx="983">
                  <c:v>7.07162952584293E-9</c:v>
                </c:pt>
                <c:pt idx="985">
                  <c:v>2.26371573449237E-12</c:v>
                </c:pt>
                <c:pt idx="997">
                  <c:v>5.23633192268102E-9</c:v>
                </c:pt>
                <c:pt idx="1000">
                  <c:v>7.50749409051053E-11</c:v>
                </c:pt>
                <c:pt idx="1001">
                  <c:v>8.98784503793514E-10</c:v>
                </c:pt>
                <c:pt idx="1010">
                  <c:v>1.63722247639382E-11</c:v>
                </c:pt>
                <c:pt idx="1011">
                  <c:v>4.21964555771602E-9</c:v>
                </c:pt>
                <c:pt idx="1013">
                  <c:v>2.86079558090918E-10</c:v>
                </c:pt>
                <c:pt idx="1014">
                  <c:v>1.34035800068627E-10</c:v>
                </c:pt>
                <c:pt idx="1015">
                  <c:v>1.00923993162785E-10</c:v>
                </c:pt>
                <c:pt idx="1016">
                  <c:v>2.99594834597838E-11</c:v>
                </c:pt>
                <c:pt idx="1017">
                  <c:v>6.69434357009419E-11</c:v>
                </c:pt>
                <c:pt idx="1018">
                  <c:v>4.21964555771603E-11</c:v>
                </c:pt>
                <c:pt idx="1019">
                  <c:v>5.80821800297384E-11</c:v>
                </c:pt>
                <c:pt idx="1020">
                  <c:v>2.94165143622835E-8</c:v>
                </c:pt>
                <c:pt idx="1021">
                  <c:v>1.12110521750734E-8</c:v>
                </c:pt>
                <c:pt idx="1022">
                  <c:v>3.33351999059566E-11</c:v>
                </c:pt>
                <c:pt idx="1023">
                  <c:v>3.93566341168173E-9</c:v>
                </c:pt>
                <c:pt idx="1024">
                  <c:v>1.45354378741088E-9</c:v>
                </c:pt>
                <c:pt idx="1025">
                  <c:v>1.16164360059477E-11</c:v>
                </c:pt>
                <c:pt idx="1026">
                  <c:v>3.85228817975016E-11</c:v>
                </c:pt>
                <c:pt idx="1027">
                  <c:v>1.80700115648075E-10</c:v>
                </c:pt>
                <c:pt idx="1028">
                  <c:v>2.15102637665689E-10</c:v>
                </c:pt>
                <c:pt idx="1029">
                  <c:v>4.64161011348764E-11</c:v>
                </c:pt>
                <c:pt idx="1030">
                  <c:v>5.3986641694308E-11</c:v>
                </c:pt>
                <c:pt idx="1031">
                  <c:v>7.72939780395748E-11</c:v>
                </c:pt>
                <c:pt idx="1032">
                  <c:v>6.96241517023144E-11</c:v>
                </c:pt>
                <c:pt idx="1033">
                  <c:v>1.26167402175709E-10</c:v>
                </c:pt>
                <c:pt idx="1085">
                  <c:v>2.14457280109803E-11</c:v>
                </c:pt>
                <c:pt idx="1086">
                  <c:v>2.4078786838995E-10</c:v>
                </c:pt>
                <c:pt idx="1087">
                  <c:v>6.45158984330324E-11</c:v>
                </c:pt>
                <c:pt idx="1088">
                  <c:v>3.07480607501875E-10</c:v>
                </c:pt>
                <c:pt idx="1089">
                  <c:v>3.3575967917191E-11</c:v>
                </c:pt>
                <c:pt idx="1090">
                  <c:v>3.15207523161387E-10</c:v>
                </c:pt>
                <c:pt idx="1091">
                  <c:v>1.76108148423502E-11</c:v>
                </c:pt>
                <c:pt idx="1092">
                  <c:v>8.72349665446648E-11</c:v>
                </c:pt>
                <c:pt idx="1093">
                  <c:v>1.00953778896133E-10</c:v>
                </c:pt>
                <c:pt idx="1094">
                  <c:v>9.62972759159712E-11</c:v>
                </c:pt>
                <c:pt idx="1095">
                  <c:v>1.36478230203211E-10</c:v>
                </c:pt>
                <c:pt idx="1096">
                  <c:v>7.73312102062606E-11</c:v>
                </c:pt>
                <c:pt idx="1097">
                  <c:v>7.6333388139083E-11</c:v>
                </c:pt>
                <c:pt idx="1098">
                  <c:v>1.0082222524051E-10</c:v>
                </c:pt>
                <c:pt idx="1099">
                  <c:v>1.68438322086241E-10</c:v>
                </c:pt>
                <c:pt idx="1100">
                  <c:v>1.26926938376098E-10</c:v>
                </c:pt>
                <c:pt idx="1101">
                  <c:v>3.23398599832248E-11</c:v>
                </c:pt>
                <c:pt idx="1102">
                  <c:v>1.30821423011425E-10</c:v>
                </c:pt>
                <c:pt idx="1103">
                  <c:v>6.25500400320259E-12</c:v>
                </c:pt>
                <c:pt idx="1104">
                  <c:v>7.50848694828881E-11</c:v>
                </c:pt>
                <c:pt idx="1105">
                  <c:v>2.27761574338837E-11</c:v>
                </c:pt>
                <c:pt idx="1106">
                  <c:v>2.68667314804226E-11</c:v>
                </c:pt>
                <c:pt idx="1107">
                  <c:v>4.31893133554465E-11</c:v>
                </c:pt>
                <c:pt idx="1108">
                  <c:v>3.76789526859585E-11</c:v>
                </c:pt>
                <c:pt idx="1109">
                  <c:v>2.22648356780664E-11</c:v>
                </c:pt>
                <c:pt idx="1110">
                  <c:v>8.36780535539546E-11</c:v>
                </c:pt>
                <c:pt idx="1111">
                  <c:v>5.42348561388795E-12</c:v>
                </c:pt>
                <c:pt idx="1112">
                  <c:v>2.09691562774029E-11</c:v>
                </c:pt>
                <c:pt idx="1113">
                  <c:v>7.4712547816031E-11</c:v>
                </c:pt>
                <c:pt idx="1114">
                  <c:v>6.32946833657405E-12</c:v>
                </c:pt>
                <c:pt idx="1115">
                  <c:v>2.71050173472112E-11</c:v>
                </c:pt>
                <c:pt idx="1116">
                  <c:v>2.98726084041838E-11</c:v>
                </c:pt>
                <c:pt idx="1117">
                  <c:v>3.89373999199361E-11</c:v>
                </c:pt>
                <c:pt idx="1118">
                  <c:v>5.60368930064689E-11</c:v>
                </c:pt>
                <c:pt idx="1119">
                  <c:v>5.08839611371639E-11</c:v>
                </c:pt>
                <c:pt idx="1120">
                  <c:v>3.96894896869878E-10</c:v>
                </c:pt>
                <c:pt idx="1121">
                  <c:v>2.05571202994142E-11</c:v>
                </c:pt>
                <c:pt idx="1122">
                  <c:v>2.49306588127646E-11</c:v>
                </c:pt>
                <c:pt idx="1123">
                  <c:v>7.05698487361319E-11</c:v>
                </c:pt>
                <c:pt idx="1124">
                  <c:v>6.3542897810312E-12</c:v>
                </c:pt>
                <c:pt idx="1125">
                  <c:v>2.52980161907304E-10</c:v>
                </c:pt>
                <c:pt idx="1126">
                  <c:v>1.37014373403485E-11</c:v>
                </c:pt>
                <c:pt idx="1127">
                  <c:v>8.0927837508102E-12</c:v>
                </c:pt>
                <c:pt idx="1128">
                  <c:v>6.52843703534259E-11</c:v>
                </c:pt>
                <c:pt idx="1129">
                  <c:v>9.13429156023233E-11</c:v>
                </c:pt>
                <c:pt idx="1130">
                  <c:v>2.37660366388349E-11</c:v>
                </c:pt>
                <c:pt idx="1131">
                  <c:v>6.5156291700027E-12</c:v>
                </c:pt>
                <c:pt idx="1132">
                  <c:v>2.34562650120097E-11</c:v>
                </c:pt>
                <c:pt idx="1133">
                  <c:v>1.17132396393306E-11</c:v>
                </c:pt>
                <c:pt idx="1134">
                  <c:v>2.78446963920344E-11</c:v>
                </c:pt>
                <c:pt idx="1135">
                  <c:v>1.74693326089444E-11</c:v>
                </c:pt>
                <c:pt idx="1136">
                  <c:v>1.21525792062222E-11</c:v>
                </c:pt>
                <c:pt idx="1137">
                  <c:v>1.16015431392734E-11</c:v>
                </c:pt>
                <c:pt idx="1138">
                  <c:v>2.32946774085937E-10</c:v>
                </c:pt>
                <c:pt idx="1139">
                  <c:v>1.24876687063937E-11</c:v>
                </c:pt>
                <c:pt idx="1140">
                  <c:v>1.76331541423616E-11</c:v>
                </c:pt>
                <c:pt idx="1141">
                  <c:v>9.47782035151935E-11</c:v>
                </c:pt>
                <c:pt idx="1142">
                  <c:v>5.36143200274507E-11</c:v>
                </c:pt>
                <c:pt idx="1143">
                  <c:v>4.0210740020588E-12</c:v>
                </c:pt>
                <c:pt idx="1144">
                  <c:v>6.5156291700027E-12</c:v>
                </c:pt>
                <c:pt idx="1145">
                  <c:v>1.89189049652421E-11</c:v>
                </c:pt>
                <c:pt idx="1146">
                  <c:v>3.93171680201305E-11</c:v>
                </c:pt>
                <c:pt idx="1147">
                  <c:v>1.15568645392505E-11</c:v>
                </c:pt>
                <c:pt idx="1148">
                  <c:v>3.95554538869192E-11</c:v>
                </c:pt>
                <c:pt idx="1149">
                  <c:v>1.09373212855999E-10</c:v>
                </c:pt>
                <c:pt idx="1150">
                  <c:v>9.36140777701531E-12</c:v>
                </c:pt>
                <c:pt idx="1151">
                  <c:v>1.62178353794147E-10</c:v>
                </c:pt>
                <c:pt idx="1152">
                  <c:v>1.45205450074346E-11</c:v>
                </c:pt>
                <c:pt idx="1153">
                  <c:v>1.94351910099509E-11</c:v>
                </c:pt>
                <c:pt idx="1154">
                  <c:v>9.94098850508983E-12</c:v>
                </c:pt>
                <c:pt idx="1155">
                  <c:v>4.26928844663034E-12</c:v>
                </c:pt>
                <c:pt idx="1156">
                  <c:v>1.03008994497186E-12</c:v>
                </c:pt>
                <c:pt idx="1157">
                  <c:v>9.60838114936397E-12</c:v>
                </c:pt>
                <c:pt idx="1158">
                  <c:v>2.55561592130848E-10</c:v>
                </c:pt>
                <c:pt idx="1159">
                  <c:v>6.49825415888269E-11</c:v>
                </c:pt>
                <c:pt idx="1160">
                  <c:v>2.11280135219287E-10</c:v>
                </c:pt>
                <c:pt idx="1161">
                  <c:v>1.2093007739525E-10</c:v>
                </c:pt>
                <c:pt idx="1162">
                  <c:v>6.5156291700027E-11</c:v>
                </c:pt>
                <c:pt idx="1163">
                  <c:v>1.08169124585383E-10</c:v>
                </c:pt>
                <c:pt idx="1164">
                  <c:v>2.32359995138969E-11</c:v>
                </c:pt>
                <c:pt idx="1165">
                  <c:v>2.15163946633498E-11</c:v>
                </c:pt>
                <c:pt idx="1166">
                  <c:v>3.56723871160422E-11</c:v>
                </c:pt>
                <c:pt idx="1167">
                  <c:v>2.26994591705111E-12</c:v>
                </c:pt>
                <c:pt idx="1168">
                  <c:v>1.21052943545313E-12</c:v>
                </c:pt>
                <c:pt idx="1169">
                  <c:v>6.04091904475964E-12</c:v>
                </c:pt>
                <c:pt idx="1170" formatCode="0.000E+00">
                  <c:v>6.39886909527625E-11</c:v>
                </c:pt>
                <c:pt idx="1171">
                  <c:v>5.61212859176232E-12</c:v>
                </c:pt>
                <c:pt idx="1172">
                  <c:v>1.53143348011743E-10</c:v>
                </c:pt>
                <c:pt idx="1173">
                  <c:v>4.10447405543484E-12</c:v>
                </c:pt>
                <c:pt idx="1174">
                  <c:v>1.20604420043972E-11</c:v>
                </c:pt>
                <c:pt idx="1175">
                  <c:v>9.97946174399841E-12</c:v>
                </c:pt>
                <c:pt idx="1176">
                  <c:v>8.28713566090971E-12</c:v>
                </c:pt>
                <c:pt idx="1177">
                  <c:v>4.87096026027172E-12</c:v>
                </c:pt>
                <c:pt idx="1178">
                  <c:v>1.6025320256205E-11</c:v>
                </c:pt>
                <c:pt idx="1179">
                  <c:v>7.13070456365094E-11</c:v>
                </c:pt>
                <c:pt idx="1180">
                  <c:v>5.03974608258038E-12</c:v>
                </c:pt>
                <c:pt idx="1181">
                  <c:v>5.43160222622544E-10</c:v>
                </c:pt>
                <c:pt idx="1182">
                  <c:v>7.02794378359834E-11</c:v>
                </c:pt>
                <c:pt idx="1183">
                  <c:v>3.35893714971979E-10</c:v>
                </c:pt>
                <c:pt idx="1184">
                  <c:v>6.26341847287356E-12</c:v>
                </c:pt>
                <c:pt idx="1185">
                  <c:v>2.39442546100373E-11</c:v>
                </c:pt>
                <c:pt idx="1186">
                  <c:v>2.74639354340617E-11</c:v>
                </c:pt>
                <c:pt idx="1187">
                  <c:v>1.45118078589857E-11</c:v>
                </c:pt>
                <c:pt idx="1188">
                  <c:v>9.35989366890343E-12</c:v>
                </c:pt>
                <c:pt idx="1189">
                  <c:v>2.71745173916912E-10</c:v>
                </c:pt>
                <c:pt idx="1190">
                  <c:v>1.0741207052944E-10</c:v>
                </c:pt>
                <c:pt idx="1191">
                  <c:v>1.44120504737123E-10</c:v>
                </c:pt>
                <c:pt idx="1192">
                  <c:v>2.15934156055004E-10</c:v>
                </c:pt>
                <c:pt idx="1193">
                  <c:v>1.19883108868047E-11</c:v>
                </c:pt>
                <c:pt idx="1194">
                  <c:v>8.22153258320946E-11</c:v>
                </c:pt>
                <c:pt idx="1195">
                  <c:v>1.36895230470091E-10</c:v>
                </c:pt>
                <c:pt idx="1196">
                  <c:v>2.59111058688221E-9</c:v>
                </c:pt>
                <c:pt idx="1197">
                  <c:v>1.98665877146162E-10</c:v>
                </c:pt>
                <c:pt idx="1199">
                  <c:v>1.11049156785746E-11</c:v>
                </c:pt>
                <c:pt idx="1200">
                  <c:v>5.22560905867553E-11</c:v>
                </c:pt>
                <c:pt idx="1201">
                  <c:v>7.59536200388886E-11</c:v>
                </c:pt>
                <c:pt idx="1202">
                  <c:v>4.90680242606786E-11</c:v>
                </c:pt>
                <c:pt idx="1203">
                  <c:v>1.12756872164399E-11</c:v>
                </c:pt>
                <c:pt idx="1204">
                  <c:v>2.95986789431546E-11</c:v>
                </c:pt>
                <c:pt idx="1205">
                  <c:v>2.40142510834065E-9</c:v>
                </c:pt>
                <c:pt idx="1206">
                  <c:v>1.62977604305667E-9</c:v>
                </c:pt>
                <c:pt idx="1207">
                  <c:v>9.97822067177553E-10</c:v>
                </c:pt>
                <c:pt idx="1208">
                  <c:v>1.56756357466927E-11</c:v>
                </c:pt>
                <c:pt idx="1209">
                  <c:v>1.38283245644135E-11</c:v>
                </c:pt>
                <c:pt idx="1210">
                  <c:v>7.74816281596709E-10</c:v>
                </c:pt>
                <c:pt idx="1212">
                  <c:v>2.71531709494581E-12</c:v>
                </c:pt>
                <c:pt idx="1213">
                  <c:v>1.15068245072249E-11</c:v>
                </c:pt>
                <c:pt idx="1214">
                  <c:v>1.52988462198331E-10</c:v>
                </c:pt>
                <c:pt idx="1215">
                  <c:v>3.58852299003566E-10</c:v>
                </c:pt>
                <c:pt idx="1216">
                  <c:v>2.17857818000433E-9</c:v>
                </c:pt>
                <c:pt idx="1217">
                  <c:v>2.53238304929659E-10</c:v>
                </c:pt>
                <c:pt idx="1218">
                  <c:v>5.28798534859635E-11</c:v>
                </c:pt>
                <c:pt idx="1219">
                  <c:v>3.6279023218575E-11</c:v>
                </c:pt>
                <c:pt idx="1220">
                  <c:v>2.94638736783079E-10</c:v>
                </c:pt>
                <c:pt idx="1221">
                  <c:v>2.76527025191583E-11</c:v>
                </c:pt>
                <c:pt idx="1222">
                  <c:v>1.14404023218575E-9</c:v>
                </c:pt>
                <c:pt idx="1223">
                  <c:v>2.36564251401121E-11</c:v>
                </c:pt>
                <c:pt idx="1224">
                  <c:v>3.5720540718289E-10</c:v>
                </c:pt>
                <c:pt idx="1231">
                  <c:v>9.97077423843843E-11</c:v>
                </c:pt>
                <c:pt idx="1232">
                  <c:v>1.51659025633205E-10</c:v>
                </c:pt>
                <c:pt idx="1233">
                  <c:v>1.06483996721187E-9</c:v>
                </c:pt>
                <c:pt idx="1234">
                  <c:v>2.56259571148984E-11</c:v>
                </c:pt>
                <c:pt idx="1235">
                  <c:v>4.37830423068615E-11</c:v>
                </c:pt>
                <c:pt idx="1236">
                  <c:v>7.05618065881278E-10</c:v>
                </c:pt>
                <c:pt idx="1237">
                  <c:v>5.80454442919417E-11</c:v>
                </c:pt>
                <c:pt idx="1238">
                  <c:v>2.26058823249077E-11</c:v>
                </c:pt>
                <c:pt idx="1239">
                  <c:v>2.99791668652383E-11</c:v>
                </c:pt>
                <c:pt idx="1240">
                  <c:v>5.04734144458426E-12</c:v>
                </c:pt>
                <c:pt idx="1241">
                  <c:v>2.59629826877376E-11</c:v>
                </c:pt>
                <c:pt idx="1242">
                  <c:v>1.20283726981586E-11</c:v>
                </c:pt>
                <c:pt idx="1243">
                  <c:v>1.78834535882675E-11</c:v>
                </c:pt>
                <c:pt idx="1244">
                  <c:v>1.71883538576894E-11</c:v>
                </c:pt>
                <c:pt idx="1245">
                  <c:v>2.65511516355943E-11</c:v>
                </c:pt>
                <c:pt idx="1246">
                  <c:v>2.2040896606174E-11</c:v>
                </c:pt>
                <c:pt idx="1247">
                  <c:v>1.17358767966755E-10</c:v>
                </c:pt>
                <c:pt idx="1248">
                  <c:v>1.01504814963082E-10</c:v>
                </c:pt>
                <c:pt idx="1249">
                  <c:v>4.15779051812879E-11</c:v>
                </c:pt>
                <c:pt idx="1250">
                  <c:v>3.08054479297725E-11</c:v>
                </c:pt>
                <c:pt idx="1251">
                  <c:v>1.22964691197403E-11</c:v>
                </c:pt>
                <c:pt idx="1252">
                  <c:v>4.37137904768261E-11</c:v>
                </c:pt>
                <c:pt idx="1253">
                  <c:v>5.18495153265471E-11</c:v>
                </c:pt>
                <c:pt idx="1254">
                  <c:v>1.0398040654746E-9</c:v>
                </c:pt>
                <c:pt idx="1255">
                  <c:v>2.8465331789241E-11</c:v>
                </c:pt>
                <c:pt idx="1256">
                  <c:v>1.22598078462771E-11</c:v>
                </c:pt>
                <c:pt idx="1257">
                  <c:v>2.44570656525221E-10</c:v>
                </c:pt>
                <c:pt idx="1258">
                  <c:v>4.33342705910762E-10</c:v>
                </c:pt>
                <c:pt idx="1259">
                  <c:v>5.82057908231349E-12</c:v>
                </c:pt>
                <c:pt idx="1260">
                  <c:v>3.08469742063493E-11</c:v>
                </c:pt>
                <c:pt idx="1261">
                  <c:v>7.62648809523812E-11</c:v>
                </c:pt>
                <c:pt idx="1262">
                  <c:v>2.37904609401807E-11</c:v>
                </c:pt>
                <c:pt idx="1263">
                  <c:v>9.38806600836229E-11</c:v>
                </c:pt>
                <c:pt idx="1264">
                  <c:v>3.05800195712127E-11</c:v>
                </c:pt>
                <c:pt idx="1265">
                  <c:v>3.12928914560221E-10</c:v>
                </c:pt>
                <c:pt idx="1266">
                  <c:v>5.75698654161426E-12</c:v>
                </c:pt>
                <c:pt idx="1267">
                  <c:v>2.24250084591484E-11</c:v>
                </c:pt>
                <c:pt idx="1268">
                  <c:v>1.72221110221511E-10</c:v>
                </c:pt>
                <c:pt idx="1269">
                  <c:v>1.18763314222807E-9</c:v>
                </c:pt>
                <c:pt idx="1270">
                  <c:v>2.60304870880833E-10</c:v>
                </c:pt>
                <c:pt idx="1271">
                  <c:v>1.95717089544652E-9</c:v>
                </c:pt>
                <c:pt idx="1272">
                  <c:v>4.37850280224181E-11</c:v>
                </c:pt>
                <c:pt idx="1273">
                  <c:v>1.83902081983047E-11</c:v>
                </c:pt>
                <c:pt idx="1274">
                  <c:v>9.32889168477642E-11</c:v>
                </c:pt>
                <c:pt idx="1275">
                  <c:v>2.28406931894723E-11</c:v>
                </c:pt>
                <c:pt idx="1276">
                  <c:v>8.34000533760346E-12</c:v>
                </c:pt>
                <c:pt idx="1277">
                  <c:v>2.71000530583198E-11</c:v>
                </c:pt>
                <c:pt idx="1278">
                  <c:v>4.91365314473804E-11</c:v>
                </c:pt>
                <c:pt idx="1279">
                  <c:v>1.23908650730108E-11</c:v>
                </c:pt>
                <c:pt idx="1280">
                  <c:v>1.71739574199042E-11</c:v>
                </c:pt>
                <c:pt idx="1281">
                  <c:v>1.43889913518116E-11</c:v>
                </c:pt>
                <c:pt idx="1282">
                  <c:v>4.98613176255292E-11</c:v>
                </c:pt>
                <c:pt idx="1283">
                  <c:v>4.70912444241109E-11</c:v>
                </c:pt>
                <c:pt idx="1284">
                  <c:v>1.17951504060392E-11</c:v>
                </c:pt>
                <c:pt idx="1285">
                  <c:v>6.75143289234565E-12</c:v>
                </c:pt>
                <c:pt idx="1286">
                  <c:v>1.37560445181542E-10</c:v>
                </c:pt>
                <c:pt idx="1287">
                  <c:v>4.12035977988741E-12</c:v>
                </c:pt>
                <c:pt idx="1288">
                  <c:v>1.09115069833645E-11</c:v>
                </c:pt>
                <c:pt idx="1289">
                  <c:v>1.59502602081666E-11</c:v>
                </c:pt>
                <c:pt idx="1290">
                  <c:v>7.16843315922581E-12</c:v>
                </c:pt>
                <c:pt idx="1291">
                  <c:v>2.4473944234753E-11</c:v>
                </c:pt>
                <c:pt idx="1292">
                  <c:v>1.7499118342293E-11</c:v>
                </c:pt>
                <c:pt idx="1293">
                  <c:v>2.38037652344099E-12</c:v>
                </c:pt>
                <c:pt idx="1294">
                  <c:v>4.5870029356819E-12</c:v>
                </c:pt>
                <c:pt idx="1297">
                  <c:v>3.33898070837624E-11</c:v>
                </c:pt>
                <c:pt idx="1299">
                  <c:v>1.4098580451663E-10</c:v>
                </c:pt>
                <c:pt idx="1300">
                  <c:v>3.92427036867591E-10</c:v>
                </c:pt>
                <c:pt idx="1301">
                  <c:v>5.29218017270961E-12</c:v>
                </c:pt>
                <c:pt idx="1302">
                  <c:v>8.84785209119679E-10</c:v>
                </c:pt>
                <c:pt idx="1303">
                  <c:v>5.99810205307105E-12</c:v>
                </c:pt>
                <c:pt idx="1304">
                  <c:v>2.38360331122042E-11</c:v>
                </c:pt>
                <c:pt idx="1305">
                  <c:v>1.28396367887961E-9</c:v>
                </c:pt>
                <c:pt idx="1306">
                  <c:v>1.82258902359984E-8</c:v>
                </c:pt>
                <c:pt idx="1307">
                  <c:v>4.39935281558582E-9</c:v>
                </c:pt>
                <c:pt idx="1308">
                  <c:v>1.52279561744634E-10</c:v>
                </c:pt>
                <c:pt idx="1309">
                  <c:v>6.33542548324377E-11</c:v>
                </c:pt>
                <c:pt idx="1310">
                  <c:v>5.44016562456317E-8</c:v>
                </c:pt>
                <c:pt idx="1311">
                  <c:v>1.35971872736285E-11</c:v>
                </c:pt>
                <c:pt idx="1312">
                  <c:v>1.19142933394335E-11</c:v>
                </c:pt>
                <c:pt idx="1313">
                  <c:v>1.46759272497364E-11</c:v>
                </c:pt>
                <c:pt idx="1314">
                  <c:v>7.1485760036601E-12</c:v>
                </c:pt>
                <c:pt idx="1324">
                  <c:v>1.14153823058447E-11</c:v>
                </c:pt>
              </c:numCache>
            </c:numRef>
          </c:xVal>
          <c:yVal>
            <c:numRef>
              <c:f>OIB!$M$2:$M$2141</c:f>
              <c:numCache>
                <c:formatCode>0.00E+00</c:formatCode>
                <c:ptCount val="2140"/>
                <c:pt idx="0">
                  <c:v>2.67857142857144E-6</c:v>
                </c:pt>
                <c:pt idx="1">
                  <c:v>7.32142857142859E-7</c:v>
                </c:pt>
                <c:pt idx="2">
                  <c:v>8.92857142857143E-7</c:v>
                </c:pt>
                <c:pt idx="3">
                  <c:v>3.03571428571429E-6</c:v>
                </c:pt>
                <c:pt idx="4">
                  <c:v>2.50000000000001E-6</c:v>
                </c:pt>
                <c:pt idx="5">
                  <c:v>2.50000000000001E-7</c:v>
                </c:pt>
                <c:pt idx="6">
                  <c:v>2.14285714285715E-6</c:v>
                </c:pt>
                <c:pt idx="7">
                  <c:v>2.85714285714286E-6</c:v>
                </c:pt>
                <c:pt idx="8">
                  <c:v>2.32142857142858E-5</c:v>
                </c:pt>
                <c:pt idx="9">
                  <c:v>1.66071428571429E-6</c:v>
                </c:pt>
                <c:pt idx="10">
                  <c:v>3.92857142857144E-6</c:v>
                </c:pt>
                <c:pt idx="11">
                  <c:v>2.50000000000001E-6</c:v>
                </c:pt>
                <c:pt idx="12">
                  <c:v>1.01785714285715E-5</c:v>
                </c:pt>
                <c:pt idx="13">
                  <c:v>2.50000000000001E-5</c:v>
                </c:pt>
                <c:pt idx="14">
                  <c:v>0.00042857142857143</c:v>
                </c:pt>
                <c:pt idx="16">
                  <c:v>0.000535714285714286</c:v>
                </c:pt>
                <c:pt idx="17">
                  <c:v>0.000964285714285715</c:v>
                </c:pt>
                <c:pt idx="19">
                  <c:v>0.00214285714285715</c:v>
                </c:pt>
                <c:pt idx="20">
                  <c:v>0.000267857142857144</c:v>
                </c:pt>
                <c:pt idx="21">
                  <c:v>2.32142857142858E-7</c:v>
                </c:pt>
                <c:pt idx="22">
                  <c:v>0.00285714285714286</c:v>
                </c:pt>
                <c:pt idx="23">
                  <c:v>0.00553571428571429</c:v>
                </c:pt>
                <c:pt idx="25">
                  <c:v>2.14285714285715E-6</c:v>
                </c:pt>
                <c:pt idx="26">
                  <c:v>9.46428571428575E-7</c:v>
                </c:pt>
                <c:pt idx="27">
                  <c:v>0.0001375</c:v>
                </c:pt>
                <c:pt idx="28">
                  <c:v>4.64285714285715E-7</c:v>
                </c:pt>
                <c:pt idx="29">
                  <c:v>2.14285714285715E-6</c:v>
                </c:pt>
                <c:pt idx="31">
                  <c:v>2.14285714285715E-6</c:v>
                </c:pt>
                <c:pt idx="32">
                  <c:v>0.00392857142857144</c:v>
                </c:pt>
                <c:pt idx="33">
                  <c:v>0.00303571428571429</c:v>
                </c:pt>
                <c:pt idx="34">
                  <c:v>3.57142857142858E-6</c:v>
                </c:pt>
                <c:pt idx="35">
                  <c:v>3.39285714285715E-7</c:v>
                </c:pt>
                <c:pt idx="36">
                  <c:v>1.78571428571429E-6</c:v>
                </c:pt>
                <c:pt idx="37">
                  <c:v>4.10714285714286E-7</c:v>
                </c:pt>
                <c:pt idx="38">
                  <c:v>4.10714285714286E-7</c:v>
                </c:pt>
                <c:pt idx="40">
                  <c:v>0.000144642857142858</c:v>
                </c:pt>
                <c:pt idx="41">
                  <c:v>0.000192857142857143</c:v>
                </c:pt>
                <c:pt idx="42">
                  <c:v>3.50000000000001E-5</c:v>
                </c:pt>
                <c:pt idx="43">
                  <c:v>3.0357142857143E-8</c:v>
                </c:pt>
                <c:pt idx="44">
                  <c:v>4.82142857142858E-7</c:v>
                </c:pt>
                <c:pt idx="45">
                  <c:v>5.10714285714286E-6</c:v>
                </c:pt>
                <c:pt idx="46">
                  <c:v>7.98214285714288E-6</c:v>
                </c:pt>
                <c:pt idx="47">
                  <c:v>2.94642857142858E-6</c:v>
                </c:pt>
                <c:pt idx="48">
                  <c:v>2.01785714285715E-6</c:v>
                </c:pt>
                <c:pt idx="49">
                  <c:v>1.25E-7</c:v>
                </c:pt>
                <c:pt idx="50">
                  <c:v>5.39285714285715E-6</c:v>
                </c:pt>
                <c:pt idx="51">
                  <c:v>1.51785714285715E-6</c:v>
                </c:pt>
                <c:pt idx="52">
                  <c:v>1.02321428571429E-5</c:v>
                </c:pt>
                <c:pt idx="53">
                  <c:v>8.14285714285715E-6</c:v>
                </c:pt>
                <c:pt idx="54">
                  <c:v>4.14285714285715E-6</c:v>
                </c:pt>
                <c:pt idx="55">
                  <c:v>6.60714285714287E-6</c:v>
                </c:pt>
                <c:pt idx="56">
                  <c:v>1.49107142857143E-5</c:v>
                </c:pt>
                <c:pt idx="57">
                  <c:v>7.50000000000002E-7</c:v>
                </c:pt>
                <c:pt idx="58">
                  <c:v>1.0E-5</c:v>
                </c:pt>
                <c:pt idx="59">
                  <c:v>6.64285714285716E-6</c:v>
                </c:pt>
                <c:pt idx="60">
                  <c:v>5.53571428571431E-7</c:v>
                </c:pt>
                <c:pt idx="61">
                  <c:v>8.69642857142859E-6</c:v>
                </c:pt>
                <c:pt idx="62">
                  <c:v>3.92857142857145E-7</c:v>
                </c:pt>
                <c:pt idx="63">
                  <c:v>8.87500000000003E-6</c:v>
                </c:pt>
                <c:pt idx="64">
                  <c:v>2.07142857142858E-6</c:v>
                </c:pt>
                <c:pt idx="65">
                  <c:v>5.35714285714287E-7</c:v>
                </c:pt>
                <c:pt idx="66">
                  <c:v>4.16071428571429E-6</c:v>
                </c:pt>
                <c:pt idx="67">
                  <c:v>3.35714285714287E-6</c:v>
                </c:pt>
                <c:pt idx="68">
                  <c:v>7.32142857142859E-7</c:v>
                </c:pt>
                <c:pt idx="69">
                  <c:v>8.92857142857143E-6</c:v>
                </c:pt>
                <c:pt idx="70">
                  <c:v>7.67857142857145E-7</c:v>
                </c:pt>
                <c:pt idx="71">
                  <c:v>4.82142857142858E-7</c:v>
                </c:pt>
                <c:pt idx="72">
                  <c:v>1.14285714285715E-6</c:v>
                </c:pt>
                <c:pt idx="73">
                  <c:v>1.64285714285715E-6</c:v>
                </c:pt>
                <c:pt idx="74">
                  <c:v>1.07142857142858E-7</c:v>
                </c:pt>
                <c:pt idx="75">
                  <c:v>2.48214285714286E-6</c:v>
                </c:pt>
                <c:pt idx="76">
                  <c:v>1.67857142857143E-6</c:v>
                </c:pt>
                <c:pt idx="77">
                  <c:v>1.07142857142857E-6</c:v>
                </c:pt>
                <c:pt idx="78">
                  <c:v>7.14285714285716E-7</c:v>
                </c:pt>
                <c:pt idx="79">
                  <c:v>1.80357142857143E-6</c:v>
                </c:pt>
                <c:pt idx="80">
                  <c:v>4.46428571428572E-7</c:v>
                </c:pt>
                <c:pt idx="81">
                  <c:v>1.80357142857143E-6</c:v>
                </c:pt>
                <c:pt idx="82">
                  <c:v>1.25E-6</c:v>
                </c:pt>
                <c:pt idx="83">
                  <c:v>2.51785714285715E-6</c:v>
                </c:pt>
                <c:pt idx="84">
                  <c:v>6.42857142857144E-7</c:v>
                </c:pt>
                <c:pt idx="85">
                  <c:v>3.39285714285715E-7</c:v>
                </c:pt>
                <c:pt idx="86">
                  <c:v>9.14285714285715E-6</c:v>
                </c:pt>
                <c:pt idx="87">
                  <c:v>8.17857142857143E-6</c:v>
                </c:pt>
                <c:pt idx="88">
                  <c:v>3.0357142857143E-7</c:v>
                </c:pt>
                <c:pt idx="89">
                  <c:v>7.83928571428574E-6</c:v>
                </c:pt>
                <c:pt idx="90">
                  <c:v>4.76785714285715E-6</c:v>
                </c:pt>
                <c:pt idx="91">
                  <c:v>2.44642857142858E-6</c:v>
                </c:pt>
                <c:pt idx="92">
                  <c:v>1.33928571428572E-6</c:v>
                </c:pt>
                <c:pt idx="93">
                  <c:v>2.66071428571429E-6</c:v>
                </c:pt>
                <c:pt idx="94">
                  <c:v>5.89285714285716E-7</c:v>
                </c:pt>
                <c:pt idx="95">
                  <c:v>5.35714285714287E-7</c:v>
                </c:pt>
                <c:pt idx="96">
                  <c:v>2.19642857142858E-6</c:v>
                </c:pt>
                <c:pt idx="97">
                  <c:v>1.58928571428572E-6</c:v>
                </c:pt>
                <c:pt idx="98">
                  <c:v>1.23214285714286E-6</c:v>
                </c:pt>
                <c:pt idx="99">
                  <c:v>1.83928571428572E-6</c:v>
                </c:pt>
                <c:pt idx="100">
                  <c:v>4.2857142857143E-7</c:v>
                </c:pt>
                <c:pt idx="101">
                  <c:v>1.78571428571429E-7</c:v>
                </c:pt>
                <c:pt idx="102">
                  <c:v>3.92857142857144E-6</c:v>
                </c:pt>
                <c:pt idx="103">
                  <c:v>3.23214285714287E-6</c:v>
                </c:pt>
                <c:pt idx="104">
                  <c:v>6.51785714285716E-6</c:v>
                </c:pt>
                <c:pt idx="105">
                  <c:v>1.69642857142858E-6</c:v>
                </c:pt>
                <c:pt idx="106">
                  <c:v>2.51785714285715E-6</c:v>
                </c:pt>
                <c:pt idx="107">
                  <c:v>1.39285714285715E-6</c:v>
                </c:pt>
                <c:pt idx="108">
                  <c:v>9.25000000000002E-6</c:v>
                </c:pt>
                <c:pt idx="109">
                  <c:v>5.64285714285715E-6</c:v>
                </c:pt>
                <c:pt idx="110">
                  <c:v>2.85714285714286E-6</c:v>
                </c:pt>
                <c:pt idx="111">
                  <c:v>1.09642857142858E-5</c:v>
                </c:pt>
                <c:pt idx="112">
                  <c:v>1.425E-6</c:v>
                </c:pt>
                <c:pt idx="113">
                  <c:v>4.12500000000001E-7</c:v>
                </c:pt>
                <c:pt idx="114">
                  <c:v>1.46964285714286E-6</c:v>
                </c:pt>
                <c:pt idx="115">
                  <c:v>1.11428571428572E-6</c:v>
                </c:pt>
                <c:pt idx="116">
                  <c:v>1.18035714285715E-6</c:v>
                </c:pt>
                <c:pt idx="117">
                  <c:v>6.33928571428573E-6</c:v>
                </c:pt>
                <c:pt idx="118">
                  <c:v>6.07142857142859E-7</c:v>
                </c:pt>
                <c:pt idx="119">
                  <c:v>1.30357142857143E-7</c:v>
                </c:pt>
                <c:pt idx="120">
                  <c:v>8.14285714285715E-6</c:v>
                </c:pt>
                <c:pt idx="121">
                  <c:v>7.69642857142859E-6</c:v>
                </c:pt>
                <c:pt idx="122">
                  <c:v>8.85178571428575E-5</c:v>
                </c:pt>
                <c:pt idx="123">
                  <c:v>2.32142857142858E-7</c:v>
                </c:pt>
                <c:pt idx="124">
                  <c:v>8.28571428571432E-7</c:v>
                </c:pt>
                <c:pt idx="125">
                  <c:v>1.28214285714286E-6</c:v>
                </c:pt>
                <c:pt idx="126">
                  <c:v>7.64285714285716E-7</c:v>
                </c:pt>
                <c:pt idx="127">
                  <c:v>1.65714285714286E-6</c:v>
                </c:pt>
                <c:pt idx="128">
                  <c:v>0.00116071428571429</c:v>
                </c:pt>
                <c:pt idx="129">
                  <c:v>5.42857142857144E-6</c:v>
                </c:pt>
                <c:pt idx="130">
                  <c:v>9.03571428571432E-7</c:v>
                </c:pt>
                <c:pt idx="131">
                  <c:v>0.001875</c:v>
                </c:pt>
                <c:pt idx="132">
                  <c:v>3.00000000000001E-5</c:v>
                </c:pt>
                <c:pt idx="133">
                  <c:v>1.19285714285715E-5</c:v>
                </c:pt>
                <c:pt idx="134">
                  <c:v>6.50000000000002E-6</c:v>
                </c:pt>
                <c:pt idx="135">
                  <c:v>2.71428571428572E-6</c:v>
                </c:pt>
                <c:pt idx="145">
                  <c:v>0.000148392857142857</c:v>
                </c:pt>
                <c:pt idx="146">
                  <c:v>0.000587500000000001</c:v>
                </c:pt>
                <c:pt idx="147">
                  <c:v>7.14285714285716E-7</c:v>
                </c:pt>
                <c:pt idx="148">
                  <c:v>1.25E-6</c:v>
                </c:pt>
                <c:pt idx="149">
                  <c:v>0.000223214285714286</c:v>
                </c:pt>
                <c:pt idx="150">
                  <c:v>0.0001875</c:v>
                </c:pt>
                <c:pt idx="151">
                  <c:v>5.10714285714286E-6</c:v>
                </c:pt>
                <c:pt idx="152">
                  <c:v>1.49285714285715E-5</c:v>
                </c:pt>
                <c:pt idx="153">
                  <c:v>1.12678571428572E-5</c:v>
                </c:pt>
                <c:pt idx="154">
                  <c:v>2.03571428571429E-6</c:v>
                </c:pt>
                <c:pt idx="155">
                  <c:v>8.21428571428573E-7</c:v>
                </c:pt>
                <c:pt idx="156">
                  <c:v>5.17857142857144E-7</c:v>
                </c:pt>
                <c:pt idx="157">
                  <c:v>1.64285714285715E-6</c:v>
                </c:pt>
                <c:pt idx="158">
                  <c:v>4.50000000000001E-6</c:v>
                </c:pt>
                <c:pt idx="159">
                  <c:v>0.00121607142857143</c:v>
                </c:pt>
                <c:pt idx="160">
                  <c:v>0.000908928571428574</c:v>
                </c:pt>
                <c:pt idx="161">
                  <c:v>0.000998214285714289</c:v>
                </c:pt>
                <c:pt idx="162">
                  <c:v>0.00122678571428572</c:v>
                </c:pt>
                <c:pt idx="163">
                  <c:v>0.00314285714285715</c:v>
                </c:pt>
                <c:pt idx="164">
                  <c:v>0.00180357142857143</c:v>
                </c:pt>
                <c:pt idx="165">
                  <c:v>0.00155714285714286</c:v>
                </c:pt>
                <c:pt idx="166">
                  <c:v>0.000948214285714289</c:v>
                </c:pt>
                <c:pt idx="167">
                  <c:v>0.000131071428571429</c:v>
                </c:pt>
                <c:pt idx="168">
                  <c:v>0.00015875</c:v>
                </c:pt>
                <c:pt idx="169">
                  <c:v>0.000176607142857143</c:v>
                </c:pt>
                <c:pt idx="173">
                  <c:v>2.73214285714286E-6</c:v>
                </c:pt>
                <c:pt idx="174">
                  <c:v>7.01785714285716E-6</c:v>
                </c:pt>
                <c:pt idx="175">
                  <c:v>9.59107142857143E-6</c:v>
                </c:pt>
                <c:pt idx="176">
                  <c:v>6.55357142857145E-5</c:v>
                </c:pt>
                <c:pt idx="177">
                  <c:v>0.0003375</c:v>
                </c:pt>
                <c:pt idx="178">
                  <c:v>0.00072857142857143</c:v>
                </c:pt>
                <c:pt idx="179">
                  <c:v>1.50178571428572E-5</c:v>
                </c:pt>
                <c:pt idx="181">
                  <c:v>0.000517857142857144</c:v>
                </c:pt>
                <c:pt idx="182">
                  <c:v>0.000169285714285715</c:v>
                </c:pt>
                <c:pt idx="184">
                  <c:v>5.14285714285715E-5</c:v>
                </c:pt>
                <c:pt idx="185">
                  <c:v>5.35714285714286E-6</c:v>
                </c:pt>
                <c:pt idx="188">
                  <c:v>6.96428571428573E-5</c:v>
                </c:pt>
                <c:pt idx="191">
                  <c:v>2.14285714285715E-6</c:v>
                </c:pt>
                <c:pt idx="192">
                  <c:v>4.46428571428572E-6</c:v>
                </c:pt>
                <c:pt idx="194">
                  <c:v>8.92857142857143E-7</c:v>
                </c:pt>
                <c:pt idx="195">
                  <c:v>1.03571428571429E-6</c:v>
                </c:pt>
                <c:pt idx="196">
                  <c:v>5.89285714285716E-5</c:v>
                </c:pt>
                <c:pt idx="197">
                  <c:v>4.83928571428573E-6</c:v>
                </c:pt>
                <c:pt idx="198">
                  <c:v>0.000129285714285715</c:v>
                </c:pt>
                <c:pt idx="200">
                  <c:v>1.78571428571429E-6</c:v>
                </c:pt>
                <c:pt idx="203">
                  <c:v>4.10714285714286E-6</c:v>
                </c:pt>
                <c:pt idx="205">
                  <c:v>2.85714285714287E-7</c:v>
                </c:pt>
                <c:pt idx="206">
                  <c:v>2.26785714285715E-6</c:v>
                </c:pt>
                <c:pt idx="207">
                  <c:v>1.17857142857143E-6</c:v>
                </c:pt>
                <c:pt idx="208">
                  <c:v>5.71428571428572E-6</c:v>
                </c:pt>
                <c:pt idx="210">
                  <c:v>3.39285714285715E-7</c:v>
                </c:pt>
                <c:pt idx="212">
                  <c:v>5.89285714285716E-7</c:v>
                </c:pt>
                <c:pt idx="213">
                  <c:v>1.96428571428572E-5</c:v>
                </c:pt>
                <c:pt idx="215">
                  <c:v>3.57142857142858E-5</c:v>
                </c:pt>
                <c:pt idx="217">
                  <c:v>1.0E-6</c:v>
                </c:pt>
                <c:pt idx="220">
                  <c:v>9.8214285714286E-7</c:v>
                </c:pt>
                <c:pt idx="221">
                  <c:v>2.67857142857144E-7</c:v>
                </c:pt>
                <c:pt idx="222">
                  <c:v>7.14285714285716E-7</c:v>
                </c:pt>
                <c:pt idx="223">
                  <c:v>5.89285714285716E-7</c:v>
                </c:pt>
                <c:pt idx="224">
                  <c:v>3.21428571428572E-7</c:v>
                </c:pt>
                <c:pt idx="225">
                  <c:v>6.42857142857145E-5</c:v>
                </c:pt>
                <c:pt idx="226">
                  <c:v>6.12500000000001E-6</c:v>
                </c:pt>
                <c:pt idx="228">
                  <c:v>8.98571428571432E-5</c:v>
                </c:pt>
                <c:pt idx="229">
                  <c:v>0.000102857142857143</c:v>
                </c:pt>
                <c:pt idx="230">
                  <c:v>5.60714285714287E-5</c:v>
                </c:pt>
                <c:pt idx="231">
                  <c:v>7.89285714285716E-5</c:v>
                </c:pt>
                <c:pt idx="232">
                  <c:v>1.96428571428572E-7</c:v>
                </c:pt>
                <c:pt idx="233">
                  <c:v>8.92857142857144E-8</c:v>
                </c:pt>
                <c:pt idx="238">
                  <c:v>5.35714285714286E-6</c:v>
                </c:pt>
                <c:pt idx="239">
                  <c:v>9.64285714285716E-7</c:v>
                </c:pt>
                <c:pt idx="240">
                  <c:v>0.000335714285714286</c:v>
                </c:pt>
                <c:pt idx="241">
                  <c:v>1.05357142857143E-6</c:v>
                </c:pt>
                <c:pt idx="242">
                  <c:v>5.53571428571431E-7</c:v>
                </c:pt>
                <c:pt idx="243">
                  <c:v>4.2857142857143E-5</c:v>
                </c:pt>
                <c:pt idx="244">
                  <c:v>0.0002375</c:v>
                </c:pt>
                <c:pt idx="246">
                  <c:v>3.51785714285715E-6</c:v>
                </c:pt>
                <c:pt idx="247">
                  <c:v>2.11607142857144E-5</c:v>
                </c:pt>
                <c:pt idx="248">
                  <c:v>1.60714285714286E-7</c:v>
                </c:pt>
                <c:pt idx="249">
                  <c:v>2.23214285714286E-5</c:v>
                </c:pt>
                <c:pt idx="251">
                  <c:v>1.67857142857143E-6</c:v>
                </c:pt>
                <c:pt idx="252">
                  <c:v>8.92857142857143E-7</c:v>
                </c:pt>
                <c:pt idx="253">
                  <c:v>1.78571428571429E-7</c:v>
                </c:pt>
                <c:pt idx="254">
                  <c:v>8.39285714285717E-5</c:v>
                </c:pt>
                <c:pt idx="255">
                  <c:v>2.14285714285715E-5</c:v>
                </c:pt>
                <c:pt idx="257">
                  <c:v>0.00010375</c:v>
                </c:pt>
                <c:pt idx="259">
                  <c:v>0.000171428571428572</c:v>
                </c:pt>
                <c:pt idx="260">
                  <c:v>2.50000000000001E-7</c:v>
                </c:pt>
                <c:pt idx="261">
                  <c:v>2.14285714285715E-7</c:v>
                </c:pt>
                <c:pt idx="262">
                  <c:v>0.000352303571428572</c:v>
                </c:pt>
                <c:pt idx="263">
                  <c:v>1.07142857142858E-7</c:v>
                </c:pt>
                <c:pt idx="264">
                  <c:v>2.32142857142858E-7</c:v>
                </c:pt>
                <c:pt idx="265">
                  <c:v>8.92857142857143E-6</c:v>
                </c:pt>
                <c:pt idx="266">
                  <c:v>0.000248214285714286</c:v>
                </c:pt>
                <c:pt idx="268">
                  <c:v>5.00000000000002E-7</c:v>
                </c:pt>
                <c:pt idx="269">
                  <c:v>8.03571428571432E-7</c:v>
                </c:pt>
                <c:pt idx="271">
                  <c:v>1.78571428571429E-7</c:v>
                </c:pt>
                <c:pt idx="272">
                  <c:v>6.50000000000002E-5</c:v>
                </c:pt>
                <c:pt idx="273">
                  <c:v>1.1125E-6</c:v>
                </c:pt>
                <c:pt idx="274">
                  <c:v>0.000136071428571429</c:v>
                </c:pt>
                <c:pt idx="275">
                  <c:v>8.07142857142858E-6</c:v>
                </c:pt>
                <c:pt idx="276">
                  <c:v>6.07142857142859E-7</c:v>
                </c:pt>
                <c:pt idx="277">
                  <c:v>6.42857142857145E-7</c:v>
                </c:pt>
                <c:pt idx="278">
                  <c:v>1.42857142857143E-7</c:v>
                </c:pt>
                <c:pt idx="279">
                  <c:v>3.57142857142858E-6</c:v>
                </c:pt>
                <c:pt idx="281">
                  <c:v>3.0357142857143E-7</c:v>
                </c:pt>
                <c:pt idx="283">
                  <c:v>1.04285714285715E-6</c:v>
                </c:pt>
                <c:pt idx="284">
                  <c:v>2.85714285714286E-6</c:v>
                </c:pt>
                <c:pt idx="285">
                  <c:v>9.9464285714286E-6</c:v>
                </c:pt>
                <c:pt idx="287">
                  <c:v>9.96428571428575E-6</c:v>
                </c:pt>
                <c:pt idx="289">
                  <c:v>1.98214285714286E-6</c:v>
                </c:pt>
                <c:pt idx="290">
                  <c:v>7.87500000000002E-7</c:v>
                </c:pt>
                <c:pt idx="292">
                  <c:v>1.76071428571429E-7</c:v>
                </c:pt>
                <c:pt idx="296">
                  <c:v>5.21428571428573E-7</c:v>
                </c:pt>
                <c:pt idx="297">
                  <c:v>8.28571428571432E-7</c:v>
                </c:pt>
                <c:pt idx="298">
                  <c:v>1.50892857142858E-6</c:v>
                </c:pt>
                <c:pt idx="300">
                  <c:v>2.32142857142858E-6</c:v>
                </c:pt>
                <c:pt idx="301">
                  <c:v>4.64285714285715E-6</c:v>
                </c:pt>
                <c:pt idx="302">
                  <c:v>3.67857142857144E-6</c:v>
                </c:pt>
                <c:pt idx="303">
                  <c:v>5.00000000000001E-6</c:v>
                </c:pt>
                <c:pt idx="304">
                  <c:v>1.21428571428572E-6</c:v>
                </c:pt>
                <c:pt idx="306">
                  <c:v>7.48750000000002E-7</c:v>
                </c:pt>
                <c:pt idx="307">
                  <c:v>2.23214285714286E-6</c:v>
                </c:pt>
                <c:pt idx="308">
                  <c:v>1.98214285714286E-6</c:v>
                </c:pt>
                <c:pt idx="309">
                  <c:v>2.28571428571429E-6</c:v>
                </c:pt>
                <c:pt idx="311">
                  <c:v>3.57142857142858E-6</c:v>
                </c:pt>
                <c:pt idx="312">
                  <c:v>4.2857142857143E-5</c:v>
                </c:pt>
                <c:pt idx="313">
                  <c:v>0.000303571428571429</c:v>
                </c:pt>
                <c:pt idx="315">
                  <c:v>1.96428571428572E-6</c:v>
                </c:pt>
                <c:pt idx="316">
                  <c:v>4.46428571428572E-5</c:v>
                </c:pt>
                <c:pt idx="317">
                  <c:v>0.000178571428571429</c:v>
                </c:pt>
                <c:pt idx="318">
                  <c:v>3.64285714285715E-5</c:v>
                </c:pt>
                <c:pt idx="319">
                  <c:v>6.42857142857144E-6</c:v>
                </c:pt>
                <c:pt idx="320">
                  <c:v>3.03571428571429E-5</c:v>
                </c:pt>
                <c:pt idx="321">
                  <c:v>1.50357142857143E-6</c:v>
                </c:pt>
                <c:pt idx="322">
                  <c:v>1.39285714285715E-5</c:v>
                </c:pt>
                <c:pt idx="323">
                  <c:v>5.53571428571431E-5</c:v>
                </c:pt>
                <c:pt idx="324">
                  <c:v>5.17857142857144E-5</c:v>
                </c:pt>
                <c:pt idx="325">
                  <c:v>0.000260714285714286</c:v>
                </c:pt>
                <c:pt idx="326">
                  <c:v>6.96428571428574E-7</c:v>
                </c:pt>
                <c:pt idx="327">
                  <c:v>6.25000000000002E-5</c:v>
                </c:pt>
                <c:pt idx="328">
                  <c:v>3.75000000000001E-5</c:v>
                </c:pt>
                <c:pt idx="329">
                  <c:v>5.17857142857144E-5</c:v>
                </c:pt>
                <c:pt idx="330">
                  <c:v>7.32142857142859E-5</c:v>
                </c:pt>
                <c:pt idx="331">
                  <c:v>1.46428571428572E-5</c:v>
                </c:pt>
                <c:pt idx="332">
                  <c:v>2.51785714285715E-6</c:v>
                </c:pt>
                <c:pt idx="333">
                  <c:v>0.000196428571428572</c:v>
                </c:pt>
                <c:pt idx="334">
                  <c:v>8.83928571428575E-7</c:v>
                </c:pt>
                <c:pt idx="335">
                  <c:v>2.05357142857144E-6</c:v>
                </c:pt>
                <c:pt idx="337">
                  <c:v>1.77142857142858E-6</c:v>
                </c:pt>
                <c:pt idx="338">
                  <c:v>1.25E-6</c:v>
                </c:pt>
                <c:pt idx="339">
                  <c:v>2.85714285714286E-6</c:v>
                </c:pt>
                <c:pt idx="340">
                  <c:v>1.78571428571429E-6</c:v>
                </c:pt>
                <c:pt idx="341">
                  <c:v>3.51785714285715E-6</c:v>
                </c:pt>
                <c:pt idx="342">
                  <c:v>1.52321428571429E-6</c:v>
                </c:pt>
                <c:pt idx="343">
                  <c:v>1.19642857142858E-5</c:v>
                </c:pt>
                <c:pt idx="344">
                  <c:v>9.75000000000002E-6</c:v>
                </c:pt>
                <c:pt idx="345">
                  <c:v>1.83928571428572E-6</c:v>
                </c:pt>
                <c:pt idx="346">
                  <c:v>3.57142857142858E-7</c:v>
                </c:pt>
                <c:pt idx="347">
                  <c:v>1.59285714285715E-6</c:v>
                </c:pt>
                <c:pt idx="348">
                  <c:v>2.57142857142858E-6</c:v>
                </c:pt>
                <c:pt idx="349">
                  <c:v>5.00000000000001E-6</c:v>
                </c:pt>
                <c:pt idx="351">
                  <c:v>3.2857142857143E-7</c:v>
                </c:pt>
                <c:pt idx="352">
                  <c:v>6.50000000000002E-6</c:v>
                </c:pt>
                <c:pt idx="353">
                  <c:v>2.80357142857144E-6</c:v>
                </c:pt>
                <c:pt idx="354">
                  <c:v>1.74464285714286E-6</c:v>
                </c:pt>
                <c:pt idx="355">
                  <c:v>2.48214285714286E-6</c:v>
                </c:pt>
                <c:pt idx="356">
                  <c:v>4.25000000000001E-6</c:v>
                </c:pt>
                <c:pt idx="357">
                  <c:v>4.37500000000001E-6</c:v>
                </c:pt>
                <c:pt idx="358">
                  <c:v>3.71428571428573E-7</c:v>
                </c:pt>
                <c:pt idx="359">
                  <c:v>1.18392857142858E-6</c:v>
                </c:pt>
                <c:pt idx="360">
                  <c:v>1.77857142857144E-6</c:v>
                </c:pt>
                <c:pt idx="361">
                  <c:v>1.07857142857143E-6</c:v>
                </c:pt>
                <c:pt idx="362">
                  <c:v>5.07142857142859E-7</c:v>
                </c:pt>
                <c:pt idx="363">
                  <c:v>1.70892857142858E-6</c:v>
                </c:pt>
                <c:pt idx="364">
                  <c:v>5.19642857142858E-6</c:v>
                </c:pt>
                <c:pt idx="365">
                  <c:v>4.76785714285716E-7</c:v>
                </c:pt>
                <c:pt idx="366">
                  <c:v>4.48214285714287E-6</c:v>
                </c:pt>
                <c:pt idx="367">
                  <c:v>1.06607142857143E-6</c:v>
                </c:pt>
                <c:pt idx="368">
                  <c:v>8.92857142857144E-8</c:v>
                </c:pt>
                <c:pt idx="369">
                  <c:v>4.87500000000001E-7</c:v>
                </c:pt>
                <c:pt idx="370">
                  <c:v>1.92857142857143E-6</c:v>
                </c:pt>
                <c:pt idx="371" formatCode="0.000E+00">
                  <c:v>3.62500000000001E-5</c:v>
                </c:pt>
                <c:pt idx="373" formatCode="0.000E+00">
                  <c:v>4.01785714285715E-5</c:v>
                </c:pt>
                <c:pt idx="374">
                  <c:v>0.000106785714285714</c:v>
                </c:pt>
                <c:pt idx="375">
                  <c:v>0.000106785714285714</c:v>
                </c:pt>
                <c:pt idx="376">
                  <c:v>0.000172857142857143</c:v>
                </c:pt>
                <c:pt idx="377">
                  <c:v>0.000172857142857143</c:v>
                </c:pt>
                <c:pt idx="378">
                  <c:v>1.34107142857143E-5</c:v>
                </c:pt>
                <c:pt idx="379">
                  <c:v>3.67857142857144E-5</c:v>
                </c:pt>
                <c:pt idx="380">
                  <c:v>4.17857142857144E-5</c:v>
                </c:pt>
                <c:pt idx="381">
                  <c:v>7.41071428571431E-5</c:v>
                </c:pt>
                <c:pt idx="382">
                  <c:v>0.000112678571428572</c:v>
                </c:pt>
                <c:pt idx="383">
                  <c:v>0.000196071428571429</c:v>
                </c:pt>
                <c:pt idx="384">
                  <c:v>0.000196071428571429</c:v>
                </c:pt>
                <c:pt idx="385">
                  <c:v>6.76785714285716E-6</c:v>
                </c:pt>
                <c:pt idx="386">
                  <c:v>9.83928571428575E-6</c:v>
                </c:pt>
                <c:pt idx="387">
                  <c:v>0.000103571428571429</c:v>
                </c:pt>
                <c:pt idx="388">
                  <c:v>3.5357142857143E-5</c:v>
                </c:pt>
                <c:pt idx="389">
                  <c:v>5.60714285714286E-6</c:v>
                </c:pt>
                <c:pt idx="390">
                  <c:v>6.01785714285716E-6</c:v>
                </c:pt>
                <c:pt idx="391">
                  <c:v>2.48214285714286E-5</c:v>
                </c:pt>
                <c:pt idx="392">
                  <c:v>0.000106964285714286</c:v>
                </c:pt>
                <c:pt idx="393">
                  <c:v>9.78571428571432E-5</c:v>
                </c:pt>
                <c:pt idx="394">
                  <c:v>9.78571428571432E-5</c:v>
                </c:pt>
                <c:pt idx="395">
                  <c:v>6.89285714285716E-5</c:v>
                </c:pt>
                <c:pt idx="396">
                  <c:v>6.89285714285716E-5</c:v>
                </c:pt>
                <c:pt idx="397">
                  <c:v>1.67857142857143E-6</c:v>
                </c:pt>
                <c:pt idx="398">
                  <c:v>1.67857142857143E-6</c:v>
                </c:pt>
                <c:pt idx="399">
                  <c:v>1.85714285714286E-6</c:v>
                </c:pt>
                <c:pt idx="400">
                  <c:v>1.85714285714286E-6</c:v>
                </c:pt>
                <c:pt idx="401">
                  <c:v>2.73214285714286E-6</c:v>
                </c:pt>
                <c:pt idx="409">
                  <c:v>6.02553571428572E-5</c:v>
                </c:pt>
                <c:pt idx="410">
                  <c:v>6.02500000000001E-5</c:v>
                </c:pt>
                <c:pt idx="411">
                  <c:v>8.69107142857143E-6</c:v>
                </c:pt>
                <c:pt idx="412">
                  <c:v>1.98071428571429E-5</c:v>
                </c:pt>
                <c:pt idx="413">
                  <c:v>8.71428571428574E-7</c:v>
                </c:pt>
                <c:pt idx="414">
                  <c:v>1.61589285714286E-5</c:v>
                </c:pt>
                <c:pt idx="415">
                  <c:v>1.61589285714286E-5</c:v>
                </c:pt>
                <c:pt idx="416">
                  <c:v>4.20535714285716E-6</c:v>
                </c:pt>
                <c:pt idx="417">
                  <c:v>2.31071428571429E-6</c:v>
                </c:pt>
                <c:pt idx="418">
                  <c:v>4.70357142857144E-6</c:v>
                </c:pt>
                <c:pt idx="419">
                  <c:v>2.82321428571429E-6</c:v>
                </c:pt>
                <c:pt idx="420">
                  <c:v>3.37142857142858E-6</c:v>
                </c:pt>
                <c:pt idx="421">
                  <c:v>3.37142857142858E-6</c:v>
                </c:pt>
                <c:pt idx="423">
                  <c:v>9.05357142857145E-7</c:v>
                </c:pt>
                <c:pt idx="424">
                  <c:v>2.01785714285715E-6</c:v>
                </c:pt>
                <c:pt idx="425">
                  <c:v>1.21964285714286E-6</c:v>
                </c:pt>
                <c:pt idx="426">
                  <c:v>1.62142857142858E-6</c:v>
                </c:pt>
                <c:pt idx="427">
                  <c:v>1.46607142857143E-5</c:v>
                </c:pt>
                <c:pt idx="428">
                  <c:v>4.10714285714286E-7</c:v>
                </c:pt>
                <c:pt idx="430">
                  <c:v>1.31071428571429E-6</c:v>
                </c:pt>
                <c:pt idx="431">
                  <c:v>1.16071428571429E-8</c:v>
                </c:pt>
                <c:pt idx="433">
                  <c:v>4.00000000000001E-7</c:v>
                </c:pt>
                <c:pt idx="435">
                  <c:v>9.24642857142859E-6</c:v>
                </c:pt>
                <c:pt idx="436">
                  <c:v>1.19285714285715E-5</c:v>
                </c:pt>
                <c:pt idx="437">
                  <c:v>3.41071428571429E-6</c:v>
                </c:pt>
                <c:pt idx="438">
                  <c:v>1.19642857142858E-6</c:v>
                </c:pt>
                <c:pt idx="439">
                  <c:v>7.39285714285716E-7</c:v>
                </c:pt>
                <c:pt idx="440">
                  <c:v>7.39285714285716E-7</c:v>
                </c:pt>
                <c:pt idx="443">
                  <c:v>7.1607142857143E-7</c:v>
                </c:pt>
                <c:pt idx="444">
                  <c:v>1.78392857142858E-6</c:v>
                </c:pt>
                <c:pt idx="445">
                  <c:v>1.69642857142858E-7</c:v>
                </c:pt>
                <c:pt idx="446">
                  <c:v>1.01428571428572E-6</c:v>
                </c:pt>
                <c:pt idx="448">
                  <c:v>2.58928571428572E-6</c:v>
                </c:pt>
                <c:pt idx="449">
                  <c:v>1.42857142857143E-6</c:v>
                </c:pt>
                <c:pt idx="450">
                  <c:v>6.42857142857145E-8</c:v>
                </c:pt>
                <c:pt idx="451">
                  <c:v>6.39285714285716E-7</c:v>
                </c:pt>
                <c:pt idx="453">
                  <c:v>5.73214285714287E-6</c:v>
                </c:pt>
                <c:pt idx="455">
                  <c:v>1.1625E-6</c:v>
                </c:pt>
                <c:pt idx="457">
                  <c:v>6.55178571428573E-6</c:v>
                </c:pt>
                <c:pt idx="458">
                  <c:v>3.60357142857144E-6</c:v>
                </c:pt>
                <c:pt idx="459">
                  <c:v>6.55178571428573E-6</c:v>
                </c:pt>
                <c:pt idx="461">
                  <c:v>2.0482142857143E-6</c:v>
                </c:pt>
                <c:pt idx="462">
                  <c:v>1.98928571428572E-6</c:v>
                </c:pt>
                <c:pt idx="463">
                  <c:v>5.94642857142859E-7</c:v>
                </c:pt>
                <c:pt idx="464">
                  <c:v>1.50357142857143E-6</c:v>
                </c:pt>
                <c:pt idx="465">
                  <c:v>7.55714285714287E-6</c:v>
                </c:pt>
                <c:pt idx="466">
                  <c:v>0.000216071428571429</c:v>
                </c:pt>
                <c:pt idx="467">
                  <c:v>2.37857142857144E-6</c:v>
                </c:pt>
                <c:pt idx="468">
                  <c:v>1.78571428571429E-8</c:v>
                </c:pt>
                <c:pt idx="469">
                  <c:v>5.0357142857143E-7</c:v>
                </c:pt>
                <c:pt idx="470">
                  <c:v>1.74464285714286E-6</c:v>
                </c:pt>
                <c:pt idx="471">
                  <c:v>9.16071428571433E-7</c:v>
                </c:pt>
                <c:pt idx="472">
                  <c:v>3.06428571428572E-6</c:v>
                </c:pt>
                <c:pt idx="473">
                  <c:v>4.27142857142858E-6</c:v>
                </c:pt>
                <c:pt idx="474">
                  <c:v>2.10000000000001E-6</c:v>
                </c:pt>
                <c:pt idx="475">
                  <c:v>1.64464285714286E-6</c:v>
                </c:pt>
                <c:pt idx="476">
                  <c:v>7.42857142857144E-6</c:v>
                </c:pt>
                <c:pt idx="479">
                  <c:v>7.17857142857144E-6</c:v>
                </c:pt>
                <c:pt idx="480">
                  <c:v>2.16607142857144E-6</c:v>
                </c:pt>
                <c:pt idx="481">
                  <c:v>3.13750000000001E-6</c:v>
                </c:pt>
                <c:pt idx="482">
                  <c:v>1.84285714285715E-6</c:v>
                </c:pt>
                <c:pt idx="483">
                  <c:v>4.82142857142858E-7</c:v>
                </c:pt>
                <c:pt idx="484">
                  <c:v>2.61964285714286E-6</c:v>
                </c:pt>
                <c:pt idx="485">
                  <c:v>7.83928571428574E-7</c:v>
                </c:pt>
                <c:pt idx="486">
                  <c:v>6.87678571428573E-6</c:v>
                </c:pt>
                <c:pt idx="487">
                  <c:v>2.44285714285715E-6</c:v>
                </c:pt>
                <c:pt idx="488">
                  <c:v>2.89285714285715E-7</c:v>
                </c:pt>
                <c:pt idx="489">
                  <c:v>6.35714285714287E-7</c:v>
                </c:pt>
                <c:pt idx="490">
                  <c:v>9.76785714285716E-7</c:v>
                </c:pt>
                <c:pt idx="491">
                  <c:v>5.41785714285716E-6</c:v>
                </c:pt>
                <c:pt idx="492">
                  <c:v>2.64642857142858E-6</c:v>
                </c:pt>
                <c:pt idx="493">
                  <c:v>3.07678571428572E-6</c:v>
                </c:pt>
                <c:pt idx="494">
                  <c:v>2.82678571428572E-6</c:v>
                </c:pt>
                <c:pt idx="495">
                  <c:v>1.97142857142858E-6</c:v>
                </c:pt>
                <c:pt idx="496">
                  <c:v>3.26964285714287E-6</c:v>
                </c:pt>
                <c:pt idx="497">
                  <c:v>1.47107142857143E-5</c:v>
                </c:pt>
                <c:pt idx="499">
                  <c:v>1.58928571428572E-6</c:v>
                </c:pt>
                <c:pt idx="500">
                  <c:v>8.28571428571432E-7</c:v>
                </c:pt>
                <c:pt idx="501">
                  <c:v>4.03928571428573E-6</c:v>
                </c:pt>
                <c:pt idx="502">
                  <c:v>1.26785714285714E-6</c:v>
                </c:pt>
                <c:pt idx="503">
                  <c:v>2.49285714285715E-6</c:v>
                </c:pt>
                <c:pt idx="504">
                  <c:v>2.18392857142858E-6</c:v>
                </c:pt>
                <c:pt idx="505">
                  <c:v>3.10714285714287E-7</c:v>
                </c:pt>
                <c:pt idx="506">
                  <c:v>2.44642857142858E-7</c:v>
                </c:pt>
                <c:pt idx="507">
                  <c:v>1.14107142857143E-6</c:v>
                </c:pt>
                <c:pt idx="508">
                  <c:v>7.14285714285716E-9</c:v>
                </c:pt>
                <c:pt idx="509">
                  <c:v>1.99464285714286E-6</c:v>
                </c:pt>
                <c:pt idx="510">
                  <c:v>1.94642857142858E-7</c:v>
                </c:pt>
                <c:pt idx="511">
                  <c:v>1.64464285714286E-6</c:v>
                </c:pt>
                <c:pt idx="512">
                  <c:v>9.68035714285715E-6</c:v>
                </c:pt>
                <c:pt idx="513">
                  <c:v>6.37500000000002E-7</c:v>
                </c:pt>
                <c:pt idx="514">
                  <c:v>6.60714285714287E-7</c:v>
                </c:pt>
                <c:pt idx="515">
                  <c:v>9.4464285714286E-7</c:v>
                </c:pt>
                <c:pt idx="516">
                  <c:v>1.22321428571429E-6</c:v>
                </c:pt>
                <c:pt idx="517">
                  <c:v>9.21428571428574E-7</c:v>
                </c:pt>
                <c:pt idx="518">
                  <c:v>5.73392857142858E-6</c:v>
                </c:pt>
                <c:pt idx="519">
                  <c:v>6.00000000000002E-7</c:v>
                </c:pt>
                <c:pt idx="520">
                  <c:v>2.60357142857144E-6</c:v>
                </c:pt>
                <c:pt idx="521">
                  <c:v>3.62500000000001E-7</c:v>
                </c:pt>
                <c:pt idx="522">
                  <c:v>1.1125E-6</c:v>
                </c:pt>
                <c:pt idx="523">
                  <c:v>1.29642857142858E-6</c:v>
                </c:pt>
                <c:pt idx="525">
                  <c:v>1.40357142857143E-6</c:v>
                </c:pt>
                <c:pt idx="526">
                  <c:v>2.09821428571429E-6</c:v>
                </c:pt>
                <c:pt idx="527">
                  <c:v>2.09107142857144E-6</c:v>
                </c:pt>
                <c:pt idx="528">
                  <c:v>1.48035714285715E-6</c:v>
                </c:pt>
                <c:pt idx="529">
                  <c:v>1.00535714285714E-6</c:v>
                </c:pt>
                <c:pt idx="530">
                  <c:v>1.4375E-6</c:v>
                </c:pt>
                <c:pt idx="531">
                  <c:v>6.26785714285716E-7</c:v>
                </c:pt>
                <c:pt idx="532">
                  <c:v>4.85000000000001E-6</c:v>
                </c:pt>
                <c:pt idx="533">
                  <c:v>3.62142857142858E-6</c:v>
                </c:pt>
                <c:pt idx="534">
                  <c:v>1.14285714285715E-6</c:v>
                </c:pt>
                <c:pt idx="535">
                  <c:v>1.71428571428572E-7</c:v>
                </c:pt>
                <c:pt idx="536">
                  <c:v>1.57321428571429E-6</c:v>
                </c:pt>
                <c:pt idx="537">
                  <c:v>8.33750000000003E-6</c:v>
                </c:pt>
                <c:pt idx="538">
                  <c:v>7.71607142857145E-6</c:v>
                </c:pt>
                <c:pt idx="539">
                  <c:v>1.18625E-5</c:v>
                </c:pt>
                <c:pt idx="540">
                  <c:v>2.2857142857143E-7</c:v>
                </c:pt>
                <c:pt idx="541">
                  <c:v>5.48214285714288E-7</c:v>
                </c:pt>
                <c:pt idx="542">
                  <c:v>5.62500000000001E-7</c:v>
                </c:pt>
                <c:pt idx="543">
                  <c:v>3.47500000000001E-6</c:v>
                </c:pt>
                <c:pt idx="544">
                  <c:v>1.3375E-6</c:v>
                </c:pt>
                <c:pt idx="545">
                  <c:v>1.03571428571429E-6</c:v>
                </c:pt>
                <c:pt idx="546">
                  <c:v>1.77321428571429E-6</c:v>
                </c:pt>
                <c:pt idx="548">
                  <c:v>1.27142857142857E-6</c:v>
                </c:pt>
                <c:pt idx="550">
                  <c:v>1.08571428571429E-6</c:v>
                </c:pt>
                <c:pt idx="551">
                  <c:v>9.33928571428575E-7</c:v>
                </c:pt>
                <c:pt idx="552">
                  <c:v>3.5357142857143E-7</c:v>
                </c:pt>
                <c:pt idx="554">
                  <c:v>2.44642857142858E-7</c:v>
                </c:pt>
                <c:pt idx="555">
                  <c:v>4.17857142857144E-7</c:v>
                </c:pt>
                <c:pt idx="558">
                  <c:v>4.41785714285715E-6</c:v>
                </c:pt>
                <c:pt idx="559">
                  <c:v>2.27857142857144E-6</c:v>
                </c:pt>
                <c:pt idx="562">
                  <c:v>2.87142857142858E-6</c:v>
                </c:pt>
                <c:pt idx="563">
                  <c:v>1.66785714285715E-6</c:v>
                </c:pt>
                <c:pt idx="564">
                  <c:v>6.39285714285716E-7</c:v>
                </c:pt>
                <c:pt idx="567">
                  <c:v>4.18750000000001E-6</c:v>
                </c:pt>
                <c:pt idx="573">
                  <c:v>1.51E-5</c:v>
                </c:pt>
                <c:pt idx="575">
                  <c:v>1.66071428571429E-7</c:v>
                </c:pt>
                <c:pt idx="577">
                  <c:v>2.98214285714287E-7</c:v>
                </c:pt>
                <c:pt idx="578">
                  <c:v>2.87500000000001E-7</c:v>
                </c:pt>
                <c:pt idx="581">
                  <c:v>3.34821428571429E-6</c:v>
                </c:pt>
                <c:pt idx="582">
                  <c:v>1.83928571428572E-7</c:v>
                </c:pt>
                <c:pt idx="587">
                  <c:v>6.73214285714288E-7</c:v>
                </c:pt>
                <c:pt idx="591">
                  <c:v>1.36428571428572E-6</c:v>
                </c:pt>
                <c:pt idx="592">
                  <c:v>1.95000000000001E-6</c:v>
                </c:pt>
                <c:pt idx="593">
                  <c:v>9.9464285714286E-7</c:v>
                </c:pt>
                <c:pt idx="594">
                  <c:v>9.50000000000003E-7</c:v>
                </c:pt>
                <c:pt idx="595">
                  <c:v>3.4857142857143E-6</c:v>
                </c:pt>
                <c:pt idx="596">
                  <c:v>1.14642857142858E-6</c:v>
                </c:pt>
                <c:pt idx="597">
                  <c:v>1.21428571428572E-7</c:v>
                </c:pt>
                <c:pt idx="598">
                  <c:v>4.25000000000001E-7</c:v>
                </c:pt>
                <c:pt idx="599">
                  <c:v>1.28571428571429E-7</c:v>
                </c:pt>
                <c:pt idx="601">
                  <c:v>0.000194642857142858</c:v>
                </c:pt>
                <c:pt idx="646">
                  <c:v>5.2857142857143E-5</c:v>
                </c:pt>
                <c:pt idx="648">
                  <c:v>0.000311071428571429</c:v>
                </c:pt>
                <c:pt idx="649">
                  <c:v>1.03571428571429E-5</c:v>
                </c:pt>
                <c:pt idx="650">
                  <c:v>1.14285714285715E-6</c:v>
                </c:pt>
                <c:pt idx="651">
                  <c:v>8.03571428571432E-7</c:v>
                </c:pt>
                <c:pt idx="652">
                  <c:v>3.73214285714287E-6</c:v>
                </c:pt>
                <c:pt idx="653">
                  <c:v>1.08928571428572E-6</c:v>
                </c:pt>
                <c:pt idx="654">
                  <c:v>4.67857142857144E-6</c:v>
                </c:pt>
                <c:pt idx="655">
                  <c:v>1.46964285714286E-5</c:v>
                </c:pt>
                <c:pt idx="656">
                  <c:v>9.05357142857144E-6</c:v>
                </c:pt>
                <c:pt idx="657">
                  <c:v>7.46428571428573E-6</c:v>
                </c:pt>
                <c:pt idx="658">
                  <c:v>1.67857142857143E-6</c:v>
                </c:pt>
                <c:pt idx="659">
                  <c:v>1.475E-5</c:v>
                </c:pt>
                <c:pt idx="660">
                  <c:v>2.21428571428572E-5</c:v>
                </c:pt>
                <c:pt idx="661">
                  <c:v>7.62500000000001E-6</c:v>
                </c:pt>
                <c:pt idx="662">
                  <c:v>4.14285714285715E-6</c:v>
                </c:pt>
                <c:pt idx="663">
                  <c:v>3.87500000000001E-5</c:v>
                </c:pt>
                <c:pt idx="664">
                  <c:v>2.58928571428572E-5</c:v>
                </c:pt>
                <c:pt idx="665">
                  <c:v>1.23392857142858E-5</c:v>
                </c:pt>
                <c:pt idx="666">
                  <c:v>2.35714285714286E-6</c:v>
                </c:pt>
                <c:pt idx="667">
                  <c:v>5.14285714285715E-6</c:v>
                </c:pt>
                <c:pt idx="668">
                  <c:v>1.58928571428572E-7</c:v>
                </c:pt>
                <c:pt idx="669" formatCode="0.000E+00">
                  <c:v>1.16071428571429E-6</c:v>
                </c:pt>
                <c:pt idx="670">
                  <c:v>2.16071428571429E-7</c:v>
                </c:pt>
                <c:pt idx="671">
                  <c:v>6.60714285714287E-8</c:v>
                </c:pt>
                <c:pt idx="672">
                  <c:v>7.14285714285717E-8</c:v>
                </c:pt>
                <c:pt idx="673">
                  <c:v>2.14285714285715E-7</c:v>
                </c:pt>
                <c:pt idx="675">
                  <c:v>8.12500000000002E-5</c:v>
                </c:pt>
                <c:pt idx="676">
                  <c:v>0.000103571428571429</c:v>
                </c:pt>
                <c:pt idx="678">
                  <c:v>9.25000000000003E-5</c:v>
                </c:pt>
                <c:pt idx="679">
                  <c:v>0.000177857142857143</c:v>
                </c:pt>
                <c:pt idx="680">
                  <c:v>9.00000000000003E-5</c:v>
                </c:pt>
                <c:pt idx="682">
                  <c:v>9.28571428571432E-6</c:v>
                </c:pt>
                <c:pt idx="683">
                  <c:v>0.000163928571428572</c:v>
                </c:pt>
                <c:pt idx="684">
                  <c:v>0.000282142857142858</c:v>
                </c:pt>
                <c:pt idx="685">
                  <c:v>0.00019875</c:v>
                </c:pt>
                <c:pt idx="686">
                  <c:v>0.000215357142857144</c:v>
                </c:pt>
                <c:pt idx="687">
                  <c:v>1.10714285714286E-5</c:v>
                </c:pt>
                <c:pt idx="688">
                  <c:v>1.57142857142858E-6</c:v>
                </c:pt>
                <c:pt idx="689">
                  <c:v>0.000242857142857144</c:v>
                </c:pt>
                <c:pt idx="690">
                  <c:v>0.000550000000000001</c:v>
                </c:pt>
                <c:pt idx="691">
                  <c:v>2.42857142857144E-5</c:v>
                </c:pt>
                <c:pt idx="692">
                  <c:v>0.00150535714285714</c:v>
                </c:pt>
                <c:pt idx="693">
                  <c:v>8.92857142857143E-7</c:v>
                </c:pt>
                <c:pt idx="695">
                  <c:v>2.55357142857144E-5</c:v>
                </c:pt>
                <c:pt idx="697">
                  <c:v>3.12500000000001E-5</c:v>
                </c:pt>
                <c:pt idx="698">
                  <c:v>0.000271428571428572</c:v>
                </c:pt>
                <c:pt idx="699">
                  <c:v>0.000221428571428572</c:v>
                </c:pt>
                <c:pt idx="701">
                  <c:v>1.25E-6</c:v>
                </c:pt>
                <c:pt idx="702">
                  <c:v>4.19642857142858E-6</c:v>
                </c:pt>
                <c:pt idx="703">
                  <c:v>7.14285714285717E-8</c:v>
                </c:pt>
                <c:pt idx="704">
                  <c:v>3.21428571428572E-5</c:v>
                </c:pt>
                <c:pt idx="706">
                  <c:v>0.000198214285714286</c:v>
                </c:pt>
                <c:pt idx="707">
                  <c:v>5.39285714285716E-5</c:v>
                </c:pt>
                <c:pt idx="708">
                  <c:v>0.0001125</c:v>
                </c:pt>
                <c:pt idx="709">
                  <c:v>7.00000000000002E-6</c:v>
                </c:pt>
                <c:pt idx="712">
                  <c:v>0.000125</c:v>
                </c:pt>
                <c:pt idx="713">
                  <c:v>1.07142857142858E-7</c:v>
                </c:pt>
                <c:pt idx="714">
                  <c:v>5.71428571428573E-7</c:v>
                </c:pt>
                <c:pt idx="715">
                  <c:v>5.17857142857144E-7</c:v>
                </c:pt>
                <c:pt idx="716">
                  <c:v>2.19642857142858E-6</c:v>
                </c:pt>
                <c:pt idx="717">
                  <c:v>2.32142857142858E-6</c:v>
                </c:pt>
                <c:pt idx="718">
                  <c:v>0.000233928571428571</c:v>
                </c:pt>
                <c:pt idx="719">
                  <c:v>0.000380357142857144</c:v>
                </c:pt>
                <c:pt idx="720">
                  <c:v>0.000598214285714287</c:v>
                </c:pt>
                <c:pt idx="721">
                  <c:v>0.000164285714285715</c:v>
                </c:pt>
                <c:pt idx="722">
                  <c:v>2.14285714285715E-5</c:v>
                </c:pt>
                <c:pt idx="723">
                  <c:v>4.46428571428572E-7</c:v>
                </c:pt>
                <c:pt idx="725">
                  <c:v>4.46428571428572E-6</c:v>
                </c:pt>
                <c:pt idx="726">
                  <c:v>0.000230357142857144</c:v>
                </c:pt>
                <c:pt idx="727">
                  <c:v>3.75000000000001E-7</c:v>
                </c:pt>
                <c:pt idx="728">
                  <c:v>0.000178571428571429</c:v>
                </c:pt>
                <c:pt idx="729">
                  <c:v>3.10714285714287E-6</c:v>
                </c:pt>
                <c:pt idx="731">
                  <c:v>3.57142857142858E-7</c:v>
                </c:pt>
                <c:pt idx="732">
                  <c:v>2.14285714285715E-6</c:v>
                </c:pt>
                <c:pt idx="733">
                  <c:v>1.23214285714286E-6</c:v>
                </c:pt>
                <c:pt idx="734">
                  <c:v>0.000475000000000001</c:v>
                </c:pt>
                <c:pt idx="735">
                  <c:v>2.12500000000001E-5</c:v>
                </c:pt>
                <c:pt idx="737">
                  <c:v>1.42857142857143E-10</c:v>
                </c:pt>
                <c:pt idx="738">
                  <c:v>1.58928571428572E-10</c:v>
                </c:pt>
                <c:pt idx="741">
                  <c:v>3.92857142857145E-11</c:v>
                </c:pt>
                <c:pt idx="742">
                  <c:v>8.92857142857144E-11</c:v>
                </c:pt>
                <c:pt idx="743">
                  <c:v>3.21428571428573E-11</c:v>
                </c:pt>
                <c:pt idx="746">
                  <c:v>0.000108928571428572</c:v>
                </c:pt>
                <c:pt idx="747">
                  <c:v>3.62500000000001E-5</c:v>
                </c:pt>
                <c:pt idx="748">
                  <c:v>1.78571428571429E-7</c:v>
                </c:pt>
                <c:pt idx="750">
                  <c:v>4.10714285714286E-7</c:v>
                </c:pt>
                <c:pt idx="751">
                  <c:v>0.00100535714285714</c:v>
                </c:pt>
                <c:pt idx="752">
                  <c:v>3.75000000000001E-8</c:v>
                </c:pt>
                <c:pt idx="753">
                  <c:v>7.85714285714288E-7</c:v>
                </c:pt>
                <c:pt idx="754">
                  <c:v>1.51785714285715E-7</c:v>
                </c:pt>
                <c:pt idx="755">
                  <c:v>0.000180357142857143</c:v>
                </c:pt>
                <c:pt idx="756">
                  <c:v>1.03571428571429E-6</c:v>
                </c:pt>
                <c:pt idx="757">
                  <c:v>3.57142857142858E-8</c:v>
                </c:pt>
                <c:pt idx="758">
                  <c:v>1.08928571428572E-6</c:v>
                </c:pt>
                <c:pt idx="759">
                  <c:v>0.000155357142857143</c:v>
                </c:pt>
                <c:pt idx="760">
                  <c:v>1.10714285714286E-5</c:v>
                </c:pt>
                <c:pt idx="761">
                  <c:v>2.67857142857144E-7</c:v>
                </c:pt>
                <c:pt idx="764">
                  <c:v>2.50000000000001E-7</c:v>
                </c:pt>
                <c:pt idx="765">
                  <c:v>5.53571428571431E-5</c:v>
                </c:pt>
                <c:pt idx="766">
                  <c:v>9.46428571428575E-5</c:v>
                </c:pt>
                <c:pt idx="767">
                  <c:v>3.57142857142858E-5</c:v>
                </c:pt>
                <c:pt idx="770">
                  <c:v>3.75000000000001E-6</c:v>
                </c:pt>
                <c:pt idx="771">
                  <c:v>5.89285714285716E-7</c:v>
                </c:pt>
                <c:pt idx="772">
                  <c:v>3.42857142857144E-6</c:v>
                </c:pt>
                <c:pt idx="773">
                  <c:v>4.64285714285715E-7</c:v>
                </c:pt>
                <c:pt idx="775">
                  <c:v>6.25000000000002E-9</c:v>
                </c:pt>
                <c:pt idx="777">
                  <c:v>7.14285714285716E-5</c:v>
                </c:pt>
                <c:pt idx="778">
                  <c:v>5.53571428571431E-8</c:v>
                </c:pt>
                <c:pt idx="780">
                  <c:v>2.39285714285715E-5</c:v>
                </c:pt>
                <c:pt idx="782">
                  <c:v>5.35714285714286E-6</c:v>
                </c:pt>
                <c:pt idx="783">
                  <c:v>2.14285714285715E-5</c:v>
                </c:pt>
                <c:pt idx="784">
                  <c:v>4.2857142857143E-5</c:v>
                </c:pt>
                <c:pt idx="785">
                  <c:v>1.19642857142858E-6</c:v>
                </c:pt>
                <c:pt idx="786">
                  <c:v>7.67857142857145E-7</c:v>
                </c:pt>
                <c:pt idx="788">
                  <c:v>4.64285714285715E-8</c:v>
                </c:pt>
                <c:pt idx="789">
                  <c:v>3.0357142857143E-7</c:v>
                </c:pt>
                <c:pt idx="790">
                  <c:v>0.000121428571428572</c:v>
                </c:pt>
                <c:pt idx="791">
                  <c:v>8.4464285714286E-5</c:v>
                </c:pt>
                <c:pt idx="792">
                  <c:v>0.000825000000000001</c:v>
                </c:pt>
                <c:pt idx="793">
                  <c:v>0.000121428571428572</c:v>
                </c:pt>
                <c:pt idx="794">
                  <c:v>0.0001125</c:v>
                </c:pt>
                <c:pt idx="795">
                  <c:v>2.50000000000001E-5</c:v>
                </c:pt>
                <c:pt idx="796">
                  <c:v>0.000544642857142858</c:v>
                </c:pt>
                <c:pt idx="797">
                  <c:v>0.000605357142857144</c:v>
                </c:pt>
                <c:pt idx="798">
                  <c:v>6.25000000000002E-5</c:v>
                </c:pt>
                <c:pt idx="799">
                  <c:v>0.000133928571428572</c:v>
                </c:pt>
                <c:pt idx="800">
                  <c:v>2.67857142857144E-7</c:v>
                </c:pt>
                <c:pt idx="801">
                  <c:v>0.000283928571428571</c:v>
                </c:pt>
                <c:pt idx="802">
                  <c:v>0.000305357142857144</c:v>
                </c:pt>
                <c:pt idx="803">
                  <c:v>0.000223214285714286</c:v>
                </c:pt>
                <c:pt idx="804">
                  <c:v>0.000141071428571429</c:v>
                </c:pt>
                <c:pt idx="805">
                  <c:v>4.94642857142858E-6</c:v>
                </c:pt>
                <c:pt idx="806">
                  <c:v>7.32142857142859E-5</c:v>
                </c:pt>
                <c:pt idx="807">
                  <c:v>3.39285714285715E-8</c:v>
                </c:pt>
                <c:pt idx="808">
                  <c:v>0.000455357142857143</c:v>
                </c:pt>
                <c:pt idx="811">
                  <c:v>5.00000000000001E-5</c:v>
                </c:pt>
                <c:pt idx="812">
                  <c:v>0.000291071428571429</c:v>
                </c:pt>
                <c:pt idx="813">
                  <c:v>1.78571428571429E-7</c:v>
                </c:pt>
                <c:pt idx="814">
                  <c:v>0.00261071428571429</c:v>
                </c:pt>
                <c:pt idx="815">
                  <c:v>6.96428571428573E-5</c:v>
                </c:pt>
                <c:pt idx="817">
                  <c:v>1.25E-7</c:v>
                </c:pt>
                <c:pt idx="819">
                  <c:v>2.30357142857144E-6</c:v>
                </c:pt>
                <c:pt idx="821">
                  <c:v>1.60714285714286E-5</c:v>
                </c:pt>
                <c:pt idx="823">
                  <c:v>1.66071428571429E-6</c:v>
                </c:pt>
                <c:pt idx="824">
                  <c:v>2.70178571428572E-5</c:v>
                </c:pt>
                <c:pt idx="825">
                  <c:v>3.39285714285715E-6</c:v>
                </c:pt>
                <c:pt idx="826">
                  <c:v>0.0001625</c:v>
                </c:pt>
                <c:pt idx="827">
                  <c:v>3.92857142857145E-8</c:v>
                </c:pt>
                <c:pt idx="828">
                  <c:v>9.30357142857144E-6</c:v>
                </c:pt>
                <c:pt idx="829">
                  <c:v>0.000255357142857144</c:v>
                </c:pt>
                <c:pt idx="830">
                  <c:v>1.91071428571429E-6</c:v>
                </c:pt>
                <c:pt idx="833">
                  <c:v>0.000114285714285715</c:v>
                </c:pt>
                <c:pt idx="834">
                  <c:v>0.000210714285714286</c:v>
                </c:pt>
                <c:pt idx="835">
                  <c:v>1.78571428571429E-8</c:v>
                </c:pt>
                <c:pt idx="836">
                  <c:v>6.42857142857145E-5</c:v>
                </c:pt>
                <c:pt idx="837">
                  <c:v>0.000216071428571429</c:v>
                </c:pt>
                <c:pt idx="838">
                  <c:v>0.000225</c:v>
                </c:pt>
                <c:pt idx="840">
                  <c:v>0.000182142857142858</c:v>
                </c:pt>
                <c:pt idx="841">
                  <c:v>2.01785714285715E-5</c:v>
                </c:pt>
                <c:pt idx="842">
                  <c:v>6.0357142857143E-6</c:v>
                </c:pt>
                <c:pt idx="843">
                  <c:v>0.000110714285714286</c:v>
                </c:pt>
                <c:pt idx="845">
                  <c:v>0.000101785714285714</c:v>
                </c:pt>
                <c:pt idx="847">
                  <c:v>5.71428571428573E-5</c:v>
                </c:pt>
                <c:pt idx="848">
                  <c:v>0.000160714285714286</c:v>
                </c:pt>
                <c:pt idx="849">
                  <c:v>4.17857142857144E-5</c:v>
                </c:pt>
                <c:pt idx="850">
                  <c:v>9.28571428571432E-5</c:v>
                </c:pt>
                <c:pt idx="852">
                  <c:v>0.000830357142857143</c:v>
                </c:pt>
                <c:pt idx="853">
                  <c:v>3.75000000000001E-5</c:v>
                </c:pt>
                <c:pt idx="856">
                  <c:v>3.26785714285716E-10</c:v>
                </c:pt>
                <c:pt idx="857">
                  <c:v>6.25000000000002E-11</c:v>
                </c:pt>
                <c:pt idx="858">
                  <c:v>1.0375E-10</c:v>
                </c:pt>
                <c:pt idx="859">
                  <c:v>1.07142857142858E-11</c:v>
                </c:pt>
                <c:pt idx="860">
                  <c:v>8.75000000000003E-5</c:v>
                </c:pt>
                <c:pt idx="861">
                  <c:v>4.92857142857144E-6</c:v>
                </c:pt>
                <c:pt idx="862">
                  <c:v>6.94642857142859E-6</c:v>
                </c:pt>
                <c:pt idx="863">
                  <c:v>1.57142857142858E-5</c:v>
                </c:pt>
                <c:pt idx="864">
                  <c:v>4.82142857142858E-6</c:v>
                </c:pt>
                <c:pt idx="865">
                  <c:v>0.000189285714285715</c:v>
                </c:pt>
                <c:pt idx="866">
                  <c:v>0.000660714285714287</c:v>
                </c:pt>
                <c:pt idx="867">
                  <c:v>7.67857142857145E-5</c:v>
                </c:pt>
                <c:pt idx="868">
                  <c:v>5.89285714285716E-5</c:v>
                </c:pt>
                <c:pt idx="869">
                  <c:v>3.07142857142858E-5</c:v>
                </c:pt>
                <c:pt idx="871">
                  <c:v>6.60714285714287E-5</c:v>
                </c:pt>
                <c:pt idx="873">
                  <c:v>1.31785714285715E-5</c:v>
                </c:pt>
                <c:pt idx="874">
                  <c:v>1.80357142857143E-5</c:v>
                </c:pt>
                <c:pt idx="876">
                  <c:v>0.000696428571428572</c:v>
                </c:pt>
                <c:pt idx="878">
                  <c:v>1.94642857142858E-10</c:v>
                </c:pt>
                <c:pt idx="879">
                  <c:v>1.60714285714286E-11</c:v>
                </c:pt>
                <c:pt idx="880">
                  <c:v>1.89285714285715E-5</c:v>
                </c:pt>
                <c:pt idx="882">
                  <c:v>0.000103571428571429</c:v>
                </c:pt>
                <c:pt idx="883">
                  <c:v>2.32142857142858E-7</c:v>
                </c:pt>
                <c:pt idx="884">
                  <c:v>5.89285714285716E-5</c:v>
                </c:pt>
                <c:pt idx="885">
                  <c:v>9.46428571428575E-5</c:v>
                </c:pt>
                <c:pt idx="886">
                  <c:v>0.000571428571428572</c:v>
                </c:pt>
                <c:pt idx="887">
                  <c:v>0.000123214285714286</c:v>
                </c:pt>
                <c:pt idx="889">
                  <c:v>0.000357142857142858</c:v>
                </c:pt>
                <c:pt idx="892">
                  <c:v>4.16071428571429E-6</c:v>
                </c:pt>
                <c:pt idx="894">
                  <c:v>9.64285714285716E-7</c:v>
                </c:pt>
                <c:pt idx="899">
                  <c:v>4.82142857142858E-6</c:v>
                </c:pt>
                <c:pt idx="900">
                  <c:v>3.58928571428572E-5</c:v>
                </c:pt>
                <c:pt idx="903">
                  <c:v>8.75000000000002E-6</c:v>
                </c:pt>
                <c:pt idx="904">
                  <c:v>0.0003</c:v>
                </c:pt>
                <c:pt idx="905">
                  <c:v>2.85714285714287E-7</c:v>
                </c:pt>
                <c:pt idx="906">
                  <c:v>9.28571428571432E-5</c:v>
                </c:pt>
                <c:pt idx="909">
                  <c:v>5.37500000000001E-6</c:v>
                </c:pt>
                <c:pt idx="910">
                  <c:v>8.57142857142859E-5</c:v>
                </c:pt>
                <c:pt idx="911">
                  <c:v>0.000128571428571429</c:v>
                </c:pt>
                <c:pt idx="914">
                  <c:v>7.32142857142859E-9</c:v>
                </c:pt>
                <c:pt idx="915">
                  <c:v>1.02321428571429E-5</c:v>
                </c:pt>
                <c:pt idx="916">
                  <c:v>7.03571428571431E-6</c:v>
                </c:pt>
                <c:pt idx="917">
                  <c:v>4.46428571428572E-7</c:v>
                </c:pt>
                <c:pt idx="919">
                  <c:v>6.07142857142859E-5</c:v>
                </c:pt>
                <c:pt idx="920">
                  <c:v>5.89285714285716E-5</c:v>
                </c:pt>
                <c:pt idx="921">
                  <c:v>2.14285714285715E-6</c:v>
                </c:pt>
                <c:pt idx="922">
                  <c:v>2.71428571428572E-5</c:v>
                </c:pt>
                <c:pt idx="923">
                  <c:v>0.00103035714285714</c:v>
                </c:pt>
                <c:pt idx="928">
                  <c:v>1.25E-6</c:v>
                </c:pt>
                <c:pt idx="932">
                  <c:v>1.96428571428572E-5</c:v>
                </c:pt>
                <c:pt idx="933">
                  <c:v>4.2857142857143E-5</c:v>
                </c:pt>
                <c:pt idx="935">
                  <c:v>8.75000000000003E-5</c:v>
                </c:pt>
                <c:pt idx="936">
                  <c:v>7.21428571428573E-5</c:v>
                </c:pt>
                <c:pt idx="937">
                  <c:v>0.000158928571428572</c:v>
                </c:pt>
                <c:pt idx="939">
                  <c:v>9.8571428571429E-6</c:v>
                </c:pt>
                <c:pt idx="940">
                  <c:v>0.000160714285714286</c:v>
                </c:pt>
                <c:pt idx="943">
                  <c:v>4.64285714285715E-5</c:v>
                </c:pt>
                <c:pt idx="948">
                  <c:v>5.35714285714286E-6</c:v>
                </c:pt>
                <c:pt idx="949">
                  <c:v>8.60714285714288E-5</c:v>
                </c:pt>
                <c:pt idx="950">
                  <c:v>7.94642857142859E-6</c:v>
                </c:pt>
                <c:pt idx="951">
                  <c:v>3.62500000000001E-5</c:v>
                </c:pt>
                <c:pt idx="954">
                  <c:v>2.26785714285715E-5</c:v>
                </c:pt>
                <c:pt idx="955">
                  <c:v>3.98214285714287E-6</c:v>
                </c:pt>
                <c:pt idx="957">
                  <c:v>5.5357142857143E-6</c:v>
                </c:pt>
                <c:pt idx="958">
                  <c:v>0.000146428571428572</c:v>
                </c:pt>
                <c:pt idx="959">
                  <c:v>2.75000000000001E-5</c:v>
                </c:pt>
                <c:pt idx="961">
                  <c:v>0.000116964285714286</c:v>
                </c:pt>
                <c:pt idx="964">
                  <c:v>8.57142857142859E-5</c:v>
                </c:pt>
                <c:pt idx="965">
                  <c:v>1.03928571428572E-5</c:v>
                </c:pt>
                <c:pt idx="966">
                  <c:v>1.58928571428572E-6</c:v>
                </c:pt>
                <c:pt idx="969">
                  <c:v>6.60714285714287E-5</c:v>
                </c:pt>
                <c:pt idx="971">
                  <c:v>0.00420892857142858</c:v>
                </c:pt>
                <c:pt idx="972">
                  <c:v>0.00209642857142857</c:v>
                </c:pt>
                <c:pt idx="973">
                  <c:v>5.35714285714287E-8</c:v>
                </c:pt>
                <c:pt idx="975">
                  <c:v>6.07142857142859E-5</c:v>
                </c:pt>
                <c:pt idx="978">
                  <c:v>2.14285714285715E-7</c:v>
                </c:pt>
                <c:pt idx="979">
                  <c:v>3.57142857142858E-6</c:v>
                </c:pt>
                <c:pt idx="983">
                  <c:v>0.000660714285714287</c:v>
                </c:pt>
                <c:pt idx="985">
                  <c:v>2.14285714285715E-7</c:v>
                </c:pt>
                <c:pt idx="997">
                  <c:v>0.000523214285714287</c:v>
                </c:pt>
                <c:pt idx="1000">
                  <c:v>7.60714285714287E-6</c:v>
                </c:pt>
                <c:pt idx="1001">
                  <c:v>9.10714285714288E-5</c:v>
                </c:pt>
                <c:pt idx="1010">
                  <c:v>1.73214285714286E-6</c:v>
                </c:pt>
                <c:pt idx="1011">
                  <c:v>0.000446428571428572</c:v>
                </c:pt>
                <c:pt idx="1013">
                  <c:v>3.30357142857144E-5</c:v>
                </c:pt>
                <c:pt idx="1014">
                  <c:v>4.82142857142858E-6</c:v>
                </c:pt>
                <c:pt idx="1015">
                  <c:v>3.82142857142858E-6</c:v>
                </c:pt>
                <c:pt idx="1016">
                  <c:v>1.51785714285715E-6</c:v>
                </c:pt>
                <c:pt idx="1017">
                  <c:v>1.66071428571429E-6</c:v>
                </c:pt>
                <c:pt idx="1018">
                  <c:v>1.51785714285715E-6</c:v>
                </c:pt>
                <c:pt idx="1019">
                  <c:v>2.08928571428572E-6</c:v>
                </c:pt>
                <c:pt idx="1020">
                  <c:v>0.00111383928571429</c:v>
                </c:pt>
                <c:pt idx="1021">
                  <c:v>0.000424500000000001</c:v>
                </c:pt>
                <c:pt idx="1022">
                  <c:v>1.41071428571429E-6</c:v>
                </c:pt>
                <c:pt idx="1023">
                  <c:v>0.000166553571428572</c:v>
                </c:pt>
                <c:pt idx="1024">
                  <c:v>5.22857142857144E-5</c:v>
                </c:pt>
                <c:pt idx="1025">
                  <c:v>6.96428571428573E-7</c:v>
                </c:pt>
                <c:pt idx="1026">
                  <c:v>1.73214285714286E-6</c:v>
                </c:pt>
                <c:pt idx="1027">
                  <c:v>9.28571428571432E-6</c:v>
                </c:pt>
                <c:pt idx="1028">
                  <c:v>1.10535714285715E-5</c:v>
                </c:pt>
                <c:pt idx="1029">
                  <c:v>1.96428571428572E-6</c:v>
                </c:pt>
                <c:pt idx="1030">
                  <c:v>2.58928571428572E-6</c:v>
                </c:pt>
                <c:pt idx="1031">
                  <c:v>3.08928571428572E-6</c:v>
                </c:pt>
                <c:pt idx="1032">
                  <c:v>3.33928571428572E-6</c:v>
                </c:pt>
                <c:pt idx="1033">
                  <c:v>6.98214285714288E-6</c:v>
                </c:pt>
                <c:pt idx="1085">
                  <c:v>8.5714285714286E-7</c:v>
                </c:pt>
                <c:pt idx="1086">
                  <c:v>1.00714285714286E-5</c:v>
                </c:pt>
                <c:pt idx="1087">
                  <c:v>2.71428571428572E-6</c:v>
                </c:pt>
                <c:pt idx="1088">
                  <c:v>1.30892857142858E-5</c:v>
                </c:pt>
                <c:pt idx="1089">
                  <c:v>1.44642857142858E-6</c:v>
                </c:pt>
                <c:pt idx="1090">
                  <c:v>1.36607142857143E-5</c:v>
                </c:pt>
                <c:pt idx="1091">
                  <c:v>7.67857142857145E-7</c:v>
                </c:pt>
                <c:pt idx="1092">
                  <c:v>3.80357142857144E-6</c:v>
                </c:pt>
                <c:pt idx="1093">
                  <c:v>4.42857142857144E-6</c:v>
                </c:pt>
                <c:pt idx="1094">
                  <c:v>4.35714285714286E-6</c:v>
                </c:pt>
                <c:pt idx="1095">
                  <c:v>6.21428571428572E-6</c:v>
                </c:pt>
                <c:pt idx="1096">
                  <c:v>3.58928571428572E-6</c:v>
                </c:pt>
                <c:pt idx="1097">
                  <c:v>3.58928571428572E-6</c:v>
                </c:pt>
                <c:pt idx="1098">
                  <c:v>4.80357142857144E-6</c:v>
                </c:pt>
                <c:pt idx="1099">
                  <c:v>8.3571428571429E-6</c:v>
                </c:pt>
                <c:pt idx="1100">
                  <c:v>6.71428571428573E-6</c:v>
                </c:pt>
                <c:pt idx="1101">
                  <c:v>1.80357142857143E-6</c:v>
                </c:pt>
                <c:pt idx="1102">
                  <c:v>7.41071428571431E-6</c:v>
                </c:pt>
                <c:pt idx="1103">
                  <c:v>3.57142857142858E-7</c:v>
                </c:pt>
                <c:pt idx="1104">
                  <c:v>4.32142857142858E-6</c:v>
                </c:pt>
                <c:pt idx="1105">
                  <c:v>1.32142857142858E-6</c:v>
                </c:pt>
                <c:pt idx="1106">
                  <c:v>1.57142857142858E-6</c:v>
                </c:pt>
                <c:pt idx="1107">
                  <c:v>2.67857142857144E-6</c:v>
                </c:pt>
                <c:pt idx="1108">
                  <c:v>2.35714285714286E-6</c:v>
                </c:pt>
                <c:pt idx="1109">
                  <c:v>1.39285714285715E-6</c:v>
                </c:pt>
                <c:pt idx="1110">
                  <c:v>5.37500000000001E-6</c:v>
                </c:pt>
                <c:pt idx="1111">
                  <c:v>4.10714285714286E-7</c:v>
                </c:pt>
                <c:pt idx="1112">
                  <c:v>1.71428571428572E-6</c:v>
                </c:pt>
                <c:pt idx="1113">
                  <c:v>6.25000000000002E-6</c:v>
                </c:pt>
                <c:pt idx="1114">
                  <c:v>5.35714285714287E-7</c:v>
                </c:pt>
                <c:pt idx="1115">
                  <c:v>2.32142857142858E-6</c:v>
                </c:pt>
                <c:pt idx="1116">
                  <c:v>2.58928571428572E-6</c:v>
                </c:pt>
                <c:pt idx="1117">
                  <c:v>3.37500000000001E-6</c:v>
                </c:pt>
                <c:pt idx="1118">
                  <c:v>4.85714285714286E-6</c:v>
                </c:pt>
                <c:pt idx="1119">
                  <c:v>4.46428571428572E-6</c:v>
                </c:pt>
                <c:pt idx="1120">
                  <c:v>3.48214285714287E-5</c:v>
                </c:pt>
                <c:pt idx="1121">
                  <c:v>1.80357142857143E-6</c:v>
                </c:pt>
                <c:pt idx="1122">
                  <c:v>2.21428571428572E-6</c:v>
                </c:pt>
                <c:pt idx="1123">
                  <c:v>6.26785714285716E-6</c:v>
                </c:pt>
                <c:pt idx="1124">
                  <c:v>5.71428571428573E-7</c:v>
                </c:pt>
                <c:pt idx="1125">
                  <c:v>2.27500000000001E-5</c:v>
                </c:pt>
                <c:pt idx="1126">
                  <c:v>1.23214285714286E-6</c:v>
                </c:pt>
                <c:pt idx="1127">
                  <c:v>7.46428571428573E-7</c:v>
                </c:pt>
                <c:pt idx="1128">
                  <c:v>1.67142857142858E-6</c:v>
                </c:pt>
                <c:pt idx="1129">
                  <c:v>2.62857142857144E-6</c:v>
                </c:pt>
                <c:pt idx="1130">
                  <c:v>8.46428571428575E-7</c:v>
                </c:pt>
                <c:pt idx="1131">
                  <c:v>2.67857142857144E-7</c:v>
                </c:pt>
                <c:pt idx="1132">
                  <c:v>1.125E-6</c:v>
                </c:pt>
                <c:pt idx="1133">
                  <c:v>5.89285714285716E-7</c:v>
                </c:pt>
                <c:pt idx="1134">
                  <c:v>1.41071428571429E-6</c:v>
                </c:pt>
                <c:pt idx="1135">
                  <c:v>9.10714285714289E-7</c:v>
                </c:pt>
                <c:pt idx="1136">
                  <c:v>6.42857142857145E-7</c:v>
                </c:pt>
                <c:pt idx="1137">
                  <c:v>6.78571428571431E-7</c:v>
                </c:pt>
                <c:pt idx="1138">
                  <c:v>1.3625E-5</c:v>
                </c:pt>
                <c:pt idx="1139">
                  <c:v>7.67857142857145E-7</c:v>
                </c:pt>
                <c:pt idx="1140">
                  <c:v>1.14285714285715E-6</c:v>
                </c:pt>
                <c:pt idx="1141">
                  <c:v>6.14285714285715E-6</c:v>
                </c:pt>
                <c:pt idx="1142">
                  <c:v>3.57142857142858E-6</c:v>
                </c:pt>
                <c:pt idx="1143">
                  <c:v>2.67857142857144E-7</c:v>
                </c:pt>
                <c:pt idx="1144">
                  <c:v>4.46428571428572E-7</c:v>
                </c:pt>
                <c:pt idx="1145">
                  <c:v>1.32142857142858E-6</c:v>
                </c:pt>
                <c:pt idx="1146">
                  <c:v>2.85714285714286E-6</c:v>
                </c:pt>
                <c:pt idx="1147">
                  <c:v>8.5714285714286E-7</c:v>
                </c:pt>
                <c:pt idx="1148">
                  <c:v>2.96428571428572E-6</c:v>
                </c:pt>
                <c:pt idx="1149">
                  <c:v>8.19642857142859E-6</c:v>
                </c:pt>
                <c:pt idx="1150">
                  <c:v>7.08928571428574E-7</c:v>
                </c:pt>
                <c:pt idx="1151">
                  <c:v>1.28214285714286E-5</c:v>
                </c:pt>
                <c:pt idx="1152">
                  <c:v>1.16071428571429E-6</c:v>
                </c:pt>
                <c:pt idx="1153">
                  <c:v>1.55357142857143E-6</c:v>
                </c:pt>
                <c:pt idx="1154">
                  <c:v>8.03571428571432E-7</c:v>
                </c:pt>
                <c:pt idx="1155">
                  <c:v>3.57142857142858E-7</c:v>
                </c:pt>
                <c:pt idx="1156">
                  <c:v>8.92857142857144E-8</c:v>
                </c:pt>
                <c:pt idx="1157">
                  <c:v>8.75000000000003E-7</c:v>
                </c:pt>
                <c:pt idx="1158">
                  <c:v>2.35714285714286E-5</c:v>
                </c:pt>
                <c:pt idx="1159">
                  <c:v>6.07142857142859E-6</c:v>
                </c:pt>
                <c:pt idx="1160">
                  <c:v>2.00000000000001E-5</c:v>
                </c:pt>
                <c:pt idx="1161">
                  <c:v>1.25E-5</c:v>
                </c:pt>
                <c:pt idx="1162">
                  <c:v>7.50000000000002E-6</c:v>
                </c:pt>
                <c:pt idx="1163">
                  <c:v>6.58928571428573E-6</c:v>
                </c:pt>
                <c:pt idx="1164">
                  <c:v>1.41785714285715E-6</c:v>
                </c:pt>
                <c:pt idx="1165">
                  <c:v>1.31964285714286E-6</c:v>
                </c:pt>
                <c:pt idx="1166">
                  <c:v>2.21428571428572E-6</c:v>
                </c:pt>
                <c:pt idx="1167">
                  <c:v>1.94642857142858E-7</c:v>
                </c:pt>
                <c:pt idx="1168">
                  <c:v>1.09821428571429E-7</c:v>
                </c:pt>
                <c:pt idx="1169">
                  <c:v>6.69642857142859E-7</c:v>
                </c:pt>
                <c:pt idx="1170" formatCode="0.000E+00">
                  <c:v>1.1625E-6</c:v>
                </c:pt>
                <c:pt idx="1171">
                  <c:v>2.375E-7</c:v>
                </c:pt>
                <c:pt idx="1172">
                  <c:v>9.75000000000002E-6</c:v>
                </c:pt>
                <c:pt idx="1173">
                  <c:v>2.83928571428572E-7</c:v>
                </c:pt>
                <c:pt idx="1174">
                  <c:v>9.14285714285716E-7</c:v>
                </c:pt>
                <c:pt idx="1175">
                  <c:v>7.58928571428574E-7</c:v>
                </c:pt>
                <c:pt idx="1176">
                  <c:v>6.41071428571431E-7</c:v>
                </c:pt>
                <c:pt idx="1177">
                  <c:v>3.92857142857145E-7</c:v>
                </c:pt>
                <c:pt idx="1178">
                  <c:v>1.30714285714286E-6</c:v>
                </c:pt>
                <c:pt idx="1179">
                  <c:v>6.75000000000002E-6</c:v>
                </c:pt>
                <c:pt idx="1180">
                  <c:v>4.82142857142858E-7</c:v>
                </c:pt>
                <c:pt idx="1181">
                  <c:v>5.37500000000001E-5</c:v>
                </c:pt>
                <c:pt idx="1182">
                  <c:v>6.96428571428573E-6</c:v>
                </c:pt>
                <c:pt idx="1183">
                  <c:v>3.37500000000001E-5</c:v>
                </c:pt>
                <c:pt idx="1184">
                  <c:v>6.44642857142859E-7</c:v>
                </c:pt>
                <c:pt idx="1185">
                  <c:v>2.48214285714286E-6</c:v>
                </c:pt>
                <c:pt idx="1186">
                  <c:v>2.89285714285715E-6</c:v>
                </c:pt>
                <c:pt idx="1187">
                  <c:v>1.52857142857143E-6</c:v>
                </c:pt>
                <c:pt idx="1188">
                  <c:v>9.9464285714286E-7</c:v>
                </c:pt>
                <c:pt idx="1189">
                  <c:v>3.03571428571429E-5</c:v>
                </c:pt>
                <c:pt idx="1190">
                  <c:v>1.20178571428572E-5</c:v>
                </c:pt>
                <c:pt idx="1191">
                  <c:v>1.61250000000001E-5</c:v>
                </c:pt>
                <c:pt idx="1192">
                  <c:v>2.44642857142858E-5</c:v>
                </c:pt>
                <c:pt idx="1193">
                  <c:v>1.42321428571429E-6</c:v>
                </c:pt>
                <c:pt idx="1194">
                  <c:v>3.96964285714286E-6</c:v>
                </c:pt>
                <c:pt idx="1195">
                  <c:v>6.83928571428574E-6</c:v>
                </c:pt>
                <c:pt idx="1196">
                  <c:v>0.000130357142857143</c:v>
                </c:pt>
                <c:pt idx="1197">
                  <c:v>1.02089285714286E-5</c:v>
                </c:pt>
                <c:pt idx="1199">
                  <c:v>5.85714285714287E-7</c:v>
                </c:pt>
                <c:pt idx="1200">
                  <c:v>2.76428571428572E-6</c:v>
                </c:pt>
                <c:pt idx="1201">
                  <c:v>4.01785714285715E-6</c:v>
                </c:pt>
                <c:pt idx="1202">
                  <c:v>2.60714285714287E-6</c:v>
                </c:pt>
                <c:pt idx="1203">
                  <c:v>6.00000000000002E-7</c:v>
                </c:pt>
                <c:pt idx="1204">
                  <c:v>1.575E-6</c:v>
                </c:pt>
                <c:pt idx="1205">
                  <c:v>0.000128928571428572</c:v>
                </c:pt>
                <c:pt idx="1206">
                  <c:v>8.75000000000003E-5</c:v>
                </c:pt>
                <c:pt idx="1207">
                  <c:v>5.35714285714286E-5</c:v>
                </c:pt>
                <c:pt idx="1208">
                  <c:v>8.42857142857143E-7</c:v>
                </c:pt>
                <c:pt idx="1209">
                  <c:v>7.4464285714286E-7</c:v>
                </c:pt>
                <c:pt idx="1210">
                  <c:v>4.17857142857144E-5</c:v>
                </c:pt>
                <c:pt idx="1212">
                  <c:v>1.48214285714286E-7</c:v>
                </c:pt>
                <c:pt idx="1213">
                  <c:v>6.28571428571431E-7</c:v>
                </c:pt>
                <c:pt idx="1214">
                  <c:v>8.3571428571429E-6</c:v>
                </c:pt>
                <c:pt idx="1215">
                  <c:v>1.96428571428572E-5</c:v>
                </c:pt>
                <c:pt idx="1216">
                  <c:v>0.000119642857142858</c:v>
                </c:pt>
                <c:pt idx="1217">
                  <c:v>1.39285714285715E-5</c:v>
                </c:pt>
                <c:pt idx="1218">
                  <c:v>2.91071428571429E-6</c:v>
                </c:pt>
                <c:pt idx="1219">
                  <c:v>2.0E-6</c:v>
                </c:pt>
                <c:pt idx="1220">
                  <c:v>1.62678571428572E-5</c:v>
                </c:pt>
                <c:pt idx="1221">
                  <c:v>1.52678571428572E-6</c:v>
                </c:pt>
                <c:pt idx="1222">
                  <c:v>6.32142857142858E-5</c:v>
                </c:pt>
                <c:pt idx="1223">
                  <c:v>1.30714285714286E-6</c:v>
                </c:pt>
                <c:pt idx="1224">
                  <c:v>1.97678571428572E-5</c:v>
                </c:pt>
                <c:pt idx="1231">
                  <c:v>5.51785714285715E-6</c:v>
                </c:pt>
                <c:pt idx="1232">
                  <c:v>8.39285714285716E-6</c:v>
                </c:pt>
                <c:pt idx="1233">
                  <c:v>5.89285714285716E-5</c:v>
                </c:pt>
                <c:pt idx="1234">
                  <c:v>1.42142857142857E-6</c:v>
                </c:pt>
                <c:pt idx="1235">
                  <c:v>2.42857142857144E-6</c:v>
                </c:pt>
                <c:pt idx="1236">
                  <c:v>3.91696428571429E-5</c:v>
                </c:pt>
                <c:pt idx="1237">
                  <c:v>3.23214285714287E-6</c:v>
                </c:pt>
                <c:pt idx="1238">
                  <c:v>1.26071428571429E-6</c:v>
                </c:pt>
                <c:pt idx="1239">
                  <c:v>1.67321428571429E-6</c:v>
                </c:pt>
                <c:pt idx="1240">
                  <c:v>2.82142857142858E-7</c:v>
                </c:pt>
                <c:pt idx="1241">
                  <c:v>1.45357142857143E-6</c:v>
                </c:pt>
                <c:pt idx="1242">
                  <c:v>6.75000000000002E-7</c:v>
                </c:pt>
                <c:pt idx="1243">
                  <c:v>1.00357142857143E-6</c:v>
                </c:pt>
                <c:pt idx="1244">
                  <c:v>9.66071428571432E-7</c:v>
                </c:pt>
                <c:pt idx="1245">
                  <c:v>1.49464285714286E-6</c:v>
                </c:pt>
                <c:pt idx="1246">
                  <c:v>1.24464285714286E-6</c:v>
                </c:pt>
                <c:pt idx="1247">
                  <c:v>6.64285714285716E-6</c:v>
                </c:pt>
                <c:pt idx="1248">
                  <c:v>5.75000000000001E-6</c:v>
                </c:pt>
                <c:pt idx="1249">
                  <c:v>2.35714285714286E-6</c:v>
                </c:pt>
                <c:pt idx="1250">
                  <c:v>1.74642857142858E-6</c:v>
                </c:pt>
                <c:pt idx="1251">
                  <c:v>6.98214285714288E-7</c:v>
                </c:pt>
                <c:pt idx="1252">
                  <c:v>2.48214285714286E-6</c:v>
                </c:pt>
                <c:pt idx="1253">
                  <c:v>2.94642857142858E-6</c:v>
                </c:pt>
                <c:pt idx="1254">
                  <c:v>5.9107142857143E-5</c:v>
                </c:pt>
                <c:pt idx="1255">
                  <c:v>1.62142857142858E-6</c:v>
                </c:pt>
                <c:pt idx="1256">
                  <c:v>7.00000000000002E-7</c:v>
                </c:pt>
                <c:pt idx="1257">
                  <c:v>1.39642857142858E-5</c:v>
                </c:pt>
                <c:pt idx="1258">
                  <c:v>2.48214285714286E-5</c:v>
                </c:pt>
                <c:pt idx="1259">
                  <c:v>3.33928571428572E-7</c:v>
                </c:pt>
                <c:pt idx="1260">
                  <c:v>1.77678571428572E-6</c:v>
                </c:pt>
                <c:pt idx="1261">
                  <c:v>4.39285714285715E-6</c:v>
                </c:pt>
                <c:pt idx="1262">
                  <c:v>1.37142857142858E-6</c:v>
                </c:pt>
                <c:pt idx="1263">
                  <c:v>5.48214285714287E-6</c:v>
                </c:pt>
                <c:pt idx="1264">
                  <c:v>1.78571428571429E-6</c:v>
                </c:pt>
                <c:pt idx="1265">
                  <c:v>1.83928571428572E-5</c:v>
                </c:pt>
                <c:pt idx="1266">
                  <c:v>3.42857142857144E-7</c:v>
                </c:pt>
                <c:pt idx="1267">
                  <c:v>1.34107142857143E-6</c:v>
                </c:pt>
                <c:pt idx="1268">
                  <c:v>1.05357142857143E-5</c:v>
                </c:pt>
                <c:pt idx="1269">
                  <c:v>7.29642857142859E-5</c:v>
                </c:pt>
                <c:pt idx="1270">
                  <c:v>1.76071428571429E-5</c:v>
                </c:pt>
                <c:pt idx="1271">
                  <c:v>0.000135714285714286</c:v>
                </c:pt>
                <c:pt idx="1272">
                  <c:v>5.25000000000001E-6</c:v>
                </c:pt>
                <c:pt idx="1273">
                  <c:v>5.53571428571431E-7</c:v>
                </c:pt>
                <c:pt idx="1274">
                  <c:v>2.89285714285715E-6</c:v>
                </c:pt>
                <c:pt idx="1275">
                  <c:v>7.67857142857145E-7</c:v>
                </c:pt>
                <c:pt idx="1276">
                  <c:v>2.85714285714287E-7</c:v>
                </c:pt>
                <c:pt idx="1277">
                  <c:v>9.46428571428575E-7</c:v>
                </c:pt>
                <c:pt idx="1278">
                  <c:v>1.80357142857143E-6</c:v>
                </c:pt>
                <c:pt idx="1279">
                  <c:v>4.64285714285715E-7</c:v>
                </c:pt>
                <c:pt idx="1280">
                  <c:v>6.60714285714287E-7</c:v>
                </c:pt>
                <c:pt idx="1281">
                  <c:v>5.53571428571431E-7</c:v>
                </c:pt>
                <c:pt idx="1282">
                  <c:v>1.92857142857143E-6</c:v>
                </c:pt>
                <c:pt idx="1283">
                  <c:v>1.82142857142858E-6</c:v>
                </c:pt>
                <c:pt idx="1284">
                  <c:v>4.82142857142858E-7</c:v>
                </c:pt>
                <c:pt idx="1285">
                  <c:v>2.85714285714287E-7</c:v>
                </c:pt>
                <c:pt idx="1286">
                  <c:v>5.82142857142858E-6</c:v>
                </c:pt>
                <c:pt idx="1287">
                  <c:v>1.78571428571429E-7</c:v>
                </c:pt>
                <c:pt idx="1288">
                  <c:v>5.00000000000002E-7</c:v>
                </c:pt>
                <c:pt idx="1289">
                  <c:v>7.50000000000002E-7</c:v>
                </c:pt>
                <c:pt idx="1290">
                  <c:v>3.39285714285715E-7</c:v>
                </c:pt>
                <c:pt idx="1291">
                  <c:v>1.21428571428572E-6</c:v>
                </c:pt>
                <c:pt idx="1292">
                  <c:v>8.92857142857143E-7</c:v>
                </c:pt>
                <c:pt idx="1293">
                  <c:v>1.25E-7</c:v>
                </c:pt>
                <c:pt idx="1294">
                  <c:v>2.50000000000001E-7</c:v>
                </c:pt>
                <c:pt idx="1297">
                  <c:v>2.03571428571429E-6</c:v>
                </c:pt>
                <c:pt idx="1299">
                  <c:v>1.26785714285715E-5</c:v>
                </c:pt>
                <c:pt idx="1300">
                  <c:v>3.03571428571429E-5</c:v>
                </c:pt>
                <c:pt idx="1301">
                  <c:v>4.10714285714286E-7</c:v>
                </c:pt>
                <c:pt idx="1302">
                  <c:v>6.96428571428573E-5</c:v>
                </c:pt>
                <c:pt idx="1303">
                  <c:v>4.82142857142858E-7</c:v>
                </c:pt>
                <c:pt idx="1304">
                  <c:v>1.96428571428572E-6</c:v>
                </c:pt>
                <c:pt idx="1305">
                  <c:v>0.000108928571428572</c:v>
                </c:pt>
                <c:pt idx="1306">
                  <c:v>0.00155357142857143</c:v>
                </c:pt>
                <c:pt idx="1307">
                  <c:v>0.000375000000000001</c:v>
                </c:pt>
                <c:pt idx="1308">
                  <c:v>1.33928571428572E-5</c:v>
                </c:pt>
                <c:pt idx="1309">
                  <c:v>6.42857142857144E-6</c:v>
                </c:pt>
                <c:pt idx="1310">
                  <c:v>0.00560714285714286</c:v>
                </c:pt>
                <c:pt idx="1311">
                  <c:v>1.48214285714286E-6</c:v>
                </c:pt>
                <c:pt idx="1312">
                  <c:v>1.33928571428572E-6</c:v>
                </c:pt>
                <c:pt idx="1313">
                  <c:v>1.67857142857143E-6</c:v>
                </c:pt>
                <c:pt idx="1314">
                  <c:v>8.5714285714286E-7</c:v>
                </c:pt>
                <c:pt idx="1324">
                  <c:v>1.30357142857143E-6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0116376"/>
        <c:axId val="-2128712856"/>
      </c:scatterChart>
      <c:valAx>
        <c:axId val="-2140116376"/>
        <c:scaling>
          <c:logBase val="10.0"/>
          <c:orientation val="minMax"/>
          <c:max val="1.00000000000001E-7"/>
          <c:min val="1.00000000000001E-12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 sz="1800" b="1" i="0" u="none" strike="noStrike" baseline="30000">
                    <a:solidFill>
                      <a:schemeClr val="bg1"/>
                    </a:solidFill>
                    <a:latin typeface="Calibri"/>
                  </a:rPr>
                  <a:t>3</a:t>
                </a:r>
                <a:r>
                  <a:rPr lang="it-IT" sz="1800" b="1" i="0" u="none" strike="noStrike" baseline="0">
                    <a:solidFill>
                      <a:schemeClr val="bg1"/>
                    </a:solidFill>
                    <a:latin typeface="Calibri"/>
                  </a:rPr>
                  <a:t>He (ppm)</a:t>
                </a:r>
              </a:p>
            </c:rich>
          </c:tx>
          <c:layout>
            <c:manualLayout>
              <c:xMode val="edge"/>
              <c:yMode val="edge"/>
              <c:x val="0.448768587470871"/>
              <c:y val="0.940158263799115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28712856"/>
        <c:crossesAt val="1.00000000000001E-12"/>
        <c:crossBetween val="midCat"/>
      </c:valAx>
      <c:valAx>
        <c:axId val="-2128712856"/>
        <c:scaling>
          <c:logBase val="10.0"/>
          <c:orientation val="minMax"/>
          <c:max val="0.01"/>
          <c:min val="1.00000000000001E-7"/>
        </c:scaling>
        <c:delete val="0"/>
        <c:axPos val="l"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 sz="1800" b="1" i="0" u="none" strike="noStrike" baseline="30000">
                    <a:solidFill>
                      <a:schemeClr val="bg1"/>
                    </a:solidFill>
                    <a:latin typeface="Calibri"/>
                  </a:rPr>
                  <a:t>4</a:t>
                </a:r>
                <a:r>
                  <a:rPr lang="it-IT" sz="1800" b="1" i="0" u="none" strike="noStrike" baseline="0">
                    <a:solidFill>
                      <a:schemeClr val="bg1"/>
                    </a:solidFill>
                    <a:latin typeface="Calibri"/>
                  </a:rPr>
                  <a:t>He (ppm)</a:t>
                </a:r>
              </a:p>
            </c:rich>
          </c:tx>
          <c:layout>
            <c:manualLayout>
              <c:xMode val="edge"/>
              <c:yMode val="edge"/>
              <c:x val="0.000341159886659739"/>
              <c:y val="0.370867708700592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-2140116376"/>
        <c:crossesAt val="1.00000000000001E-12"/>
        <c:crossBetween val="midCat"/>
      </c:valAx>
      <c:spPr>
        <a:solidFill>
          <a:schemeClr val="bg1"/>
        </a:solidFill>
        <a:ln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3946906338324"/>
          <c:y val="0.62829060048143"/>
          <c:w val="0.192474810393403"/>
          <c:h val="0.082988909835223"/>
        </c:manualLayout>
      </c:layout>
      <c:overlay val="0"/>
      <c:txPr>
        <a:bodyPr/>
        <a:lstStyle/>
        <a:p>
          <a:pPr>
            <a:defRPr sz="2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390596745027"/>
          <c:y val="0.0373134328358209"/>
          <c:w val="0.811934900542496"/>
          <c:h val="0.840796019900499"/>
        </c:manualLayout>
      </c:layout>
      <c:scatterChart>
        <c:scatterStyle val="lineMarker"/>
        <c:varyColors val="0"/>
        <c:ser>
          <c:idx val="1"/>
          <c:order val="0"/>
          <c:tx>
            <c:v>MORB</c:v>
          </c:tx>
          <c:spPr>
            <a:ln w="28575">
              <a:noFill/>
            </a:ln>
          </c:spPr>
          <c:marker>
            <c:symbol val="x"/>
            <c:size val="5"/>
            <c:spPr>
              <a:ln w="9525">
                <a:solidFill>
                  <a:srgbClr val="0070C0"/>
                </a:solidFill>
              </a:ln>
            </c:spPr>
          </c:marker>
          <c:xVal>
            <c:numRef>
              <c:f>MORB!$N$2:$N$1405</c:f>
              <c:numCache>
                <c:formatCode>0.00E+00</c:formatCode>
                <c:ptCount val="1404"/>
                <c:pt idx="0">
                  <c:v>4.84683629840382E-11</c:v>
                </c:pt>
                <c:pt idx="1">
                  <c:v>4.68755460717781E-10</c:v>
                </c:pt>
                <c:pt idx="2">
                  <c:v>3.79390814238694E-10</c:v>
                </c:pt>
                <c:pt idx="3">
                  <c:v>2.91669347382669E-10</c:v>
                </c:pt>
                <c:pt idx="4">
                  <c:v>1.19784319519108E-11</c:v>
                </c:pt>
                <c:pt idx="5">
                  <c:v>1.50174703254668E-10</c:v>
                </c:pt>
                <c:pt idx="6">
                  <c:v>2.07247891567222E-10</c:v>
                </c:pt>
                <c:pt idx="7">
                  <c:v>1.43451815023448E-11</c:v>
                </c:pt>
                <c:pt idx="8">
                  <c:v>8.30639710180847E-11</c:v>
                </c:pt>
                <c:pt idx="9">
                  <c:v>5.07558824837648E-10</c:v>
                </c:pt>
                <c:pt idx="10">
                  <c:v>1.09874854248479E-10</c:v>
                </c:pt>
                <c:pt idx="11">
                  <c:v>3.59801730273109E-13</c:v>
                </c:pt>
                <c:pt idx="12">
                  <c:v>6.17061109204826E-8</c:v>
                </c:pt>
                <c:pt idx="13">
                  <c:v>1.29021868288282E-8</c:v>
                </c:pt>
                <c:pt idx="14">
                  <c:v>1.09214355611474E-8</c:v>
                </c:pt>
                <c:pt idx="15">
                  <c:v>6.11004676757281E-11</c:v>
                </c:pt>
                <c:pt idx="16">
                  <c:v>8.03470157078046E-11</c:v>
                </c:pt>
                <c:pt idx="17">
                  <c:v>2.21764713357988E-10</c:v>
                </c:pt>
                <c:pt idx="18">
                  <c:v>1.07023118494796E-9</c:v>
                </c:pt>
                <c:pt idx="19">
                  <c:v>1.68701925826376E-9</c:v>
                </c:pt>
                <c:pt idx="20">
                  <c:v>3.34553356971293E-10</c:v>
                </c:pt>
                <c:pt idx="21">
                  <c:v>4.95440995653667E-10</c:v>
                </c:pt>
                <c:pt idx="22">
                  <c:v>7.24716678104391E-10</c:v>
                </c:pt>
                <c:pt idx="23">
                  <c:v>2.3322229211941E-11</c:v>
                </c:pt>
                <c:pt idx="24">
                  <c:v>1.33109463761485E-8</c:v>
                </c:pt>
                <c:pt idx="25">
                  <c:v>4.63637278870718E-10</c:v>
                </c:pt>
                <c:pt idx="26">
                  <c:v>3.19749847497047E-11</c:v>
                </c:pt>
                <c:pt idx="27">
                  <c:v>2.73750746629051E-10</c:v>
                </c:pt>
                <c:pt idx="28">
                  <c:v>1.33440085401655E-11</c:v>
                </c:pt>
                <c:pt idx="29">
                  <c:v>6.73090555777958E-10</c:v>
                </c:pt>
                <c:pt idx="30">
                  <c:v>3.99337327004462E-9</c:v>
                </c:pt>
                <c:pt idx="31">
                  <c:v>2.31077719318312E-10</c:v>
                </c:pt>
                <c:pt idx="32">
                  <c:v>1.00132189084601E-9</c:v>
                </c:pt>
                <c:pt idx="33">
                  <c:v>4.6287029623699E-10</c:v>
                </c:pt>
                <c:pt idx="34">
                  <c:v>8.65970554221158E-10</c:v>
                </c:pt>
                <c:pt idx="35">
                  <c:v>1.88671274321045E-9</c:v>
                </c:pt>
                <c:pt idx="36">
                  <c:v>2.39601403344899E-10</c:v>
                </c:pt>
                <c:pt idx="37">
                  <c:v>3.43454326953627E-8</c:v>
                </c:pt>
                <c:pt idx="38">
                  <c:v>3.02672693710525E-8</c:v>
                </c:pt>
                <c:pt idx="39">
                  <c:v>3.72520238412954E-8</c:v>
                </c:pt>
                <c:pt idx="40">
                  <c:v>1.87153691206934E-8</c:v>
                </c:pt>
                <c:pt idx="41">
                  <c:v>5.04371751369351E-11</c:v>
                </c:pt>
                <c:pt idx="42">
                  <c:v>2.94427009861859E-8</c:v>
                </c:pt>
                <c:pt idx="43">
                  <c:v>5.11401184439615E-8</c:v>
                </c:pt>
                <c:pt idx="45">
                  <c:v>4.79326913912085E-8</c:v>
                </c:pt>
                <c:pt idx="46">
                  <c:v>1.40509232783052E-8</c:v>
                </c:pt>
                <c:pt idx="47">
                  <c:v>9.82929200503263E-9</c:v>
                </c:pt>
                <c:pt idx="48">
                  <c:v>2.422076550129E-8</c:v>
                </c:pt>
                <c:pt idx="49">
                  <c:v>7.9751301040833E-9</c:v>
                </c:pt>
                <c:pt idx="50">
                  <c:v>1.80178865314474E-8</c:v>
                </c:pt>
                <c:pt idx="51">
                  <c:v>1.11299356945875E-8</c:v>
                </c:pt>
                <c:pt idx="52">
                  <c:v>3.68821843188838E-8</c:v>
                </c:pt>
                <c:pt idx="53">
                  <c:v>3.88485391487795E-8</c:v>
                </c:pt>
                <c:pt idx="54">
                  <c:v>2.42639051717565E-8</c:v>
                </c:pt>
                <c:pt idx="55">
                  <c:v>2.53723812383241E-8</c:v>
                </c:pt>
                <c:pt idx="56">
                  <c:v>1.09388105722674E-8</c:v>
                </c:pt>
                <c:pt idx="57">
                  <c:v>1.4456009251846E-8</c:v>
                </c:pt>
                <c:pt idx="58">
                  <c:v>6.58488100003815E-9</c:v>
                </c:pt>
                <c:pt idx="59">
                  <c:v>1.47439380075489E-8</c:v>
                </c:pt>
                <c:pt idx="60">
                  <c:v>5.05116394703066E-8</c:v>
                </c:pt>
                <c:pt idx="61">
                  <c:v>2.27265145449694E-9</c:v>
                </c:pt>
                <c:pt idx="62">
                  <c:v>4.95113352586833E-8</c:v>
                </c:pt>
                <c:pt idx="63">
                  <c:v>1.12590072057646E-8</c:v>
                </c:pt>
                <c:pt idx="64">
                  <c:v>3.64875233520151E-8</c:v>
                </c:pt>
                <c:pt idx="65">
                  <c:v>1.13582929835932E-9</c:v>
                </c:pt>
                <c:pt idx="66">
                  <c:v>6.06636102532822E-9</c:v>
                </c:pt>
                <c:pt idx="67">
                  <c:v>5.11123184261696E-9</c:v>
                </c:pt>
                <c:pt idx="68">
                  <c:v>3.71725952190325E-9</c:v>
                </c:pt>
                <c:pt idx="69">
                  <c:v>2.24981572559636E-8</c:v>
                </c:pt>
                <c:pt idx="70">
                  <c:v>1.75487612312073E-10</c:v>
                </c:pt>
                <c:pt idx="71">
                  <c:v>9.13429156023233E-9</c:v>
                </c:pt>
                <c:pt idx="72">
                  <c:v>4.51750289120186E-9</c:v>
                </c:pt>
                <c:pt idx="73">
                  <c:v>1.82437616760075E-9</c:v>
                </c:pt>
                <c:pt idx="74">
                  <c:v>1.16760074726448E-8</c:v>
                </c:pt>
                <c:pt idx="75">
                  <c:v>2.9190018681612E-8</c:v>
                </c:pt>
                <c:pt idx="76">
                  <c:v>2.16724967275409E-10</c:v>
                </c:pt>
                <c:pt idx="77">
                  <c:v>4.50385109675043E-9</c:v>
                </c:pt>
                <c:pt idx="78">
                  <c:v>8.48893400434637E-9</c:v>
                </c:pt>
                <c:pt idx="79">
                  <c:v>5.43639276500569E-8</c:v>
                </c:pt>
                <c:pt idx="80">
                  <c:v>4.03969008540169E-8</c:v>
                </c:pt>
                <c:pt idx="81">
                  <c:v>5.63248217621718E-8</c:v>
                </c:pt>
                <c:pt idx="82">
                  <c:v>5.40164274276567E-8</c:v>
                </c:pt>
                <c:pt idx="83">
                  <c:v>4.08585797209197E-8</c:v>
                </c:pt>
                <c:pt idx="84">
                  <c:v>3.24267350388248E-8</c:v>
                </c:pt>
                <c:pt idx="85">
                  <c:v>6.70179000343135E-11</c:v>
                </c:pt>
                <c:pt idx="86">
                  <c:v>2.12893529109002E-8</c:v>
                </c:pt>
                <c:pt idx="87">
                  <c:v>3.71428094856839E-8</c:v>
                </c:pt>
                <c:pt idx="88">
                  <c:v>3.05254123934069E-8</c:v>
                </c:pt>
                <c:pt idx="89">
                  <c:v>1.94525660210709E-8</c:v>
                </c:pt>
                <c:pt idx="90">
                  <c:v>1.48643592453328E-9</c:v>
                </c:pt>
                <c:pt idx="91">
                  <c:v>3.00240192153724E-8</c:v>
                </c:pt>
                <c:pt idx="92">
                  <c:v>2.87730184147319E-8</c:v>
                </c:pt>
                <c:pt idx="93">
                  <c:v>2.12670136108888E-8</c:v>
                </c:pt>
                <c:pt idx="95">
                  <c:v>1.96953197478618E-8</c:v>
                </c:pt>
                <c:pt idx="96">
                  <c:v>3.25508422611106E-8</c:v>
                </c:pt>
                <c:pt idx="97">
                  <c:v>2.86985540813604E-8</c:v>
                </c:pt>
                <c:pt idx="103">
                  <c:v>2.30640861895866E-9</c:v>
                </c:pt>
                <c:pt idx="104">
                  <c:v>8.8801199689911E-9</c:v>
                </c:pt>
                <c:pt idx="105">
                  <c:v>9.85287237726695E-9</c:v>
                </c:pt>
                <c:pt idx="106">
                  <c:v>1.09499802222731E-8</c:v>
                </c:pt>
                <c:pt idx="107">
                  <c:v>8.5497465432664E-9</c:v>
                </c:pt>
                <c:pt idx="108">
                  <c:v>2.4890448072744E-8</c:v>
                </c:pt>
                <c:pt idx="109">
                  <c:v>1.87180994795837E-8</c:v>
                </c:pt>
                <c:pt idx="110">
                  <c:v>1.64864034084411E-8</c:v>
                </c:pt>
                <c:pt idx="111">
                  <c:v>6.74547574567593E-9</c:v>
                </c:pt>
                <c:pt idx="112">
                  <c:v>2.19937855045942E-8</c:v>
                </c:pt>
                <c:pt idx="113">
                  <c:v>5.46617849835426E-9</c:v>
                </c:pt>
                <c:pt idx="114">
                  <c:v>4.99149319455567E-8</c:v>
                </c:pt>
                <c:pt idx="115">
                  <c:v>6.11480007418634E-8</c:v>
                </c:pt>
                <c:pt idx="116">
                  <c:v>4.81287808024198E-8</c:v>
                </c:pt>
                <c:pt idx="117">
                  <c:v>9.15656688152448E-9</c:v>
                </c:pt>
                <c:pt idx="118">
                  <c:v>1.37836975131308E-9</c:v>
                </c:pt>
                <c:pt idx="119">
                  <c:v>3.53094975980786E-11</c:v>
                </c:pt>
                <c:pt idx="120">
                  <c:v>1.93689177532503E-8</c:v>
                </c:pt>
                <c:pt idx="121">
                  <c:v>1.73025325021923E-8</c:v>
                </c:pt>
                <c:pt idx="122">
                  <c:v>1.21008891831709E-8</c:v>
                </c:pt>
                <c:pt idx="123">
                  <c:v>2.11806349841779E-11</c:v>
                </c:pt>
                <c:pt idx="124">
                  <c:v>1.02611851385871E-8</c:v>
                </c:pt>
                <c:pt idx="125">
                  <c:v>8.69242020600612E-11</c:v>
                </c:pt>
                <c:pt idx="126">
                  <c:v>6.50810827233218E-11</c:v>
                </c:pt>
                <c:pt idx="127">
                  <c:v>9.06111794197266E-11</c:v>
                </c:pt>
                <c:pt idx="128">
                  <c:v>1.55222392199475E-11</c:v>
                </c:pt>
                <c:pt idx="129">
                  <c:v>4.28517417108291E-9</c:v>
                </c:pt>
                <c:pt idx="130">
                  <c:v>1.15320430947933E-9</c:v>
                </c:pt>
                <c:pt idx="131">
                  <c:v>5.95628802216794E-8</c:v>
                </c:pt>
                <c:pt idx="132">
                  <c:v>3.51565975002225E-11</c:v>
                </c:pt>
                <c:pt idx="133">
                  <c:v>4.95756325850719E-9</c:v>
                </c:pt>
                <c:pt idx="134">
                  <c:v>6.00547402207483E-11</c:v>
                </c:pt>
                <c:pt idx="141">
                  <c:v>3.67204253694076E-8</c:v>
                </c:pt>
                <c:pt idx="152">
                  <c:v>8.61871288616184E-9</c:v>
                </c:pt>
                <c:pt idx="155">
                  <c:v>2.88850151520322E-8</c:v>
                </c:pt>
                <c:pt idx="156">
                  <c:v>4.12519996155655E-10</c:v>
                </c:pt>
                <c:pt idx="157">
                  <c:v>1.01176179038469E-10</c:v>
                </c:pt>
                <c:pt idx="158">
                  <c:v>3.05800195712127E-12</c:v>
                </c:pt>
                <c:pt idx="159">
                  <c:v>9.88687775617324E-12</c:v>
                </c:pt>
                <c:pt idx="160">
                  <c:v>1.39754660871555E-10</c:v>
                </c:pt>
                <c:pt idx="161">
                  <c:v>3.01520978687713E-11</c:v>
                </c:pt>
                <c:pt idx="162">
                  <c:v>3.27640584689975E-10</c:v>
                </c:pt>
                <c:pt idx="164">
                  <c:v>9.58936792290979E-11</c:v>
                </c:pt>
                <c:pt idx="165">
                  <c:v>3.3534267890503E-11</c:v>
                </c:pt>
                <c:pt idx="166">
                  <c:v>1.05694674787449E-10</c:v>
                </c:pt>
                <c:pt idx="167">
                  <c:v>2.11764153386202E-11</c:v>
                </c:pt>
                <c:pt idx="169">
                  <c:v>1.98119805368105E-10</c:v>
                </c:pt>
                <c:pt idx="170">
                  <c:v>1.88523834940969E-10</c:v>
                </c:pt>
                <c:pt idx="172">
                  <c:v>6.9437990868886E-11</c:v>
                </c:pt>
                <c:pt idx="173">
                  <c:v>3.31450676414149E-10</c:v>
                </c:pt>
                <c:pt idx="174">
                  <c:v>2.408176541233E-10</c:v>
                </c:pt>
                <c:pt idx="175">
                  <c:v>1.01887065207722E-12</c:v>
                </c:pt>
                <c:pt idx="176">
                  <c:v>2.0167920050326E-10</c:v>
                </c:pt>
                <c:pt idx="179">
                  <c:v>1.24519811531394E-8</c:v>
                </c:pt>
                <c:pt idx="181">
                  <c:v>3.10605627359031E-12</c:v>
                </c:pt>
                <c:pt idx="182">
                  <c:v>1.85374859149757E-9</c:v>
                </c:pt>
                <c:pt idx="184">
                  <c:v>2.4196244742816E-10</c:v>
                </c:pt>
                <c:pt idx="198">
                  <c:v>2.44371191568969E-8</c:v>
                </c:pt>
                <c:pt idx="199">
                  <c:v>4.77797837119454E-8</c:v>
                </c:pt>
                <c:pt idx="200">
                  <c:v>3.01416658293983E-9</c:v>
                </c:pt>
                <c:pt idx="201">
                  <c:v>4.50290679952783E-8</c:v>
                </c:pt>
                <c:pt idx="202">
                  <c:v>2.14765066021072E-10</c:v>
                </c:pt>
                <c:pt idx="203">
                  <c:v>5.01467642367865E-11</c:v>
                </c:pt>
                <c:pt idx="204">
                  <c:v>9.33750472600307E-11</c:v>
                </c:pt>
                <c:pt idx="205">
                  <c:v>2.39998546456213E-12</c:v>
                </c:pt>
                <c:pt idx="206">
                  <c:v>7.98083903630844E-11</c:v>
                </c:pt>
                <c:pt idx="207">
                  <c:v>1.16558524597456E-10</c:v>
                </c:pt>
                <c:pt idx="208">
                  <c:v>2.97067351109844E-8</c:v>
                </c:pt>
                <c:pt idx="209">
                  <c:v>7.72368887173235E-13</c:v>
                </c:pt>
                <c:pt idx="210">
                  <c:v>3.32787007995209E-8</c:v>
                </c:pt>
                <c:pt idx="211">
                  <c:v>1.14265519558504E-10</c:v>
                </c:pt>
                <c:pt idx="212">
                  <c:v>9.97464638377374E-11</c:v>
                </c:pt>
                <c:pt idx="213">
                  <c:v>5.77545369629039E-11</c:v>
                </c:pt>
                <c:pt idx="214">
                  <c:v>1.56762314613596E-10</c:v>
                </c:pt>
                <c:pt idx="215">
                  <c:v>1.08268658577656E-10</c:v>
                </c:pt>
                <c:pt idx="216">
                  <c:v>3.56475656715851E-11</c:v>
                </c:pt>
                <c:pt idx="217">
                  <c:v>5.64960897289263E-11</c:v>
                </c:pt>
                <c:pt idx="218">
                  <c:v>1.50417953410348E-11</c:v>
                </c:pt>
                <c:pt idx="219">
                  <c:v>2.50386320961532E-10</c:v>
                </c:pt>
                <c:pt idx="220">
                  <c:v>1.69840733698071E-11</c:v>
                </c:pt>
                <c:pt idx="221">
                  <c:v>1.48370184242633E-10</c:v>
                </c:pt>
                <c:pt idx="222">
                  <c:v>5.51669351457513E-8</c:v>
                </c:pt>
                <c:pt idx="223">
                  <c:v>4.4260110469328E-11</c:v>
                </c:pt>
                <c:pt idx="224">
                  <c:v>1.42963680174972E-8</c:v>
                </c:pt>
                <c:pt idx="225">
                  <c:v>1.17490220897281E-8</c:v>
                </c:pt>
                <c:pt idx="226">
                  <c:v>1.19311719216644E-10</c:v>
                </c:pt>
                <c:pt idx="227">
                  <c:v>2.77742034897761E-11</c:v>
                </c:pt>
                <c:pt idx="228">
                  <c:v>4.26717862385148E-11</c:v>
                </c:pt>
                <c:pt idx="229">
                  <c:v>2.19056693767714E-11</c:v>
                </c:pt>
                <c:pt idx="230">
                  <c:v>1.64777159028811E-10</c:v>
                </c:pt>
                <c:pt idx="231">
                  <c:v>2.32030862785467E-13</c:v>
                </c:pt>
                <c:pt idx="232">
                  <c:v>1.68188222339417E-8</c:v>
                </c:pt>
                <c:pt idx="233">
                  <c:v>1.11187660445817E-10</c:v>
                </c:pt>
                <c:pt idx="234">
                  <c:v>1.05801406998615E-10</c:v>
                </c:pt>
                <c:pt idx="235">
                  <c:v>2.68270171692911E-12</c:v>
                </c:pt>
                <c:pt idx="236">
                  <c:v>2.468716044264E-11</c:v>
                </c:pt>
                <c:pt idx="237">
                  <c:v>1.89459603397004E-10</c:v>
                </c:pt>
                <c:pt idx="238">
                  <c:v>7.7114270781705E-11</c:v>
                </c:pt>
                <c:pt idx="239">
                  <c:v>1.19022797603163E-10</c:v>
                </c:pt>
                <c:pt idx="240">
                  <c:v>3.4369013067597E-10</c:v>
                </c:pt>
                <c:pt idx="241">
                  <c:v>2.086912704821E-9</c:v>
                </c:pt>
                <c:pt idx="242">
                  <c:v>1.0194614024553E-10</c:v>
                </c:pt>
                <c:pt idx="243">
                  <c:v>5.95007255804645E-11</c:v>
                </c:pt>
                <c:pt idx="244">
                  <c:v>1.20818629109637E-10</c:v>
                </c:pt>
                <c:pt idx="245">
                  <c:v>2.96095010929379E-10</c:v>
                </c:pt>
                <c:pt idx="246">
                  <c:v>1.6301086504124E-10</c:v>
                </c:pt>
                <c:pt idx="247">
                  <c:v>2.54191448396814E-11</c:v>
                </c:pt>
                <c:pt idx="248">
                  <c:v>1.08821183931273E-10</c:v>
                </c:pt>
                <c:pt idx="249">
                  <c:v>1.11845428723932E-10</c:v>
                </c:pt>
                <c:pt idx="250">
                  <c:v>1.15792038392619E-10</c:v>
                </c:pt>
                <c:pt idx="251">
                  <c:v>7.64572756743533E-8</c:v>
                </c:pt>
                <c:pt idx="252">
                  <c:v>3.06641642679224E-10</c:v>
                </c:pt>
                <c:pt idx="253">
                  <c:v>1.09732913685889E-8</c:v>
                </c:pt>
                <c:pt idx="254">
                  <c:v>4.6349083234842E-11</c:v>
                </c:pt>
                <c:pt idx="255">
                  <c:v>1.13173872431279E-10</c:v>
                </c:pt>
                <c:pt idx="256">
                  <c:v>2.811180063111E-8</c:v>
                </c:pt>
                <c:pt idx="257">
                  <c:v>1.50308287480668E-8</c:v>
                </c:pt>
                <c:pt idx="258">
                  <c:v>2.2329371433655E-11</c:v>
                </c:pt>
                <c:pt idx="259">
                  <c:v>3.22579492165163E-13</c:v>
                </c:pt>
                <c:pt idx="260">
                  <c:v>1.01140436158451E-10</c:v>
                </c:pt>
                <c:pt idx="262">
                  <c:v>1.32794727845769E-8</c:v>
                </c:pt>
                <c:pt idx="263">
                  <c:v>2.38499331211001E-8</c:v>
                </c:pt>
                <c:pt idx="264">
                  <c:v>2.44640156569701E-8</c:v>
                </c:pt>
                <c:pt idx="266">
                  <c:v>3.65969859220711E-10</c:v>
                </c:pt>
                <c:pt idx="267">
                  <c:v>1.19428131791148E-8</c:v>
                </c:pt>
                <c:pt idx="269">
                  <c:v>4.60139937346705E-10</c:v>
                </c:pt>
                <c:pt idx="271">
                  <c:v>2.10972349308018E-9</c:v>
                </c:pt>
                <c:pt idx="273">
                  <c:v>1.80203686758932E-11</c:v>
                </c:pt>
                <c:pt idx="282">
                  <c:v>5.39628131076292E-10</c:v>
                </c:pt>
                <c:pt idx="283">
                  <c:v>1.59073687521446E-8</c:v>
                </c:pt>
                <c:pt idx="284">
                  <c:v>4.87845633649778E-9</c:v>
                </c:pt>
                <c:pt idx="285">
                  <c:v>2.08291633306646E-8</c:v>
                </c:pt>
                <c:pt idx="286">
                  <c:v>2.54893895274951E-8</c:v>
                </c:pt>
                <c:pt idx="287">
                  <c:v>2.29499820094172E-8</c:v>
                </c:pt>
                <c:pt idx="291">
                  <c:v>3.12586378626712E-8</c:v>
                </c:pt>
                <c:pt idx="292">
                  <c:v>1.8439851087219E-8</c:v>
                </c:pt>
                <c:pt idx="293">
                  <c:v>1.27334010065195E-8</c:v>
                </c:pt>
                <c:pt idx="294">
                  <c:v>2.0368973750429E-8</c:v>
                </c:pt>
                <c:pt idx="295">
                  <c:v>3.07589821857487E-8</c:v>
                </c:pt>
                <c:pt idx="296">
                  <c:v>2.53186179896299E-8</c:v>
                </c:pt>
                <c:pt idx="297">
                  <c:v>8.9842707499333E-9</c:v>
                </c:pt>
                <c:pt idx="298">
                  <c:v>2.5300001906287E-8</c:v>
                </c:pt>
                <c:pt idx="299">
                  <c:v>2.33209881397182E-8</c:v>
                </c:pt>
                <c:pt idx="300">
                  <c:v>1.83680674698489E-8</c:v>
                </c:pt>
                <c:pt idx="301">
                  <c:v>1.12824634707766E-8</c:v>
                </c:pt>
                <c:pt idx="303">
                  <c:v>3.3949034227382E-10</c:v>
                </c:pt>
                <c:pt idx="304">
                  <c:v>5.39320345165024E-11</c:v>
                </c:pt>
                <c:pt idx="305">
                  <c:v>2.63541686523823E-10</c:v>
                </c:pt>
                <c:pt idx="306">
                  <c:v>3.35893714971979E-10</c:v>
                </c:pt>
                <c:pt idx="307">
                  <c:v>2.4599044314817E-10</c:v>
                </c:pt>
                <c:pt idx="308">
                  <c:v>1.17142821399977E-8</c:v>
                </c:pt>
                <c:pt idx="309">
                  <c:v>1.47431188998818E-8</c:v>
                </c:pt>
                <c:pt idx="310">
                  <c:v>1.36470783769874E-9</c:v>
                </c:pt>
                <c:pt idx="311">
                  <c:v>3.41548040019318E-9</c:v>
                </c:pt>
                <c:pt idx="312">
                  <c:v>7.39847830645471E-9</c:v>
                </c:pt>
                <c:pt idx="313">
                  <c:v>4.91970957718557E-9</c:v>
                </c:pt>
                <c:pt idx="314">
                  <c:v>1.03641941330843E-9</c:v>
                </c:pt>
                <c:pt idx="315">
                  <c:v>1.95010919449846E-8</c:v>
                </c:pt>
                <c:pt idx="316">
                  <c:v>1.74544397422701E-9</c:v>
                </c:pt>
                <c:pt idx="317">
                  <c:v>4.35988671889894E-10</c:v>
                </c:pt>
                <c:pt idx="318">
                  <c:v>1.31530323465122E-8</c:v>
                </c:pt>
                <c:pt idx="319">
                  <c:v>1.68217411230572E-9</c:v>
                </c:pt>
                <c:pt idx="322">
                  <c:v>7.9867713615337E-9</c:v>
                </c:pt>
                <c:pt idx="323">
                  <c:v>8.12554805749365E-10</c:v>
                </c:pt>
                <c:pt idx="324">
                  <c:v>5.49368065881278E-9</c:v>
                </c:pt>
                <c:pt idx="325">
                  <c:v>4.81531058179878E-8</c:v>
                </c:pt>
                <c:pt idx="326">
                  <c:v>2.11002135041367E-9</c:v>
                </c:pt>
                <c:pt idx="327">
                  <c:v>2.31301112318426E-10</c:v>
                </c:pt>
                <c:pt idx="328">
                  <c:v>3.92933394334517E-8</c:v>
                </c:pt>
                <c:pt idx="329">
                  <c:v>3.70497290689696E-9</c:v>
                </c:pt>
                <c:pt idx="330">
                  <c:v>5.225906916009E-9</c:v>
                </c:pt>
                <c:pt idx="331">
                  <c:v>7.11879027031151E-10</c:v>
                </c:pt>
                <c:pt idx="332">
                  <c:v>2.30357897429055E-8</c:v>
                </c:pt>
                <c:pt idx="333">
                  <c:v>1.46679843875101E-8</c:v>
                </c:pt>
                <c:pt idx="334">
                  <c:v>1.5751887224065E-8</c:v>
                </c:pt>
                <c:pt idx="335">
                  <c:v>1.08261212144319E-11</c:v>
                </c:pt>
                <c:pt idx="336">
                  <c:v>8.39411608652003E-9</c:v>
                </c:pt>
                <c:pt idx="337">
                  <c:v>1.75391801536468E-8</c:v>
                </c:pt>
                <c:pt idx="339">
                  <c:v>1.37185641370239E-8</c:v>
                </c:pt>
                <c:pt idx="340">
                  <c:v>1.37185641370239E-8</c:v>
                </c:pt>
                <c:pt idx="342">
                  <c:v>6.72949073544552E-10</c:v>
                </c:pt>
                <c:pt idx="344">
                  <c:v>6.86017564051242E-9</c:v>
                </c:pt>
                <c:pt idx="345">
                  <c:v>2.51753486122233E-8</c:v>
                </c:pt>
                <c:pt idx="346">
                  <c:v>1.13136143835704E-9</c:v>
                </c:pt>
                <c:pt idx="348">
                  <c:v>1.93759918649206E-8</c:v>
                </c:pt>
                <c:pt idx="352">
                  <c:v>1.85664404539505E-9</c:v>
                </c:pt>
                <c:pt idx="353">
                  <c:v>1.85664404539505E-9</c:v>
                </c:pt>
                <c:pt idx="354">
                  <c:v>1.58682749771246E-8</c:v>
                </c:pt>
                <c:pt idx="355">
                  <c:v>2.58916954992566E-8</c:v>
                </c:pt>
                <c:pt idx="356">
                  <c:v>5.80320407119348E-9</c:v>
                </c:pt>
                <c:pt idx="357">
                  <c:v>2.22713885394031E-8</c:v>
                </c:pt>
                <c:pt idx="358">
                  <c:v>1.82824831293607E-9</c:v>
                </c:pt>
                <c:pt idx="359">
                  <c:v>4.76695840799625E-9</c:v>
                </c:pt>
                <c:pt idx="360">
                  <c:v>1.60226395402037E-8</c:v>
                </c:pt>
                <c:pt idx="361">
                  <c:v>8.37388660928748E-9</c:v>
                </c:pt>
                <c:pt idx="364">
                  <c:v>2.98974298486409E-8</c:v>
                </c:pt>
                <c:pt idx="365">
                  <c:v>3.78378099304842E-9</c:v>
                </c:pt>
                <c:pt idx="367">
                  <c:v>8.90474284189258E-9</c:v>
                </c:pt>
                <c:pt idx="368">
                  <c:v>3.30919497502765E-9</c:v>
                </c:pt>
                <c:pt idx="369">
                  <c:v>9.8661518500515E-9</c:v>
                </c:pt>
                <c:pt idx="370">
                  <c:v>1.0849205157777E-8</c:v>
                </c:pt>
                <c:pt idx="371">
                  <c:v>4.69438050440353E-9</c:v>
                </c:pt>
                <c:pt idx="372">
                  <c:v>1.07024359567019E-8</c:v>
                </c:pt>
                <c:pt idx="373">
                  <c:v>3.59752087384195E-9</c:v>
                </c:pt>
                <c:pt idx="374">
                  <c:v>2.35605150787297E-9</c:v>
                </c:pt>
                <c:pt idx="375">
                  <c:v>7.46082977493109E-9</c:v>
                </c:pt>
                <c:pt idx="376">
                  <c:v>2.04913434716028E-8</c:v>
                </c:pt>
                <c:pt idx="377">
                  <c:v>6.12982945880516E-9</c:v>
                </c:pt>
                <c:pt idx="378">
                  <c:v>4.42556426093256E-9</c:v>
                </c:pt>
                <c:pt idx="379">
                  <c:v>1.04681959853597E-9</c:v>
                </c:pt>
                <c:pt idx="380">
                  <c:v>9.06454330130775E-10</c:v>
                </c:pt>
                <c:pt idx="381">
                  <c:v>2.00060842324654E-8</c:v>
                </c:pt>
                <c:pt idx="382">
                  <c:v>1.46204761428191E-8</c:v>
                </c:pt>
                <c:pt idx="383">
                  <c:v>2.18356977248467E-8</c:v>
                </c:pt>
                <c:pt idx="384">
                  <c:v>1.11043696067966E-8</c:v>
                </c:pt>
                <c:pt idx="385">
                  <c:v>1.03993909413245E-8</c:v>
                </c:pt>
                <c:pt idx="386">
                  <c:v>5.00559177500733E-9</c:v>
                </c:pt>
                <c:pt idx="387">
                  <c:v>8.84199423030492E-9</c:v>
                </c:pt>
                <c:pt idx="388">
                  <c:v>5.54610354950628E-9</c:v>
                </c:pt>
                <c:pt idx="389">
                  <c:v>6.87737690152124E-9</c:v>
                </c:pt>
                <c:pt idx="390">
                  <c:v>3.22868413778643E-8</c:v>
                </c:pt>
                <c:pt idx="391">
                  <c:v>1.79630311391971E-9</c:v>
                </c:pt>
                <c:pt idx="392">
                  <c:v>1.24844419186143E-8</c:v>
                </c:pt>
                <c:pt idx="393">
                  <c:v>2.09612134151767E-8</c:v>
                </c:pt>
                <c:pt idx="394">
                  <c:v>9.37059171146445E-10</c:v>
                </c:pt>
                <c:pt idx="395">
                  <c:v>8.36792946261773E-9</c:v>
                </c:pt>
                <c:pt idx="396">
                  <c:v>2.13921136909528E-8</c:v>
                </c:pt>
                <c:pt idx="397">
                  <c:v>2.73433032139999E-8</c:v>
                </c:pt>
                <c:pt idx="398">
                  <c:v>4.50360288230586E-9</c:v>
                </c:pt>
                <c:pt idx="399">
                  <c:v>6.70099571720871E-9</c:v>
                </c:pt>
                <c:pt idx="400">
                  <c:v>2.22862814060773E-8</c:v>
                </c:pt>
                <c:pt idx="401">
                  <c:v>1.13265215346881E-9</c:v>
                </c:pt>
                <c:pt idx="402">
                  <c:v>2.44239042027273E-8</c:v>
                </c:pt>
                <c:pt idx="403">
                  <c:v>1.13891460390535E-8</c:v>
                </c:pt>
                <c:pt idx="404">
                  <c:v>1.49937410245657E-8</c:v>
                </c:pt>
                <c:pt idx="405">
                  <c:v>1.37350952190324E-8</c:v>
                </c:pt>
                <c:pt idx="406">
                  <c:v>5.98442543717515E-9</c:v>
                </c:pt>
                <c:pt idx="407">
                  <c:v>1.40504268494161E-9</c:v>
                </c:pt>
                <c:pt idx="408">
                  <c:v>5.4847449388082E-9</c:v>
                </c:pt>
                <c:pt idx="409">
                  <c:v>1.26926938376098E-8</c:v>
                </c:pt>
                <c:pt idx="410">
                  <c:v>1.09373212855999E-8</c:v>
                </c:pt>
                <c:pt idx="411">
                  <c:v>2.6429675486421E-8</c:v>
                </c:pt>
                <c:pt idx="412">
                  <c:v>3.48282097900544E-9</c:v>
                </c:pt>
                <c:pt idx="413">
                  <c:v>8.28614280313142E-9</c:v>
                </c:pt>
                <c:pt idx="414">
                  <c:v>2.56092771042232E-8</c:v>
                </c:pt>
                <c:pt idx="415">
                  <c:v>1.15260859481236E-9</c:v>
                </c:pt>
                <c:pt idx="416">
                  <c:v>6.8442650946154E-9</c:v>
                </c:pt>
                <c:pt idx="417">
                  <c:v>6.48601718676531E-9</c:v>
                </c:pt>
                <c:pt idx="418">
                  <c:v>6.29360134933346E-9</c:v>
                </c:pt>
                <c:pt idx="419">
                  <c:v>5.89429877235124E-10</c:v>
                </c:pt>
                <c:pt idx="420">
                  <c:v>1.83003545693698E-8</c:v>
                </c:pt>
                <c:pt idx="421">
                  <c:v>4.97168568187886E-9</c:v>
                </c:pt>
                <c:pt idx="422">
                  <c:v>1.50780594713867E-9</c:v>
                </c:pt>
                <c:pt idx="434">
                  <c:v>2.51577750295475E-8</c:v>
                </c:pt>
                <c:pt idx="444">
                  <c:v>2.88623756147777E-9</c:v>
                </c:pt>
                <c:pt idx="448">
                  <c:v>5.82933360577353E-9</c:v>
                </c:pt>
                <c:pt idx="453">
                  <c:v>2.09850420018555E-9</c:v>
                </c:pt>
                <c:pt idx="455">
                  <c:v>1.2558161608652E-8</c:v>
                </c:pt>
                <c:pt idx="457">
                  <c:v>5.36713597068131E-8</c:v>
                </c:pt>
                <c:pt idx="458">
                  <c:v>8.81781814340363E-9</c:v>
                </c:pt>
                <c:pt idx="459">
                  <c:v>2.33043577719319E-9</c:v>
                </c:pt>
                <c:pt idx="460">
                  <c:v>4.75559266857932E-8</c:v>
                </c:pt>
                <c:pt idx="461">
                  <c:v>3.37255171200454E-8</c:v>
                </c:pt>
                <c:pt idx="462">
                  <c:v>6.74944717678907E-9</c:v>
                </c:pt>
                <c:pt idx="463">
                  <c:v>3.112609134927E-9</c:v>
                </c:pt>
                <c:pt idx="464">
                  <c:v>4.19791190094933E-8</c:v>
                </c:pt>
                <c:pt idx="465">
                  <c:v>3.74371918169458E-8</c:v>
                </c:pt>
                <c:pt idx="466">
                  <c:v>8.00243369298618E-9</c:v>
                </c:pt>
                <c:pt idx="467">
                  <c:v>4.30113435986885E-8</c:v>
                </c:pt>
                <c:pt idx="468">
                  <c:v>8.6597179529338E-8</c:v>
                </c:pt>
                <c:pt idx="469">
                  <c:v>1.11497680287087E-7</c:v>
                </c:pt>
                <c:pt idx="470">
                  <c:v>7.44705387325736E-8</c:v>
                </c:pt>
                <c:pt idx="471">
                  <c:v>7.0944652547435E-8</c:v>
                </c:pt>
                <c:pt idx="472">
                  <c:v>5.5290661100309E-8</c:v>
                </c:pt>
                <c:pt idx="473">
                  <c:v>3.74607721891801E-8</c:v>
                </c:pt>
                <c:pt idx="474">
                  <c:v>1.69113862518587E-7</c:v>
                </c:pt>
                <c:pt idx="475">
                  <c:v>4.80071557245797E-8</c:v>
                </c:pt>
                <c:pt idx="476">
                  <c:v>1.66358036826287E-7</c:v>
                </c:pt>
                <c:pt idx="477">
                  <c:v>6.73529895344849E-8</c:v>
                </c:pt>
                <c:pt idx="478">
                  <c:v>3.39557360173854E-9</c:v>
                </c:pt>
                <c:pt idx="479">
                  <c:v>4.94808545248899E-8</c:v>
                </c:pt>
                <c:pt idx="480">
                  <c:v>2.72402197551693E-8</c:v>
                </c:pt>
                <c:pt idx="481">
                  <c:v>1.43964377851488E-7</c:v>
                </c:pt>
                <c:pt idx="482">
                  <c:v>7.11372669564225E-9</c:v>
                </c:pt>
                <c:pt idx="483">
                  <c:v>3.6475137451231E-8</c:v>
                </c:pt>
                <c:pt idx="484">
                  <c:v>1.07424729466113E-9</c:v>
                </c:pt>
                <c:pt idx="485">
                  <c:v>9.51952037820737E-8</c:v>
                </c:pt>
                <c:pt idx="486">
                  <c:v>5.58978929175089E-8</c:v>
                </c:pt>
                <c:pt idx="487">
                  <c:v>2.57789564985322E-8</c:v>
                </c:pt>
                <c:pt idx="488">
                  <c:v>3.31706337292057E-8</c:v>
                </c:pt>
                <c:pt idx="491">
                  <c:v>2.62136792767549E-11</c:v>
                </c:pt>
                <c:pt idx="492">
                  <c:v>1.99899502935683E-8</c:v>
                </c:pt>
                <c:pt idx="494">
                  <c:v>2.0160970045878E-8</c:v>
                </c:pt>
                <c:pt idx="495">
                  <c:v>1.23228543151982E-8</c:v>
                </c:pt>
                <c:pt idx="496">
                  <c:v>1.07377568721644E-8</c:v>
                </c:pt>
                <c:pt idx="497">
                  <c:v>6.21255933318085E-9</c:v>
                </c:pt>
                <c:pt idx="498">
                  <c:v>4.05458295207595E-11</c:v>
                </c:pt>
                <c:pt idx="504">
                  <c:v>3.45514506843571E-10</c:v>
                </c:pt>
                <c:pt idx="516">
                  <c:v>4.86751007949218E-11</c:v>
                </c:pt>
                <c:pt idx="517">
                  <c:v>4.21080912348929E-11</c:v>
                </c:pt>
                <c:pt idx="518">
                  <c:v>2.18428711222948E-11</c:v>
                </c:pt>
                <c:pt idx="521">
                  <c:v>4.56143684789102E-11</c:v>
                </c:pt>
                <c:pt idx="522">
                  <c:v>7.19350281812754E-11</c:v>
                </c:pt>
                <c:pt idx="524">
                  <c:v>3.4922283064547E-11</c:v>
                </c:pt>
                <c:pt idx="527">
                  <c:v>2.14628548076557E-11</c:v>
                </c:pt>
                <c:pt idx="528">
                  <c:v>1.08125935272027E-10</c:v>
                </c:pt>
                <c:pt idx="530">
                  <c:v>8.96252716458886E-11</c:v>
                </c:pt>
                <c:pt idx="533">
                  <c:v>5.58599161074894E-11</c:v>
                </c:pt>
                <c:pt idx="535">
                  <c:v>1.10405784945417E-11</c:v>
                </c:pt>
                <c:pt idx="536">
                  <c:v>2.25336519215373E-11</c:v>
                </c:pt>
                <c:pt idx="537">
                  <c:v>5.52078567615998E-12</c:v>
                </c:pt>
                <c:pt idx="538">
                  <c:v>6.45955752697398E-9</c:v>
                </c:pt>
                <c:pt idx="539">
                  <c:v>1.06394639521141E-9</c:v>
                </c:pt>
                <c:pt idx="540">
                  <c:v>1.50388167676999E-9</c:v>
                </c:pt>
                <c:pt idx="541">
                  <c:v>4.17000266880172E-9</c:v>
                </c:pt>
                <c:pt idx="542">
                  <c:v>9.14819156912834E-10</c:v>
                </c:pt>
                <c:pt idx="543">
                  <c:v>2.69749529782557E-9</c:v>
                </c:pt>
                <c:pt idx="544">
                  <c:v>2.42972155502181E-9</c:v>
                </c:pt>
                <c:pt idx="545">
                  <c:v>1.12590072057646E-8</c:v>
                </c:pt>
                <c:pt idx="546">
                  <c:v>3.5605865644897E-9</c:v>
                </c:pt>
                <c:pt idx="547">
                  <c:v>5.8792073341213E-10</c:v>
                </c:pt>
                <c:pt idx="548">
                  <c:v>3.04931445156126E-9</c:v>
                </c:pt>
                <c:pt idx="549">
                  <c:v>6.80206863903824E-10</c:v>
                </c:pt>
                <c:pt idx="550">
                  <c:v>4.63188010726042E-9</c:v>
                </c:pt>
                <c:pt idx="551">
                  <c:v>4.31059133020703E-9</c:v>
                </c:pt>
                <c:pt idx="552">
                  <c:v>1.86359901413195E-8</c:v>
                </c:pt>
                <c:pt idx="553">
                  <c:v>4.19584179248162E-9</c:v>
                </c:pt>
                <c:pt idx="554">
                  <c:v>1.78467178504709E-8</c:v>
                </c:pt>
                <c:pt idx="555">
                  <c:v>1.91135050897862E-9</c:v>
                </c:pt>
                <c:pt idx="556">
                  <c:v>8.21093382642626E-10</c:v>
                </c:pt>
                <c:pt idx="557">
                  <c:v>1.70155966042676E-8</c:v>
                </c:pt>
                <c:pt idx="558">
                  <c:v>1.26663831064852E-8</c:v>
                </c:pt>
                <c:pt idx="559">
                  <c:v>4.64717011704602E-9</c:v>
                </c:pt>
                <c:pt idx="560">
                  <c:v>3.2409856456594E-9</c:v>
                </c:pt>
                <c:pt idx="561">
                  <c:v>2.88087612947501E-9</c:v>
                </c:pt>
                <c:pt idx="562">
                  <c:v>1.9441768692732E-8</c:v>
                </c:pt>
                <c:pt idx="563">
                  <c:v>7.55515126386825E-10</c:v>
                </c:pt>
                <c:pt idx="564">
                  <c:v>1.20050653618133E-8</c:v>
                </c:pt>
                <c:pt idx="565">
                  <c:v>2.75627247830011E-9</c:v>
                </c:pt>
                <c:pt idx="566">
                  <c:v>1.05638081894087E-8</c:v>
                </c:pt>
                <c:pt idx="567">
                  <c:v>2.96948868618705E-9</c:v>
                </c:pt>
                <c:pt idx="568">
                  <c:v>2.15427798588077E-8</c:v>
                </c:pt>
                <c:pt idx="569">
                  <c:v>4.50509216897329E-9</c:v>
                </c:pt>
                <c:pt idx="570">
                  <c:v>1.41494644128001E-8</c:v>
                </c:pt>
                <c:pt idx="571">
                  <c:v>2.80730536810402E-9</c:v>
                </c:pt>
                <c:pt idx="572">
                  <c:v>1.30061886811037E-8</c:v>
                </c:pt>
                <c:pt idx="573">
                  <c:v>1.10872428101211E-8</c:v>
                </c:pt>
                <c:pt idx="574">
                  <c:v>2.3235354156341E-8</c:v>
                </c:pt>
                <c:pt idx="575">
                  <c:v>1.78280024813502E-8</c:v>
                </c:pt>
                <c:pt idx="576">
                  <c:v>1.66402963640754E-9</c:v>
                </c:pt>
                <c:pt idx="577">
                  <c:v>1.18279147127226E-8</c:v>
                </c:pt>
                <c:pt idx="578">
                  <c:v>4.09553833543026E-9</c:v>
                </c:pt>
                <c:pt idx="579">
                  <c:v>3.88604534421188E-9</c:v>
                </c:pt>
                <c:pt idx="580">
                  <c:v>2.24435500781579E-9</c:v>
                </c:pt>
                <c:pt idx="581">
                  <c:v>4.27946523885777E-9</c:v>
                </c:pt>
                <c:pt idx="583">
                  <c:v>9.3283952558873E-9</c:v>
                </c:pt>
                <c:pt idx="584">
                  <c:v>1.67698643041418E-8</c:v>
                </c:pt>
                <c:pt idx="585">
                  <c:v>3.59215944183919E-9</c:v>
                </c:pt>
                <c:pt idx="586">
                  <c:v>1.45840879052449E-8</c:v>
                </c:pt>
                <c:pt idx="589">
                  <c:v>4.10745262876969E-10</c:v>
                </c:pt>
                <c:pt idx="590">
                  <c:v>3.03963408822297E-8</c:v>
                </c:pt>
                <c:pt idx="591">
                  <c:v>1.13012036613418E-8</c:v>
                </c:pt>
                <c:pt idx="592">
                  <c:v>5.84545016965955E-10</c:v>
                </c:pt>
                <c:pt idx="593">
                  <c:v>4.09181511876169E-9</c:v>
                </c:pt>
                <c:pt idx="594">
                  <c:v>5.06605681370495E-9</c:v>
                </c:pt>
                <c:pt idx="595">
                  <c:v>2.69312672360111E-9</c:v>
                </c:pt>
                <c:pt idx="596">
                  <c:v>1.53892955634349E-8</c:v>
                </c:pt>
                <c:pt idx="597">
                  <c:v>1.65559034529211E-8</c:v>
                </c:pt>
                <c:pt idx="598">
                  <c:v>4.39637424225095E-8</c:v>
                </c:pt>
              </c:numCache>
            </c:numRef>
          </c:xVal>
          <c:yVal>
            <c:numRef>
              <c:f>MORB!$M$2:$M$1405</c:f>
              <c:numCache>
                <c:formatCode>0.00E+00</c:formatCode>
                <c:ptCount val="1404"/>
                <c:pt idx="0">
                  <c:v>3.59107142857144E-6</c:v>
                </c:pt>
                <c:pt idx="1">
                  <c:v>3.55357142857144E-5</c:v>
                </c:pt>
                <c:pt idx="2">
                  <c:v>2.92857142857144E-5</c:v>
                </c:pt>
                <c:pt idx="3">
                  <c:v>2.33928571428571E-5</c:v>
                </c:pt>
                <c:pt idx="4">
                  <c:v>9.62857142857143E-7</c:v>
                </c:pt>
                <c:pt idx="5">
                  <c:v>1.20714285714286E-5</c:v>
                </c:pt>
                <c:pt idx="6">
                  <c:v>1.66964285714286E-5</c:v>
                </c:pt>
                <c:pt idx="7">
                  <c:v>1.27410714285715E-6</c:v>
                </c:pt>
                <c:pt idx="8">
                  <c:v>7.5357142857143E-6</c:v>
                </c:pt>
                <c:pt idx="9">
                  <c:v>4.7857142857143E-5</c:v>
                </c:pt>
                <c:pt idx="10">
                  <c:v>1.06964285714286E-5</c:v>
                </c:pt>
                <c:pt idx="11">
                  <c:v>3.87500000000001E-8</c:v>
                </c:pt>
                <c:pt idx="12">
                  <c:v>0.00392857142857144</c:v>
                </c:pt>
                <c:pt idx="13">
                  <c:v>0.000821428571428572</c:v>
                </c:pt>
                <c:pt idx="14">
                  <c:v>0.000714285714285715</c:v>
                </c:pt>
                <c:pt idx="15">
                  <c:v>3.23214285714286E-6</c:v>
                </c:pt>
                <c:pt idx="16">
                  <c:v>4.44642857142858E-6</c:v>
                </c:pt>
                <c:pt idx="17">
                  <c:v>1.24642857142858E-5</c:v>
                </c:pt>
                <c:pt idx="18">
                  <c:v>6.11071428571429E-5</c:v>
                </c:pt>
                <c:pt idx="19">
                  <c:v>9.9482142857143E-5</c:v>
                </c:pt>
                <c:pt idx="20">
                  <c:v>2.05714285714286E-5</c:v>
                </c:pt>
                <c:pt idx="21">
                  <c:v>3.04642857142858E-5</c:v>
                </c:pt>
                <c:pt idx="22">
                  <c:v>4.49464285714287E-5</c:v>
                </c:pt>
                <c:pt idx="23">
                  <c:v>1.44642857142858E-6</c:v>
                </c:pt>
                <c:pt idx="24">
                  <c:v>0.000825535714285714</c:v>
                </c:pt>
                <c:pt idx="25">
                  <c:v>2.95178571428572E-5</c:v>
                </c:pt>
                <c:pt idx="26">
                  <c:v>2.03571428571429E-6</c:v>
                </c:pt>
                <c:pt idx="27">
                  <c:v>1.74285714285715E-5</c:v>
                </c:pt>
                <c:pt idx="28">
                  <c:v>8.57142857142859E-7</c:v>
                </c:pt>
                <c:pt idx="29">
                  <c:v>4.3625E-5</c:v>
                </c:pt>
                <c:pt idx="30">
                  <c:v>0.000263571428571429</c:v>
                </c:pt>
                <c:pt idx="31">
                  <c:v>1.53928571428572E-5</c:v>
                </c:pt>
                <c:pt idx="32">
                  <c:v>6.86071428571429E-5</c:v>
                </c:pt>
                <c:pt idx="33">
                  <c:v>3.17142857142858E-5</c:v>
                </c:pt>
                <c:pt idx="34">
                  <c:v>6.35714285714286E-5</c:v>
                </c:pt>
                <c:pt idx="35">
                  <c:v>0.000163535714285715</c:v>
                </c:pt>
                <c:pt idx="36">
                  <c:v>2.46250000000001E-5</c:v>
                </c:pt>
                <c:pt idx="37">
                  <c:v>0.00180357142857143</c:v>
                </c:pt>
                <c:pt idx="38">
                  <c:v>0.001625</c:v>
                </c:pt>
                <c:pt idx="39">
                  <c:v>0.002</c:v>
                </c:pt>
                <c:pt idx="40">
                  <c:v>0.00103571428571429</c:v>
                </c:pt>
                <c:pt idx="41">
                  <c:v>2.85714285714286E-6</c:v>
                </c:pt>
                <c:pt idx="42">
                  <c:v>0.00166785714285714</c:v>
                </c:pt>
                <c:pt idx="43">
                  <c:v>0.00291071428571429</c:v>
                </c:pt>
                <c:pt idx="45">
                  <c:v>0.00280357142857143</c:v>
                </c:pt>
                <c:pt idx="46">
                  <c:v>0.00082857142857143</c:v>
                </c:pt>
                <c:pt idx="47">
                  <c:v>0.000589285714285715</c:v>
                </c:pt>
                <c:pt idx="48">
                  <c:v>0.00146428571428572</c:v>
                </c:pt>
                <c:pt idx="49">
                  <c:v>0.000482142857142857</c:v>
                </c:pt>
                <c:pt idx="50">
                  <c:v>0.00108928571428572</c:v>
                </c:pt>
                <c:pt idx="51">
                  <c:v>0.00067857142857143</c:v>
                </c:pt>
                <c:pt idx="52">
                  <c:v>0.00226785714285715</c:v>
                </c:pt>
                <c:pt idx="53">
                  <c:v>0.00239285714285714</c:v>
                </c:pt>
                <c:pt idx="54">
                  <c:v>0.00152321428571429</c:v>
                </c:pt>
                <c:pt idx="55">
                  <c:v>0.0016125</c:v>
                </c:pt>
                <c:pt idx="56">
                  <c:v>0.000696428571428571</c:v>
                </c:pt>
                <c:pt idx="57">
                  <c:v>0.000928571428571431</c:v>
                </c:pt>
                <c:pt idx="58">
                  <c:v>0.000426785714285714</c:v>
                </c:pt>
                <c:pt idx="59">
                  <c:v>0.000964285714285714</c:v>
                </c:pt>
                <c:pt idx="60">
                  <c:v>0.00330357142857144</c:v>
                </c:pt>
                <c:pt idx="61">
                  <c:v>0.00015</c:v>
                </c:pt>
                <c:pt idx="62">
                  <c:v>0.00326785714285715</c:v>
                </c:pt>
                <c:pt idx="63">
                  <c:v>0.000750000000000001</c:v>
                </c:pt>
                <c:pt idx="64">
                  <c:v>0.0025</c:v>
                </c:pt>
                <c:pt idx="65">
                  <c:v>7.85714285714286E-5</c:v>
                </c:pt>
                <c:pt idx="66">
                  <c:v>0.000419642857142857</c:v>
                </c:pt>
                <c:pt idx="67">
                  <c:v>0.000353571428571429</c:v>
                </c:pt>
                <c:pt idx="68">
                  <c:v>0.000257142857142857</c:v>
                </c:pt>
                <c:pt idx="69">
                  <c:v>0.00157142857142857</c:v>
                </c:pt>
                <c:pt idx="70">
                  <c:v>1.25E-5</c:v>
                </c:pt>
                <c:pt idx="71">
                  <c:v>0.000657142857142858</c:v>
                </c:pt>
                <c:pt idx="72">
                  <c:v>0.000325</c:v>
                </c:pt>
                <c:pt idx="73">
                  <c:v>0.000133928571428572</c:v>
                </c:pt>
                <c:pt idx="74">
                  <c:v>0.000857142857142857</c:v>
                </c:pt>
                <c:pt idx="75">
                  <c:v>0.00214285714285715</c:v>
                </c:pt>
                <c:pt idx="76">
                  <c:v>1.61071428571429E-5</c:v>
                </c:pt>
                <c:pt idx="77">
                  <c:v>0.000341071428571429</c:v>
                </c:pt>
                <c:pt idx="78">
                  <c:v>0.000642857142857144</c:v>
                </c:pt>
                <c:pt idx="79">
                  <c:v>0.00416071428571429</c:v>
                </c:pt>
                <c:pt idx="80">
                  <c:v>0.003125</c:v>
                </c:pt>
                <c:pt idx="81">
                  <c:v>0.00435714285714285</c:v>
                </c:pt>
                <c:pt idx="82">
                  <c:v>0.00417857142857143</c:v>
                </c:pt>
                <c:pt idx="83">
                  <c:v>0.00316071428571429</c:v>
                </c:pt>
                <c:pt idx="84">
                  <c:v>0.00253571428571429</c:v>
                </c:pt>
                <c:pt idx="85">
                  <c:v>5.35714285714286E-6</c:v>
                </c:pt>
                <c:pt idx="86">
                  <c:v>0.00170178571428572</c:v>
                </c:pt>
                <c:pt idx="87">
                  <c:v>0.00310714285714286</c:v>
                </c:pt>
                <c:pt idx="88">
                  <c:v>0.00255357142857144</c:v>
                </c:pt>
                <c:pt idx="89">
                  <c:v>0.00164642857142858</c:v>
                </c:pt>
                <c:pt idx="90">
                  <c:v>0.000126553571428572</c:v>
                </c:pt>
                <c:pt idx="91">
                  <c:v>0.00257142857142857</c:v>
                </c:pt>
                <c:pt idx="92">
                  <c:v>0.00246428571428572</c:v>
                </c:pt>
                <c:pt idx="93">
                  <c:v>0.00182142857142857</c:v>
                </c:pt>
                <c:pt idx="95">
                  <c:v>0.00170714285714286</c:v>
                </c:pt>
                <c:pt idx="96">
                  <c:v>0.00282142857142857</c:v>
                </c:pt>
                <c:pt idx="97">
                  <c:v>0.00251785714285715</c:v>
                </c:pt>
                <c:pt idx="103">
                  <c:v>0.000180357142857143</c:v>
                </c:pt>
                <c:pt idx="104">
                  <c:v>0.000742857142857144</c:v>
                </c:pt>
                <c:pt idx="105">
                  <c:v>0.000833928571428573</c:v>
                </c:pt>
                <c:pt idx="106">
                  <c:v>0.000926785714285714</c:v>
                </c:pt>
                <c:pt idx="107">
                  <c:v>0.00074107142857143</c:v>
                </c:pt>
                <c:pt idx="108">
                  <c:v>0.00221071428571429</c:v>
                </c:pt>
                <c:pt idx="109">
                  <c:v>0.0016625</c:v>
                </c:pt>
                <c:pt idx="110">
                  <c:v>0.00146428571428572</c:v>
                </c:pt>
                <c:pt idx="111">
                  <c:v>0.000614285714285714</c:v>
                </c:pt>
                <c:pt idx="112">
                  <c:v>0.00202857142857143</c:v>
                </c:pt>
                <c:pt idx="113">
                  <c:v>0.000510714285714286</c:v>
                </c:pt>
                <c:pt idx="114">
                  <c:v>0.00244285714285714</c:v>
                </c:pt>
                <c:pt idx="115">
                  <c:v>0.00310892857142858</c:v>
                </c:pt>
                <c:pt idx="116">
                  <c:v>0.00247321428571428</c:v>
                </c:pt>
                <c:pt idx="117">
                  <c:v>0.000533928571428572</c:v>
                </c:pt>
                <c:pt idx="118">
                  <c:v>8.14285714285715E-5</c:v>
                </c:pt>
                <c:pt idx="119">
                  <c:v>2.25000000000001E-6</c:v>
                </c:pt>
                <c:pt idx="120">
                  <c:v>0.00125535714285714</c:v>
                </c:pt>
                <c:pt idx="121">
                  <c:v>0.00112142857142857</c:v>
                </c:pt>
                <c:pt idx="122">
                  <c:v>0.00079107142857143</c:v>
                </c:pt>
                <c:pt idx="123">
                  <c:v>1.39285714285715E-6</c:v>
                </c:pt>
                <c:pt idx="124">
                  <c:v>0.000696428571428571</c:v>
                </c:pt>
                <c:pt idx="125">
                  <c:v>5.9107142857143E-6</c:v>
                </c:pt>
                <c:pt idx="126">
                  <c:v>4.44642857142858E-6</c:v>
                </c:pt>
                <c:pt idx="127">
                  <c:v>6.21428571428572E-6</c:v>
                </c:pt>
                <c:pt idx="128">
                  <c:v>1.06964285714286E-6</c:v>
                </c:pt>
                <c:pt idx="129">
                  <c:v>0.000296428571428572</c:v>
                </c:pt>
                <c:pt idx="130">
                  <c:v>8.21428571428572E-5</c:v>
                </c:pt>
                <c:pt idx="131">
                  <c:v>0.00444642857142857</c:v>
                </c:pt>
                <c:pt idx="132">
                  <c:v>2.69642857142858E-6</c:v>
                </c:pt>
                <c:pt idx="133">
                  <c:v>0.000383928571428571</c:v>
                </c:pt>
                <c:pt idx="134">
                  <c:v>4.66071428571429E-6</c:v>
                </c:pt>
                <c:pt idx="141">
                  <c:v>0.00303571428571429</c:v>
                </c:pt>
                <c:pt idx="152">
                  <c:v>0.00077857142857143</c:v>
                </c:pt>
                <c:pt idx="155">
                  <c:v>0.00266071428571429</c:v>
                </c:pt>
                <c:pt idx="156">
                  <c:v>3.83928571428572E-5</c:v>
                </c:pt>
                <c:pt idx="157">
                  <c:v>9.42857142857142E-6</c:v>
                </c:pt>
                <c:pt idx="158">
                  <c:v>2.85714285714286E-7</c:v>
                </c:pt>
                <c:pt idx="159">
                  <c:v>9.28571428571432E-7</c:v>
                </c:pt>
                <c:pt idx="160">
                  <c:v>1.31428571428572E-5</c:v>
                </c:pt>
                <c:pt idx="161">
                  <c:v>2.83928571428572E-6</c:v>
                </c:pt>
                <c:pt idx="162">
                  <c:v>3.08928571428572E-5</c:v>
                </c:pt>
                <c:pt idx="164">
                  <c:v>9.05357142857144E-6</c:v>
                </c:pt>
                <c:pt idx="165">
                  <c:v>3.17857142857144E-6</c:v>
                </c:pt>
                <c:pt idx="166">
                  <c:v>1.00714285714286E-5</c:v>
                </c:pt>
                <c:pt idx="167">
                  <c:v>2.01785714285715E-6</c:v>
                </c:pt>
                <c:pt idx="169">
                  <c:v>1.89285714285715E-5</c:v>
                </c:pt>
                <c:pt idx="170">
                  <c:v>1.80357142857143E-5</c:v>
                </c:pt>
                <c:pt idx="172">
                  <c:v>6.6607142857143E-6</c:v>
                </c:pt>
                <c:pt idx="173">
                  <c:v>3.19642857142858E-5</c:v>
                </c:pt>
                <c:pt idx="174">
                  <c:v>2.35714285714286E-5</c:v>
                </c:pt>
                <c:pt idx="175">
                  <c:v>1.0E-7</c:v>
                </c:pt>
                <c:pt idx="176">
                  <c:v>1.98214285714286E-5</c:v>
                </c:pt>
                <c:pt idx="179">
                  <c:v>0.00124285714285714</c:v>
                </c:pt>
                <c:pt idx="181">
                  <c:v>3.14285714285715E-7</c:v>
                </c:pt>
                <c:pt idx="182">
                  <c:v>0.000191071428571429</c:v>
                </c:pt>
                <c:pt idx="184">
                  <c:v>2.75000000000001E-5</c:v>
                </c:pt>
                <c:pt idx="198">
                  <c:v>0.00116071428571429</c:v>
                </c:pt>
                <c:pt idx="199">
                  <c:v>0.00232142857142857</c:v>
                </c:pt>
                <c:pt idx="200">
                  <c:v>0.00015</c:v>
                </c:pt>
                <c:pt idx="201">
                  <c:v>0.00232142857142857</c:v>
                </c:pt>
                <c:pt idx="202">
                  <c:v>1.73214285714286E-5</c:v>
                </c:pt>
                <c:pt idx="203">
                  <c:v>4.05357142857144E-6</c:v>
                </c:pt>
                <c:pt idx="204">
                  <c:v>7.62500000000001E-6</c:v>
                </c:pt>
                <c:pt idx="205">
                  <c:v>1.96428571428572E-7</c:v>
                </c:pt>
                <c:pt idx="206">
                  <c:v>6.60714285714287E-6</c:v>
                </c:pt>
                <c:pt idx="207">
                  <c:v>9.66071428571431E-6</c:v>
                </c:pt>
                <c:pt idx="208">
                  <c:v>0.0025</c:v>
                </c:pt>
                <c:pt idx="209">
                  <c:v>6.60714285714287E-8</c:v>
                </c:pt>
                <c:pt idx="210">
                  <c:v>0.00285714285714286</c:v>
                </c:pt>
                <c:pt idx="211">
                  <c:v>9.82142857142859E-6</c:v>
                </c:pt>
                <c:pt idx="212">
                  <c:v>8.62500000000002E-6</c:v>
                </c:pt>
                <c:pt idx="213">
                  <c:v>5.00000000000001E-6</c:v>
                </c:pt>
                <c:pt idx="214">
                  <c:v>1.35714285714286E-5</c:v>
                </c:pt>
                <c:pt idx="215">
                  <c:v>9.46428571428574E-6</c:v>
                </c:pt>
                <c:pt idx="216">
                  <c:v>3.14285714285715E-6</c:v>
                </c:pt>
                <c:pt idx="217">
                  <c:v>5.01785714285715E-6</c:v>
                </c:pt>
                <c:pt idx="218">
                  <c:v>1.33928571428572E-6</c:v>
                </c:pt>
                <c:pt idx="219">
                  <c:v>2.23214285714286E-5</c:v>
                </c:pt>
                <c:pt idx="220">
                  <c:v>1.51785714285715E-6</c:v>
                </c:pt>
                <c:pt idx="221">
                  <c:v>1.33928571428572E-5</c:v>
                </c:pt>
                <c:pt idx="222">
                  <c:v>0.00500000000000001</c:v>
                </c:pt>
                <c:pt idx="223">
                  <c:v>4.03571428571429E-6</c:v>
                </c:pt>
                <c:pt idx="224">
                  <c:v>0.00130357142857143</c:v>
                </c:pt>
                <c:pt idx="225">
                  <c:v>0.00107142857142857</c:v>
                </c:pt>
                <c:pt idx="226">
                  <c:v>1.08928571428572E-5</c:v>
                </c:pt>
                <c:pt idx="227">
                  <c:v>2.5357142857143E-6</c:v>
                </c:pt>
                <c:pt idx="228">
                  <c:v>3.91071428571429E-6</c:v>
                </c:pt>
                <c:pt idx="229">
                  <c:v>2.01785714285715E-6</c:v>
                </c:pt>
                <c:pt idx="230">
                  <c:v>1.51785714285715E-5</c:v>
                </c:pt>
                <c:pt idx="231">
                  <c:v>2.14285714285715E-8</c:v>
                </c:pt>
                <c:pt idx="232">
                  <c:v>0.00155357142857143</c:v>
                </c:pt>
                <c:pt idx="233">
                  <c:v>1.03214285714286E-5</c:v>
                </c:pt>
                <c:pt idx="234">
                  <c:v>9.82142857142859E-6</c:v>
                </c:pt>
                <c:pt idx="235">
                  <c:v>2.50000000000001E-7</c:v>
                </c:pt>
                <c:pt idx="236">
                  <c:v>2.30357142857144E-6</c:v>
                </c:pt>
                <c:pt idx="237">
                  <c:v>1.76785714285715E-5</c:v>
                </c:pt>
                <c:pt idx="238">
                  <c:v>7.21428571428573E-6</c:v>
                </c:pt>
                <c:pt idx="239">
                  <c:v>1.11785714285715E-5</c:v>
                </c:pt>
                <c:pt idx="240">
                  <c:v>3.23214285714286E-5</c:v>
                </c:pt>
                <c:pt idx="241">
                  <c:v>0.000196428571428572</c:v>
                </c:pt>
                <c:pt idx="242">
                  <c:v>9.62500000000002E-6</c:v>
                </c:pt>
                <c:pt idx="243">
                  <c:v>5.62500000000001E-6</c:v>
                </c:pt>
                <c:pt idx="244">
                  <c:v>1.14821428571429E-5</c:v>
                </c:pt>
                <c:pt idx="245">
                  <c:v>2.82142857142858E-5</c:v>
                </c:pt>
                <c:pt idx="246">
                  <c:v>1.55535714285715E-5</c:v>
                </c:pt>
                <c:pt idx="247">
                  <c:v>2.42857142857144E-6</c:v>
                </c:pt>
                <c:pt idx="248">
                  <c:v>1.04107142857143E-5</c:v>
                </c:pt>
                <c:pt idx="249">
                  <c:v>1.07142857142857E-5</c:v>
                </c:pt>
                <c:pt idx="250">
                  <c:v>1.11071428571429E-5</c:v>
                </c:pt>
                <c:pt idx="251">
                  <c:v>0.00750000000000001</c:v>
                </c:pt>
                <c:pt idx="252">
                  <c:v>3.01785714285715E-5</c:v>
                </c:pt>
                <c:pt idx="253">
                  <c:v>0.00108928571428572</c:v>
                </c:pt>
                <c:pt idx="254">
                  <c:v>4.69642857142857E-6</c:v>
                </c:pt>
                <c:pt idx="255">
                  <c:v>1.15E-5</c:v>
                </c:pt>
                <c:pt idx="256">
                  <c:v>0.00285714285714286</c:v>
                </c:pt>
                <c:pt idx="257">
                  <c:v>0.00155357142857143</c:v>
                </c:pt>
                <c:pt idx="258">
                  <c:v>2.32142857142857E-6</c:v>
                </c:pt>
                <c:pt idx="259">
                  <c:v>3.39285714285715E-8</c:v>
                </c:pt>
                <c:pt idx="260">
                  <c:v>1.11428571428572E-5</c:v>
                </c:pt>
                <c:pt idx="262">
                  <c:v>0.000892857142857142</c:v>
                </c:pt>
                <c:pt idx="263">
                  <c:v>0.00191071428571429</c:v>
                </c:pt>
                <c:pt idx="264">
                  <c:v>0.00196428571428572</c:v>
                </c:pt>
                <c:pt idx="266">
                  <c:v>3.16071428571429E-5</c:v>
                </c:pt>
                <c:pt idx="267">
                  <c:v>0.00103392857142857</c:v>
                </c:pt>
                <c:pt idx="269">
                  <c:v>4.10714285714286E-5</c:v>
                </c:pt>
                <c:pt idx="271">
                  <c:v>0.000192857142857143</c:v>
                </c:pt>
                <c:pt idx="273">
                  <c:v>1.78571428571429E-6</c:v>
                </c:pt>
                <c:pt idx="282">
                  <c:v>3.26785714285715E-5</c:v>
                </c:pt>
                <c:pt idx="283">
                  <c:v>0.000985714285714288</c:v>
                </c:pt>
                <c:pt idx="284">
                  <c:v>0.000326785714285715</c:v>
                </c:pt>
                <c:pt idx="285">
                  <c:v>0.0015</c:v>
                </c:pt>
                <c:pt idx="286">
                  <c:v>0.00183928571428572</c:v>
                </c:pt>
                <c:pt idx="287">
                  <c:v>0.00166607142857143</c:v>
                </c:pt>
                <c:pt idx="291">
                  <c:v>0.00248214285714286</c:v>
                </c:pt>
                <c:pt idx="292">
                  <c:v>0.00151785714285714</c:v>
                </c:pt>
                <c:pt idx="293">
                  <c:v>0.00107142857142857</c:v>
                </c:pt>
                <c:pt idx="294">
                  <c:v>0.00173214285714286</c:v>
                </c:pt>
                <c:pt idx="295">
                  <c:v>0.002625</c:v>
                </c:pt>
                <c:pt idx="296">
                  <c:v>0.00216071428571429</c:v>
                </c:pt>
                <c:pt idx="297">
                  <c:v>0.000775000000000001</c:v>
                </c:pt>
                <c:pt idx="298">
                  <c:v>0.00221428571428571</c:v>
                </c:pt>
                <c:pt idx="299">
                  <c:v>0.00205357142857143</c:v>
                </c:pt>
                <c:pt idx="300">
                  <c:v>0.00166428571428572</c:v>
                </c:pt>
                <c:pt idx="301">
                  <c:v>0.00104464285714286</c:v>
                </c:pt>
                <c:pt idx="303">
                  <c:v>2.98214285714286E-5</c:v>
                </c:pt>
                <c:pt idx="304">
                  <c:v>5.00000000000001E-6</c:v>
                </c:pt>
                <c:pt idx="305">
                  <c:v>2.44642857142857E-5</c:v>
                </c:pt>
                <c:pt idx="306">
                  <c:v>3.19642857142858E-5</c:v>
                </c:pt>
                <c:pt idx="307">
                  <c:v>2.91071428571429E-5</c:v>
                </c:pt>
                <c:pt idx="308">
                  <c:v>0.000596428571428571</c:v>
                </c:pt>
                <c:pt idx="309">
                  <c:v>0.000783928571428573</c:v>
                </c:pt>
                <c:pt idx="310">
                  <c:v>7.32142857142858E-5</c:v>
                </c:pt>
                <c:pt idx="311">
                  <c:v>0.000191071428571429</c:v>
                </c:pt>
                <c:pt idx="312">
                  <c:v>0.000421428571428571</c:v>
                </c:pt>
                <c:pt idx="313">
                  <c:v>0.000296428571428572</c:v>
                </c:pt>
                <c:pt idx="314">
                  <c:v>6.25000000000001E-5</c:v>
                </c:pt>
                <c:pt idx="315">
                  <c:v>0.00118392857142857</c:v>
                </c:pt>
                <c:pt idx="316">
                  <c:v>0.000107142857142857</c:v>
                </c:pt>
                <c:pt idx="317">
                  <c:v>2.67857142857144E-5</c:v>
                </c:pt>
                <c:pt idx="318">
                  <c:v>0.000817857142857142</c:v>
                </c:pt>
                <c:pt idx="319">
                  <c:v>0.000108928571428572</c:v>
                </c:pt>
                <c:pt idx="322">
                  <c:v>0.000537500000000001</c:v>
                </c:pt>
                <c:pt idx="323">
                  <c:v>5.5357142857143E-5</c:v>
                </c:pt>
                <c:pt idx="324">
                  <c:v>0.000378571428571429</c:v>
                </c:pt>
                <c:pt idx="325">
                  <c:v>0.00332142857142857</c:v>
                </c:pt>
                <c:pt idx="326">
                  <c:v>0.00015</c:v>
                </c:pt>
                <c:pt idx="327">
                  <c:v>1.66071428571429E-5</c:v>
                </c:pt>
                <c:pt idx="328">
                  <c:v>0.00291428571428571</c:v>
                </c:pt>
                <c:pt idx="329">
                  <c:v>0.000276785714285715</c:v>
                </c:pt>
                <c:pt idx="330">
                  <c:v>0.000392857142857144</c:v>
                </c:pt>
                <c:pt idx="331">
                  <c:v>5.35714285714286E-5</c:v>
                </c:pt>
                <c:pt idx="332">
                  <c:v>0.00175</c:v>
                </c:pt>
                <c:pt idx="333">
                  <c:v>0.001125</c:v>
                </c:pt>
                <c:pt idx="334">
                  <c:v>0.00121071428571429</c:v>
                </c:pt>
                <c:pt idx="335">
                  <c:v>8.39285714285716E-7</c:v>
                </c:pt>
                <c:pt idx="336">
                  <c:v>0.000660714285714286</c:v>
                </c:pt>
                <c:pt idx="337">
                  <c:v>0.00140357142857143</c:v>
                </c:pt>
                <c:pt idx="339">
                  <c:v>0.00110892857142857</c:v>
                </c:pt>
                <c:pt idx="340">
                  <c:v>0.00110892857142857</c:v>
                </c:pt>
                <c:pt idx="342">
                  <c:v>5.46428571428572E-5</c:v>
                </c:pt>
                <c:pt idx="344">
                  <c:v>0.000573214285714286</c:v>
                </c:pt>
                <c:pt idx="345">
                  <c:v>0.00210357142857144</c:v>
                </c:pt>
                <c:pt idx="346">
                  <c:v>9.46428571428574E-5</c:v>
                </c:pt>
                <c:pt idx="348">
                  <c:v>0.00163035714285715</c:v>
                </c:pt>
                <c:pt idx="352">
                  <c:v>0.000157142857142857</c:v>
                </c:pt>
                <c:pt idx="353">
                  <c:v>0.000157142857142857</c:v>
                </c:pt>
                <c:pt idx="354">
                  <c:v>0.00134464285714286</c:v>
                </c:pt>
                <c:pt idx="355">
                  <c:v>0.00220178571428572</c:v>
                </c:pt>
                <c:pt idx="356">
                  <c:v>0.000496428571428571</c:v>
                </c:pt>
                <c:pt idx="357">
                  <c:v>0.00191428571428572</c:v>
                </c:pt>
                <c:pt idx="358">
                  <c:v>0.000157142857142857</c:v>
                </c:pt>
                <c:pt idx="359">
                  <c:v>0.000410714285714286</c:v>
                </c:pt>
                <c:pt idx="360">
                  <c:v>0.00138214285714286</c:v>
                </c:pt>
                <c:pt idx="361">
                  <c:v>0.000723214285714287</c:v>
                </c:pt>
                <c:pt idx="364">
                  <c:v>0.00260714285714286</c:v>
                </c:pt>
                <c:pt idx="365">
                  <c:v>0.000330357142857144</c:v>
                </c:pt>
                <c:pt idx="367">
                  <c:v>0.000792857142857144</c:v>
                </c:pt>
                <c:pt idx="368">
                  <c:v>0.000294642857142857</c:v>
                </c:pt>
                <c:pt idx="369">
                  <c:v>0.000883928571428573</c:v>
                </c:pt>
                <c:pt idx="370">
                  <c:v>0.000973214285714288</c:v>
                </c:pt>
                <c:pt idx="371">
                  <c:v>0.000423214285714286</c:v>
                </c:pt>
                <c:pt idx="372">
                  <c:v>0.000966071428571431</c:v>
                </c:pt>
                <c:pt idx="373">
                  <c:v>0.000326785714285715</c:v>
                </c:pt>
                <c:pt idx="374">
                  <c:v>0.000214285714285715</c:v>
                </c:pt>
                <c:pt idx="375">
                  <c:v>0.00067857142857143</c:v>
                </c:pt>
                <c:pt idx="376">
                  <c:v>0.00186607142857143</c:v>
                </c:pt>
                <c:pt idx="377">
                  <c:v>0.000558928571428572</c:v>
                </c:pt>
                <c:pt idx="378">
                  <c:v>0.000407142857142858</c:v>
                </c:pt>
                <c:pt idx="379">
                  <c:v>9.64285714285715E-5</c:v>
                </c:pt>
                <c:pt idx="380">
                  <c:v>8.39285714285715E-5</c:v>
                </c:pt>
                <c:pt idx="381">
                  <c:v>0.00185714285714286</c:v>
                </c:pt>
                <c:pt idx="382">
                  <c:v>0.00136071428571429</c:v>
                </c:pt>
                <c:pt idx="383">
                  <c:v>0.0020375</c:v>
                </c:pt>
                <c:pt idx="384">
                  <c:v>0.0010375</c:v>
                </c:pt>
                <c:pt idx="385">
                  <c:v>0.000985714285714288</c:v>
                </c:pt>
                <c:pt idx="386">
                  <c:v>0.000489285714285715</c:v>
                </c:pt>
                <c:pt idx="387">
                  <c:v>0.000864285714285714</c:v>
                </c:pt>
                <c:pt idx="388">
                  <c:v>0.000542857142857143</c:v>
                </c:pt>
                <c:pt idx="389">
                  <c:v>0.000675000000000001</c:v>
                </c:pt>
                <c:pt idx="390">
                  <c:v>0.00317321428571429</c:v>
                </c:pt>
                <c:pt idx="391">
                  <c:v>0.000176785714285714</c:v>
                </c:pt>
                <c:pt idx="392">
                  <c:v>0.00123035714285714</c:v>
                </c:pt>
                <c:pt idx="393">
                  <c:v>0.00207142857142857</c:v>
                </c:pt>
                <c:pt idx="394">
                  <c:v>9.28571428571431E-5</c:v>
                </c:pt>
                <c:pt idx="395">
                  <c:v>0.000830357142857143</c:v>
                </c:pt>
                <c:pt idx="396">
                  <c:v>0.0021375</c:v>
                </c:pt>
                <c:pt idx="397">
                  <c:v>0.00273214285714286</c:v>
                </c:pt>
                <c:pt idx="398">
                  <c:v>0.000450000000000001</c:v>
                </c:pt>
                <c:pt idx="399">
                  <c:v>0.000671428571428572</c:v>
                </c:pt>
                <c:pt idx="400">
                  <c:v>0.00223928571428571</c:v>
                </c:pt>
                <c:pt idx="401">
                  <c:v>0.000114285714285715</c:v>
                </c:pt>
                <c:pt idx="402">
                  <c:v>0.00246785714285715</c:v>
                </c:pt>
                <c:pt idx="403">
                  <c:v>0.00115892857142857</c:v>
                </c:pt>
                <c:pt idx="404">
                  <c:v>0.00156785714285714</c:v>
                </c:pt>
                <c:pt idx="405">
                  <c:v>0.00144464285714286</c:v>
                </c:pt>
                <c:pt idx="406">
                  <c:v>0.000630357142857143</c:v>
                </c:pt>
                <c:pt idx="407">
                  <c:v>0.000148214285714286</c:v>
                </c:pt>
                <c:pt idx="408">
                  <c:v>0.000578571428571429</c:v>
                </c:pt>
                <c:pt idx="409">
                  <c:v>0.00134285714285715</c:v>
                </c:pt>
                <c:pt idx="410">
                  <c:v>0.00115714285714286</c:v>
                </c:pt>
                <c:pt idx="411">
                  <c:v>0.00284642857142857</c:v>
                </c:pt>
                <c:pt idx="412">
                  <c:v>0.000376785714285715</c:v>
                </c:pt>
                <c:pt idx="413">
                  <c:v>0.000896428571428573</c:v>
                </c:pt>
                <c:pt idx="414">
                  <c:v>0.00282142857142857</c:v>
                </c:pt>
                <c:pt idx="415">
                  <c:v>9.28571428571431E-5</c:v>
                </c:pt>
                <c:pt idx="416">
                  <c:v>0.000607142857142858</c:v>
                </c:pt>
                <c:pt idx="417">
                  <c:v>0.000576785714285715</c:v>
                </c:pt>
                <c:pt idx="418">
                  <c:v>0.000576785714285715</c:v>
                </c:pt>
                <c:pt idx="419">
                  <c:v>5.50000000000001E-5</c:v>
                </c:pt>
                <c:pt idx="420">
                  <c:v>0.00171428571428572</c:v>
                </c:pt>
                <c:pt idx="421">
                  <c:v>0.000475000000000001</c:v>
                </c:pt>
                <c:pt idx="422">
                  <c:v>0.000148392857142857</c:v>
                </c:pt>
                <c:pt idx="434">
                  <c:v>0.00258928571428572</c:v>
                </c:pt>
                <c:pt idx="444">
                  <c:v>0.000305357142857144</c:v>
                </c:pt>
                <c:pt idx="448">
                  <c:v>0.000628750000000001</c:v>
                </c:pt>
                <c:pt idx="453">
                  <c:v>0.000235892857142857</c:v>
                </c:pt>
                <c:pt idx="455">
                  <c:v>0.00146428571428572</c:v>
                </c:pt>
                <c:pt idx="457">
                  <c:v>0.00261071428571429</c:v>
                </c:pt>
                <c:pt idx="458">
                  <c:v>0.000437500000000001</c:v>
                </c:pt>
                <c:pt idx="459">
                  <c:v>0.000116428571428572</c:v>
                </c:pt>
                <c:pt idx="460">
                  <c:v>0.0023875</c:v>
                </c:pt>
                <c:pt idx="461">
                  <c:v>0.00174553571428572</c:v>
                </c:pt>
                <c:pt idx="462">
                  <c:v>0.000367857142857144</c:v>
                </c:pt>
                <c:pt idx="463">
                  <c:v>0.000169642857142858</c:v>
                </c:pt>
                <c:pt idx="464">
                  <c:v>0.00230892857142858</c:v>
                </c:pt>
                <c:pt idx="465">
                  <c:v>0.00207178571428571</c:v>
                </c:pt>
                <c:pt idx="466">
                  <c:v>0.000442857142857143</c:v>
                </c:pt>
                <c:pt idx="467">
                  <c:v>0.00238392857142858</c:v>
                </c:pt>
                <c:pt idx="468">
                  <c:v>0.00482946428571429</c:v>
                </c:pt>
                <c:pt idx="469">
                  <c:v>0.00631607142857143</c:v>
                </c:pt>
                <c:pt idx="470">
                  <c:v>0.00428607142857144</c:v>
                </c:pt>
                <c:pt idx="471">
                  <c:v>0.00411607142857143</c:v>
                </c:pt>
                <c:pt idx="472">
                  <c:v>0.00320785714285715</c:v>
                </c:pt>
                <c:pt idx="473">
                  <c:v>0.00219107142857143</c:v>
                </c:pt>
                <c:pt idx="474">
                  <c:v>0.00989142857142858</c:v>
                </c:pt>
                <c:pt idx="475">
                  <c:v>0.0028125</c:v>
                </c:pt>
                <c:pt idx="476">
                  <c:v>0.00989107142857142</c:v>
                </c:pt>
                <c:pt idx="477">
                  <c:v>0.00401785714285714</c:v>
                </c:pt>
                <c:pt idx="478">
                  <c:v>0.000203571428571429</c:v>
                </c:pt>
                <c:pt idx="479">
                  <c:v>0.00297142857142857</c:v>
                </c:pt>
                <c:pt idx="480">
                  <c:v>0.00164821428571429</c:v>
                </c:pt>
                <c:pt idx="481">
                  <c:v>0.00892857142857141</c:v>
                </c:pt>
                <c:pt idx="482">
                  <c:v>0.000448928571428573</c:v>
                </c:pt>
                <c:pt idx="483">
                  <c:v>0.00231607142857143</c:v>
                </c:pt>
                <c:pt idx="484">
                  <c:v>6.83928571428573E-5</c:v>
                </c:pt>
                <c:pt idx="485">
                  <c:v>0.00607142857142858</c:v>
                </c:pt>
                <c:pt idx="486">
                  <c:v>0.00357142857142857</c:v>
                </c:pt>
                <c:pt idx="487">
                  <c:v>0.00165</c:v>
                </c:pt>
                <c:pt idx="488">
                  <c:v>0.002125</c:v>
                </c:pt>
                <c:pt idx="491">
                  <c:v>1.7625E-6</c:v>
                </c:pt>
                <c:pt idx="492">
                  <c:v>0.00136964285714286</c:v>
                </c:pt>
                <c:pt idx="494">
                  <c:v>0.00139464285714286</c:v>
                </c:pt>
                <c:pt idx="495">
                  <c:v>0.000860714285714287</c:v>
                </c:pt>
                <c:pt idx="496">
                  <c:v>0.000750000000000001</c:v>
                </c:pt>
                <c:pt idx="497">
                  <c:v>0.000433928571428572</c:v>
                </c:pt>
                <c:pt idx="498">
                  <c:v>2.94642857142858E-6</c:v>
                </c:pt>
                <c:pt idx="504">
                  <c:v>2.85714285714286E-5</c:v>
                </c:pt>
                <c:pt idx="516">
                  <c:v>4.33928571428572E-6</c:v>
                </c:pt>
                <c:pt idx="517">
                  <c:v>3.76785714285716E-6</c:v>
                </c:pt>
                <c:pt idx="518">
                  <c:v>1.96428571428572E-6</c:v>
                </c:pt>
                <c:pt idx="521">
                  <c:v>4.10714285714286E-6</c:v>
                </c:pt>
                <c:pt idx="522">
                  <c:v>6.51785714285715E-6</c:v>
                </c:pt>
                <c:pt idx="524">
                  <c:v>3.19642857142858E-6</c:v>
                </c:pt>
                <c:pt idx="527">
                  <c:v>1.98214285714286E-6</c:v>
                </c:pt>
                <c:pt idx="528">
                  <c:v>1.00892857142857E-5</c:v>
                </c:pt>
                <c:pt idx="530">
                  <c:v>8.42857142857143E-6</c:v>
                </c:pt>
                <c:pt idx="533">
                  <c:v>5.58928571428573E-6</c:v>
                </c:pt>
                <c:pt idx="535">
                  <c:v>1.14285714285715E-6</c:v>
                </c:pt>
                <c:pt idx="536">
                  <c:v>2.33928571428571E-6</c:v>
                </c:pt>
                <c:pt idx="537">
                  <c:v>5.89285714285716E-7</c:v>
                </c:pt>
                <c:pt idx="538">
                  <c:v>0.000398214285714286</c:v>
                </c:pt>
                <c:pt idx="539">
                  <c:v>6.7857142857143E-5</c:v>
                </c:pt>
                <c:pt idx="540">
                  <c:v>9.64285714285715E-5</c:v>
                </c:pt>
                <c:pt idx="541">
                  <c:v>0.000267857142857144</c:v>
                </c:pt>
                <c:pt idx="542">
                  <c:v>6.07142857142859E-5</c:v>
                </c:pt>
                <c:pt idx="543">
                  <c:v>0.000180357142857143</c:v>
                </c:pt>
                <c:pt idx="544">
                  <c:v>0.000164285714285715</c:v>
                </c:pt>
                <c:pt idx="545">
                  <c:v>0.000771428571428572</c:v>
                </c:pt>
                <c:pt idx="546">
                  <c:v>0.000248214285714286</c:v>
                </c:pt>
                <c:pt idx="547">
                  <c:v>4.64285714285715E-5</c:v>
                </c:pt>
                <c:pt idx="548">
                  <c:v>0.000241071428571429</c:v>
                </c:pt>
                <c:pt idx="549">
                  <c:v>5.5357142857143E-5</c:v>
                </c:pt>
                <c:pt idx="550">
                  <c:v>0.000382142857142858</c:v>
                </c:pt>
                <c:pt idx="551">
                  <c:v>0.000358928571428572</c:v>
                </c:pt>
                <c:pt idx="552">
                  <c:v>0.00155535714285714</c:v>
                </c:pt>
                <c:pt idx="553">
                  <c:v>0.000358928571428572</c:v>
                </c:pt>
                <c:pt idx="554">
                  <c:v>0.00153214285714286</c:v>
                </c:pt>
                <c:pt idx="555">
                  <c:v>0.000164285714285715</c:v>
                </c:pt>
                <c:pt idx="556">
                  <c:v>7.14285714285716E-5</c:v>
                </c:pt>
                <c:pt idx="557">
                  <c:v>0.00149285714285714</c:v>
                </c:pt>
                <c:pt idx="558">
                  <c:v>0.001125</c:v>
                </c:pt>
                <c:pt idx="559">
                  <c:v>0.000414285714285714</c:v>
                </c:pt>
                <c:pt idx="560">
                  <c:v>0.000289285714285714</c:v>
                </c:pt>
                <c:pt idx="561">
                  <c:v>0.000257142857142857</c:v>
                </c:pt>
                <c:pt idx="562">
                  <c:v>0.0017375</c:v>
                </c:pt>
                <c:pt idx="563">
                  <c:v>6.7857142857143E-5</c:v>
                </c:pt>
                <c:pt idx="564">
                  <c:v>0.00109464285714286</c:v>
                </c:pt>
                <c:pt idx="565">
                  <c:v>0.000253571428571429</c:v>
                </c:pt>
                <c:pt idx="566">
                  <c:v>0.000985714285714288</c:v>
                </c:pt>
                <c:pt idx="567">
                  <c:v>0.000280357142857144</c:v>
                </c:pt>
                <c:pt idx="568">
                  <c:v>0.00204464285714286</c:v>
                </c:pt>
                <c:pt idx="569">
                  <c:v>0.000432142857142857</c:v>
                </c:pt>
                <c:pt idx="570">
                  <c:v>0.00116071428571429</c:v>
                </c:pt>
                <c:pt idx="571">
                  <c:v>0.000232142857142857</c:v>
                </c:pt>
                <c:pt idx="572">
                  <c:v>0.00108928571428572</c:v>
                </c:pt>
                <c:pt idx="573">
                  <c:v>0.000928571428571431</c:v>
                </c:pt>
                <c:pt idx="574">
                  <c:v>0.00196428571428572</c:v>
                </c:pt>
                <c:pt idx="575">
                  <c:v>0.00151785714285714</c:v>
                </c:pt>
                <c:pt idx="576">
                  <c:v>0.000142857142857143</c:v>
                </c:pt>
                <c:pt idx="577">
                  <c:v>0.00101785714285714</c:v>
                </c:pt>
                <c:pt idx="578">
                  <c:v>0.000357142857142858</c:v>
                </c:pt>
                <c:pt idx="579">
                  <c:v>0.000339285714285715</c:v>
                </c:pt>
                <c:pt idx="580">
                  <c:v>0.000196428571428572</c:v>
                </c:pt>
                <c:pt idx="581">
                  <c:v>0.000375</c:v>
                </c:pt>
                <c:pt idx="583">
                  <c:v>0.000821428571428572</c:v>
                </c:pt>
                <c:pt idx="584">
                  <c:v>0.00148214285714286</c:v>
                </c:pt>
                <c:pt idx="585">
                  <c:v>0.000321428571428572</c:v>
                </c:pt>
                <c:pt idx="586">
                  <c:v>0.00132142857142857</c:v>
                </c:pt>
                <c:pt idx="589">
                  <c:v>3.75000000000001E-5</c:v>
                </c:pt>
                <c:pt idx="590">
                  <c:v>0.00278571428571429</c:v>
                </c:pt>
                <c:pt idx="591">
                  <c:v>0.00103571428571429</c:v>
                </c:pt>
                <c:pt idx="592">
                  <c:v>5.35714285714286E-5</c:v>
                </c:pt>
                <c:pt idx="593">
                  <c:v>0.000375</c:v>
                </c:pt>
                <c:pt idx="594">
                  <c:v>0.000464285714285714</c:v>
                </c:pt>
                <c:pt idx="595">
                  <c:v>0.00025</c:v>
                </c:pt>
                <c:pt idx="596">
                  <c:v>0.00142857142857143</c:v>
                </c:pt>
                <c:pt idx="597">
                  <c:v>0.00103571428571429</c:v>
                </c:pt>
                <c:pt idx="598">
                  <c:v>0.00292857142857143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208616"/>
        <c:axId val="-2126204040"/>
      </c:scatterChart>
      <c:valAx>
        <c:axId val="-2126208616"/>
        <c:scaling>
          <c:logBase val="10.0"/>
          <c:orientation val="minMax"/>
          <c:max val="1.00000000000001E-7"/>
          <c:min val="1.00000000000001E-12"/>
        </c:scaling>
        <c:delete val="1"/>
        <c:axPos val="b"/>
        <c:numFmt formatCode="0.E+00" sourceLinked="0"/>
        <c:majorTickMark val="in"/>
        <c:minorTickMark val="in"/>
        <c:tickLblPos val="none"/>
        <c:crossAx val="-2126204040"/>
        <c:crossesAt val="1.00000000000001E-12"/>
        <c:crossBetween val="midCat"/>
      </c:valAx>
      <c:valAx>
        <c:axId val="-2126204040"/>
        <c:scaling>
          <c:logBase val="10.0"/>
          <c:orientation val="minMax"/>
          <c:max val="0.01"/>
          <c:min val="1.00000000000001E-7"/>
        </c:scaling>
        <c:delete val="1"/>
        <c:axPos val="l"/>
        <c:numFmt formatCode="0.E+00" sourceLinked="0"/>
        <c:majorTickMark val="in"/>
        <c:minorTickMark val="in"/>
        <c:tickLblPos val="none"/>
        <c:crossAx val="-2126208616"/>
        <c:crossesAt val="1.00000000000001E-12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16096623708839"/>
          <c:y val="0.68083402181006"/>
          <c:w val="0.199726493579166"/>
          <c:h val="0.112583050661389"/>
        </c:manualLayout>
      </c:layout>
      <c:overlay val="0"/>
      <c:txPr>
        <a:bodyPr/>
        <a:lstStyle/>
        <a:p>
          <a:pPr>
            <a:defRPr sz="24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8915009042"/>
          <c:y val="0.0373134328358209"/>
          <c:w val="0.810126582278483"/>
          <c:h val="0.840796019900499"/>
        </c:manualLayout>
      </c:layout>
      <c:scatterChart>
        <c:scatterStyle val="lineMarker"/>
        <c:varyColors val="0"/>
        <c:ser>
          <c:idx val="0"/>
          <c:order val="0"/>
          <c:tx>
            <c:v>OIB</c:v>
          </c:tx>
          <c:spPr>
            <a:ln w="0">
              <a:noFill/>
            </a:ln>
          </c:spPr>
          <c:marker>
            <c:symbol val="plus"/>
            <c:size val="5"/>
            <c:spPr>
              <a:ln w="9525">
                <a:solidFill>
                  <a:srgbClr val="FF0000"/>
                </a:solidFill>
              </a:ln>
            </c:spPr>
          </c:marker>
          <c:xVal>
            <c:numRef>
              <c:f>OIB!$N$2:$N$2141</c:f>
              <c:numCache>
                <c:formatCode>0.00E+00</c:formatCode>
                <c:ptCount val="2140"/>
                <c:pt idx="0">
                  <c:v>4.0887977844168E-11</c:v>
                </c:pt>
                <c:pt idx="1">
                  <c:v>1.05298843253683E-11</c:v>
                </c:pt>
                <c:pt idx="2">
                  <c:v>1.26759677847885E-11</c:v>
                </c:pt>
                <c:pt idx="3">
                  <c:v>4.18459478353339E-11</c:v>
                </c:pt>
                <c:pt idx="4">
                  <c:v>3.44589937973812E-11</c:v>
                </c:pt>
                <c:pt idx="5">
                  <c:v>3.35102675459762E-12</c:v>
                </c:pt>
                <c:pt idx="6">
                  <c:v>2.86038462638611E-11</c:v>
                </c:pt>
                <c:pt idx="7">
                  <c:v>3.76643578415311E-11</c:v>
                </c:pt>
                <c:pt idx="8">
                  <c:v>3.05330602581689E-10</c:v>
                </c:pt>
                <c:pt idx="9">
                  <c:v>2.15775259626362E-11</c:v>
                </c:pt>
                <c:pt idx="10">
                  <c:v>5.08882309400447E-11</c:v>
                </c:pt>
                <c:pt idx="11">
                  <c:v>3.22372662798197E-11</c:v>
                </c:pt>
                <c:pt idx="12">
                  <c:v>1.28161312371839E-10</c:v>
                </c:pt>
                <c:pt idx="13">
                  <c:v>3.13676286072774E-10</c:v>
                </c:pt>
                <c:pt idx="14">
                  <c:v>5.28057452650849E-9</c:v>
                </c:pt>
                <c:pt idx="16">
                  <c:v>6.42420297055147E-9</c:v>
                </c:pt>
                <c:pt idx="17">
                  <c:v>1.14333141366578E-8</c:v>
                </c:pt>
                <c:pt idx="19">
                  <c:v>2.53727682535924E-8</c:v>
                </c:pt>
                <c:pt idx="20">
                  <c:v>3.15126050420169E-9</c:v>
                </c:pt>
                <c:pt idx="21">
                  <c:v>2.7258011758687E-12</c:v>
                </c:pt>
                <c:pt idx="22">
                  <c:v>3.34677621780821E-8</c:v>
                </c:pt>
                <c:pt idx="23">
                  <c:v>6.4809626947425E-8</c:v>
                </c:pt>
                <c:pt idx="25">
                  <c:v>2.49256385117733E-11</c:v>
                </c:pt>
                <c:pt idx="26">
                  <c:v>1.08585196354816E-11</c:v>
                </c:pt>
                <c:pt idx="27">
                  <c:v>1.54615990104577E-9</c:v>
                </c:pt>
                <c:pt idx="28">
                  <c:v>5.18176020408166E-12</c:v>
                </c:pt>
                <c:pt idx="29">
                  <c:v>2.39155494119167E-11</c:v>
                </c:pt>
                <c:pt idx="31">
                  <c:v>2.36989288084179E-11</c:v>
                </c:pt>
                <c:pt idx="32">
                  <c:v>4.2741352647244E-8</c:v>
                </c:pt>
                <c:pt idx="33">
                  <c:v>3.29628566774993E-8</c:v>
                </c:pt>
                <c:pt idx="34">
                  <c:v>3.87020868165213E-11</c:v>
                </c:pt>
                <c:pt idx="35">
                  <c:v>3.59504232310879E-12</c:v>
                </c:pt>
                <c:pt idx="36">
                  <c:v>1.86089442029418E-11</c:v>
                </c:pt>
                <c:pt idx="37">
                  <c:v>3.98480921426494E-12</c:v>
                </c:pt>
                <c:pt idx="38">
                  <c:v>3.46740638002775E-12</c:v>
                </c:pt>
                <c:pt idx="40">
                  <c:v>1.32494388367838E-9</c:v>
                </c:pt>
                <c:pt idx="41">
                  <c:v>1.66204392085097E-9</c:v>
                </c:pt>
                <c:pt idx="42">
                  <c:v>2.91900186816121E-10</c:v>
                </c:pt>
                <c:pt idx="43">
                  <c:v>4.00866327983023E-13</c:v>
                </c:pt>
                <c:pt idx="44">
                  <c:v>5.97799668306076E-12</c:v>
                </c:pt>
                <c:pt idx="45">
                  <c:v>5.97020274950122E-11</c:v>
                </c:pt>
                <c:pt idx="46">
                  <c:v>9.20900410804839E-11</c:v>
                </c:pt>
                <c:pt idx="47">
                  <c:v>3.29281282168593E-11</c:v>
                </c:pt>
                <c:pt idx="48">
                  <c:v>2.24385857892665E-11</c:v>
                </c:pt>
                <c:pt idx="49">
                  <c:v>1.37957588292857E-12</c:v>
                </c:pt>
                <c:pt idx="50">
                  <c:v>5.8619316087791E-11</c:v>
                </c:pt>
                <c:pt idx="51">
                  <c:v>1.62878318527839E-11</c:v>
                </c:pt>
                <c:pt idx="52">
                  <c:v>1.08519106952229E-10</c:v>
                </c:pt>
                <c:pt idx="53">
                  <c:v>8.56816405505359E-11</c:v>
                </c:pt>
                <c:pt idx="54">
                  <c:v>4.31317276043058E-11</c:v>
                </c:pt>
                <c:pt idx="55">
                  <c:v>6.77774362347024E-11</c:v>
                </c:pt>
                <c:pt idx="56">
                  <c:v>1.52749928117097E-10</c:v>
                </c:pt>
                <c:pt idx="57">
                  <c:v>7.66237990392317E-12</c:v>
                </c:pt>
                <c:pt idx="58">
                  <c:v>1.01887065207722E-10</c:v>
                </c:pt>
                <c:pt idx="59">
                  <c:v>6.72204430210838E-11</c:v>
                </c:pt>
                <c:pt idx="60">
                  <c:v>5.57092499396345E-12</c:v>
                </c:pt>
                <c:pt idx="61">
                  <c:v>8.69130324100552E-11</c:v>
                </c:pt>
                <c:pt idx="62">
                  <c:v>3.87710962420732E-12</c:v>
                </c:pt>
                <c:pt idx="63">
                  <c:v>8.6847255582244E-11</c:v>
                </c:pt>
                <c:pt idx="64">
                  <c:v>1.94927767610915E-11</c:v>
                </c:pt>
                <c:pt idx="65">
                  <c:v>4.72848516908766E-12</c:v>
                </c:pt>
                <c:pt idx="66">
                  <c:v>9.09728278654674E-11</c:v>
                </c:pt>
                <c:pt idx="67">
                  <c:v>7.11164169430787E-11</c:v>
                </c:pt>
                <c:pt idx="68">
                  <c:v>1.42780394950882E-11</c:v>
                </c:pt>
                <c:pt idx="69">
                  <c:v>1.60594745637781E-10</c:v>
                </c:pt>
                <c:pt idx="70">
                  <c:v>1.30960423100385E-11</c:v>
                </c:pt>
                <c:pt idx="71">
                  <c:v>8.04214800411761E-12</c:v>
                </c:pt>
                <c:pt idx="72">
                  <c:v>1.76013826934564E-11</c:v>
                </c:pt>
                <c:pt idx="73">
                  <c:v>2.47310943993291E-11</c:v>
                </c:pt>
                <c:pt idx="74">
                  <c:v>1.59353673414923E-12</c:v>
                </c:pt>
                <c:pt idx="75">
                  <c:v>3.61233927618287E-11</c:v>
                </c:pt>
                <c:pt idx="76">
                  <c:v>2.32621613163547E-11</c:v>
                </c:pt>
                <c:pt idx="77">
                  <c:v>1.48184023409204E-11</c:v>
                </c:pt>
                <c:pt idx="78">
                  <c:v>9.48179178263248E-12</c:v>
                </c:pt>
                <c:pt idx="79">
                  <c:v>2.27381806238643E-11</c:v>
                </c:pt>
                <c:pt idx="80">
                  <c:v>5.62826253065947E-12</c:v>
                </c:pt>
                <c:pt idx="81">
                  <c:v>2.14596280198763E-11</c:v>
                </c:pt>
                <c:pt idx="82">
                  <c:v>1.48208844853661E-11</c:v>
                </c:pt>
                <c:pt idx="83">
                  <c:v>2.94335170517368E-11</c:v>
                </c:pt>
                <c:pt idx="84">
                  <c:v>7.50600480384311E-12</c:v>
                </c:pt>
                <c:pt idx="85">
                  <c:v>3.91905786533991E-12</c:v>
                </c:pt>
                <c:pt idx="86">
                  <c:v>1.05227038773877E-10</c:v>
                </c:pt>
                <c:pt idx="87">
                  <c:v>9.36741456657395E-11</c:v>
                </c:pt>
                <c:pt idx="88">
                  <c:v>3.47698793955801E-12</c:v>
                </c:pt>
                <c:pt idx="89">
                  <c:v>8.88074050510254E-11</c:v>
                </c:pt>
                <c:pt idx="90">
                  <c:v>5.34162449006827E-11</c:v>
                </c:pt>
                <c:pt idx="91">
                  <c:v>2.7340324640665E-11</c:v>
                </c:pt>
                <c:pt idx="92">
                  <c:v>1.47253219242061E-11</c:v>
                </c:pt>
                <c:pt idx="93">
                  <c:v>2.92543062227561E-11</c:v>
                </c:pt>
                <c:pt idx="94">
                  <c:v>6.47095056997982E-12</c:v>
                </c:pt>
                <c:pt idx="95">
                  <c:v>5.77843226962524E-12</c:v>
                </c:pt>
                <c:pt idx="96">
                  <c:v>2.36915723054635E-11</c:v>
                </c:pt>
                <c:pt idx="97">
                  <c:v>1.70985002287545E-11</c:v>
                </c:pt>
                <c:pt idx="98">
                  <c:v>1.28964778966031E-11</c:v>
                </c:pt>
                <c:pt idx="99">
                  <c:v>1.78451292780257E-11</c:v>
                </c:pt>
                <c:pt idx="100">
                  <c:v>4.09851690876511E-12</c:v>
                </c:pt>
                <c:pt idx="101">
                  <c:v>1.56623314524636E-12</c:v>
                </c:pt>
                <c:pt idx="102">
                  <c:v>7.53579053719169E-11</c:v>
                </c:pt>
                <c:pt idx="103">
                  <c:v>5.4361445505611E-11</c:v>
                </c:pt>
                <c:pt idx="104">
                  <c:v>1.05999978554272E-10</c:v>
                </c:pt>
                <c:pt idx="105">
                  <c:v>2.28729610672666E-11</c:v>
                </c:pt>
                <c:pt idx="106">
                  <c:v>3.18483953829732E-11</c:v>
                </c:pt>
                <c:pt idx="107">
                  <c:v>1.68438322086241E-11</c:v>
                </c:pt>
                <c:pt idx="108">
                  <c:v>1.01574315007562E-10</c:v>
                </c:pt>
                <c:pt idx="109">
                  <c:v>5.9611181008299E-11</c:v>
                </c:pt>
                <c:pt idx="110">
                  <c:v>2.74028746806971E-11</c:v>
                </c:pt>
                <c:pt idx="111">
                  <c:v>9.29662380698212E-11</c:v>
                </c:pt>
                <c:pt idx="112">
                  <c:v>5.42725847344544E-11</c:v>
                </c:pt>
                <c:pt idx="113">
                  <c:v>1.30729583666934E-11</c:v>
                </c:pt>
                <c:pt idx="114">
                  <c:v>4.6371670749298E-11</c:v>
                </c:pt>
                <c:pt idx="115">
                  <c:v>2.60208166533228E-11</c:v>
                </c:pt>
                <c:pt idx="116">
                  <c:v>2.73996478929176E-11</c:v>
                </c:pt>
                <c:pt idx="117">
                  <c:v>1.45391610907774E-10</c:v>
                </c:pt>
                <c:pt idx="118">
                  <c:v>1.35028657846913E-11</c:v>
                </c:pt>
                <c:pt idx="119">
                  <c:v>2.68170885915082E-12</c:v>
                </c:pt>
                <c:pt idx="120">
                  <c:v>1.6298753288345E-10</c:v>
                </c:pt>
                <c:pt idx="121">
                  <c:v>1.51912204366669E-10</c:v>
                </c:pt>
                <c:pt idx="122">
                  <c:v>1.72871059744622E-9</c:v>
                </c:pt>
                <c:pt idx="123">
                  <c:v>4.45296713561328E-12</c:v>
                </c:pt>
                <c:pt idx="124">
                  <c:v>1.57784958125231E-11</c:v>
                </c:pt>
                <c:pt idx="125">
                  <c:v>2.38812081411162E-11</c:v>
                </c:pt>
                <c:pt idx="126">
                  <c:v>1.31732370023003E-11</c:v>
                </c:pt>
                <c:pt idx="127">
                  <c:v>2.78715035520481E-11</c:v>
                </c:pt>
                <c:pt idx="128">
                  <c:v>1.6617957064064E-8</c:v>
                </c:pt>
                <c:pt idx="129">
                  <c:v>7.44762476647988E-11</c:v>
                </c:pt>
                <c:pt idx="130">
                  <c:v>1.19316683505535E-11</c:v>
                </c:pt>
                <c:pt idx="131">
                  <c:v>2.47593908460102E-8</c:v>
                </c:pt>
                <c:pt idx="132">
                  <c:v>3.57786228983188E-10</c:v>
                </c:pt>
                <c:pt idx="133">
                  <c:v>2.4108374000788E-10</c:v>
                </c:pt>
                <c:pt idx="134">
                  <c:v>1.26399730895828E-10</c:v>
                </c:pt>
                <c:pt idx="135">
                  <c:v>2.92019329749515E-11</c:v>
                </c:pt>
                <c:pt idx="145">
                  <c:v>1.81101726619391E-9</c:v>
                </c:pt>
                <c:pt idx="146">
                  <c:v>6.68816303042437E-9</c:v>
                </c:pt>
                <c:pt idx="147">
                  <c:v>7.98257653742044E-12</c:v>
                </c:pt>
                <c:pt idx="148">
                  <c:v>1.34135085846455E-11</c:v>
                </c:pt>
                <c:pt idx="149">
                  <c:v>2.25564876504378E-9</c:v>
                </c:pt>
                <c:pt idx="150">
                  <c:v>5.94225380304246E-9</c:v>
                </c:pt>
                <c:pt idx="151">
                  <c:v>1.32750049245746E-10</c:v>
                </c:pt>
                <c:pt idx="152">
                  <c:v>3.57120021413958E-10</c:v>
                </c:pt>
                <c:pt idx="153">
                  <c:v>2.63753661659487E-10</c:v>
                </c:pt>
                <c:pt idx="154">
                  <c:v>4.68589157039919E-11</c:v>
                </c:pt>
                <c:pt idx="155">
                  <c:v>1.67500071485761E-11</c:v>
                </c:pt>
                <c:pt idx="156">
                  <c:v>5.01715856812435E-12</c:v>
                </c:pt>
                <c:pt idx="157">
                  <c:v>2.1739613913353E-11</c:v>
                </c:pt>
                <c:pt idx="158">
                  <c:v>5.1103382706165E-11</c:v>
                </c:pt>
                <c:pt idx="159">
                  <c:v>1.4891898637958E-8</c:v>
                </c:pt>
                <c:pt idx="160">
                  <c:v>1.1118021401248E-8</c:v>
                </c:pt>
                <c:pt idx="161">
                  <c:v>1.21962897699112E-8</c:v>
                </c:pt>
                <c:pt idx="162">
                  <c:v>1.45456394877807E-8</c:v>
                </c:pt>
                <c:pt idx="163">
                  <c:v>3.71765666501456E-8</c:v>
                </c:pt>
                <c:pt idx="164">
                  <c:v>2.13342797253677E-8</c:v>
                </c:pt>
                <c:pt idx="165">
                  <c:v>1.82894331338087E-8</c:v>
                </c:pt>
                <c:pt idx="166">
                  <c:v>1.10977174596821E-8</c:v>
                </c:pt>
                <c:pt idx="167">
                  <c:v>1.43565249024617E-9</c:v>
                </c:pt>
                <c:pt idx="168">
                  <c:v>1.72337522796015E-9</c:v>
                </c:pt>
                <c:pt idx="169">
                  <c:v>1.68647566863015E-9</c:v>
                </c:pt>
                <c:pt idx="173">
                  <c:v>2.35456222120554E-11</c:v>
                </c:pt>
                <c:pt idx="174">
                  <c:v>6.04799315642992E-11</c:v>
                </c:pt>
                <c:pt idx="175">
                  <c:v>9.2787920812841E-11</c:v>
                </c:pt>
                <c:pt idx="176">
                  <c:v>3.62192531803222E-9</c:v>
                </c:pt>
                <c:pt idx="177">
                  <c:v>1.85210668534828E-8</c:v>
                </c:pt>
                <c:pt idx="178">
                  <c:v>3.7288163864425E-8</c:v>
                </c:pt>
                <c:pt idx="179">
                  <c:v>7.5525152264669E-10</c:v>
                </c:pt>
                <c:pt idx="181">
                  <c:v>2.45099353292158E-8</c:v>
                </c:pt>
                <c:pt idx="182">
                  <c:v>7.57689484921273E-9</c:v>
                </c:pt>
                <c:pt idx="184">
                  <c:v>2.28039574516758E-9</c:v>
                </c:pt>
                <c:pt idx="185">
                  <c:v>2.35307293453811E-10</c:v>
                </c:pt>
                <c:pt idx="188">
                  <c:v>2.90410900148692E-9</c:v>
                </c:pt>
                <c:pt idx="191">
                  <c:v>8.57829120439211E-11</c:v>
                </c:pt>
                <c:pt idx="192">
                  <c:v>1.78093863980074E-10</c:v>
                </c:pt>
                <c:pt idx="194">
                  <c:v>3.51223439068717E-11</c:v>
                </c:pt>
                <c:pt idx="195">
                  <c:v>4.07419189319711E-11</c:v>
                </c:pt>
                <c:pt idx="196">
                  <c:v>2.30988362118266E-9</c:v>
                </c:pt>
                <c:pt idx="197">
                  <c:v>1.86327137106511E-10</c:v>
                </c:pt>
                <c:pt idx="198">
                  <c:v>4.94194959141919E-9</c:v>
                </c:pt>
                <c:pt idx="200">
                  <c:v>6.7762543368028E-11</c:v>
                </c:pt>
                <c:pt idx="203">
                  <c:v>1.54141170078921E-10</c:v>
                </c:pt>
                <c:pt idx="205">
                  <c:v>1.06434353832273E-11</c:v>
                </c:pt>
                <c:pt idx="206">
                  <c:v>8.44822683543663E-11</c:v>
                </c:pt>
                <c:pt idx="207">
                  <c:v>4.39041709558125E-11</c:v>
                </c:pt>
                <c:pt idx="208">
                  <c:v>2.12868707664546E-10</c:v>
                </c:pt>
                <c:pt idx="210">
                  <c:v>1.25919187731138E-11</c:v>
                </c:pt>
                <c:pt idx="212">
                  <c:v>2.1788263944489E-11</c:v>
                </c:pt>
                <c:pt idx="213">
                  <c:v>7.26275464816299E-10</c:v>
                </c:pt>
                <c:pt idx="215">
                  <c:v>1.29071511177196E-9</c:v>
                </c:pt>
                <c:pt idx="217">
                  <c:v>3.57230228627348E-11</c:v>
                </c:pt>
                <c:pt idx="220">
                  <c:v>3.46755579066429E-11</c:v>
                </c:pt>
                <c:pt idx="221">
                  <c:v>9.27080950474671E-12</c:v>
                </c:pt>
                <c:pt idx="222">
                  <c:v>2.47221586793245E-11</c:v>
                </c:pt>
                <c:pt idx="223">
                  <c:v>2.02319593770255E-11</c:v>
                </c:pt>
                <c:pt idx="224">
                  <c:v>1.09909356056274E-11</c:v>
                </c:pt>
                <c:pt idx="225">
                  <c:v>2.19818712112548E-9</c:v>
                </c:pt>
                <c:pt idx="226">
                  <c:v>2.08587008495686E-10</c:v>
                </c:pt>
                <c:pt idx="228">
                  <c:v>3.03510665675399E-9</c:v>
                </c:pt>
                <c:pt idx="229">
                  <c:v>3.44561363376416E-9</c:v>
                </c:pt>
                <c:pt idx="230">
                  <c:v>1.87833798785061E-9</c:v>
                </c:pt>
                <c:pt idx="231">
                  <c:v>2.64402990646486E-9</c:v>
                </c:pt>
                <c:pt idx="232">
                  <c:v>6.5801649255913E-12</c:v>
                </c:pt>
                <c:pt idx="233">
                  <c:v>2.99098405708696E-12</c:v>
                </c:pt>
                <c:pt idx="238">
                  <c:v>1.78714400091502E-10</c:v>
                </c:pt>
                <c:pt idx="239">
                  <c:v>3.21685920164704E-11</c:v>
                </c:pt>
                <c:pt idx="240">
                  <c:v>1.11994357390675E-8</c:v>
                </c:pt>
                <c:pt idx="241">
                  <c:v>3.50007188290316E-11</c:v>
                </c:pt>
                <c:pt idx="242">
                  <c:v>1.83902081983047E-11</c:v>
                </c:pt>
                <c:pt idx="243">
                  <c:v>1.4237580540623E-9</c:v>
                </c:pt>
                <c:pt idx="244">
                  <c:v>7.88999254959525E-9</c:v>
                </c:pt>
                <c:pt idx="246">
                  <c:v>1.15888842026002E-10</c:v>
                </c:pt>
                <c:pt idx="247">
                  <c:v>6.94156515688744E-10</c:v>
                </c:pt>
                <c:pt idx="248">
                  <c:v>5.20505690266501E-12</c:v>
                </c:pt>
                <c:pt idx="249">
                  <c:v>7.16719208700296E-10</c:v>
                </c:pt>
                <c:pt idx="251">
                  <c:v>5.34306413384678E-11</c:v>
                </c:pt>
                <c:pt idx="252">
                  <c:v>2.84205539034403E-11</c:v>
                </c:pt>
                <c:pt idx="253">
                  <c:v>5.68411078068806E-12</c:v>
                </c:pt>
                <c:pt idx="254">
                  <c:v>2.65986598802852E-9</c:v>
                </c:pt>
                <c:pt idx="255">
                  <c:v>6.76136147012851E-10</c:v>
                </c:pt>
                <c:pt idx="257">
                  <c:v>3.25920458589095E-9</c:v>
                </c:pt>
                <c:pt idx="259">
                  <c:v>5.3376034160662E-9</c:v>
                </c:pt>
                <c:pt idx="260">
                  <c:v>7.74925495952321E-12</c:v>
                </c:pt>
                <c:pt idx="261">
                  <c:v>6.58264707003701E-12</c:v>
                </c:pt>
                <c:pt idx="262">
                  <c:v>1.05775691982158E-8</c:v>
                </c:pt>
                <c:pt idx="263">
                  <c:v>3.18707346829847E-12</c:v>
                </c:pt>
                <c:pt idx="264">
                  <c:v>6.90532584798E-12</c:v>
                </c:pt>
                <c:pt idx="265">
                  <c:v>2.63107311245823E-10</c:v>
                </c:pt>
                <c:pt idx="266">
                  <c:v>7.21087782924754E-9</c:v>
                </c:pt>
                <c:pt idx="268">
                  <c:v>1.4456009251846E-11</c:v>
                </c:pt>
                <c:pt idx="269">
                  <c:v>2.32328720118954E-11</c:v>
                </c:pt>
                <c:pt idx="271">
                  <c:v>5.01393178034494E-12</c:v>
                </c:pt>
                <c:pt idx="272">
                  <c:v>1.80700115648075E-9</c:v>
                </c:pt>
                <c:pt idx="273">
                  <c:v>3.09275197936128E-11</c:v>
                </c:pt>
                <c:pt idx="274">
                  <c:v>3.76387419459378E-9</c:v>
                </c:pt>
                <c:pt idx="275">
                  <c:v>2.23263928603201E-10</c:v>
                </c:pt>
                <c:pt idx="276">
                  <c:v>1.67941893197098E-11</c:v>
                </c:pt>
                <c:pt idx="277">
                  <c:v>1.7603368409013E-11</c:v>
                </c:pt>
                <c:pt idx="278">
                  <c:v>3.87214533531588E-12</c:v>
                </c:pt>
                <c:pt idx="279">
                  <c:v>9.63072044937539E-11</c:v>
                </c:pt>
                <c:pt idx="281">
                  <c:v>7.5531655483117E-12</c:v>
                </c:pt>
                <c:pt idx="283">
                  <c:v>2.49326445283212E-11</c:v>
                </c:pt>
                <c:pt idx="284">
                  <c:v>6.67200427008275E-11</c:v>
                </c:pt>
                <c:pt idx="285">
                  <c:v>2.23973821914675E-10</c:v>
                </c:pt>
                <c:pt idx="287">
                  <c:v>2.21605856113463E-10</c:v>
                </c:pt>
                <c:pt idx="289">
                  <c:v>4.07766689542113E-11</c:v>
                </c:pt>
                <c:pt idx="290">
                  <c:v>1.60909977982387E-11</c:v>
                </c:pt>
                <c:pt idx="292">
                  <c:v>3.54872191403918E-12</c:v>
                </c:pt>
                <c:pt idx="296">
                  <c:v>9.71213478719487E-12</c:v>
                </c:pt>
                <c:pt idx="297">
                  <c:v>1.5087466798836E-11</c:v>
                </c:pt>
                <c:pt idx="298">
                  <c:v>2.74760979418457E-11</c:v>
                </c:pt>
                <c:pt idx="300">
                  <c:v>4.19482411325887E-11</c:v>
                </c:pt>
                <c:pt idx="301">
                  <c:v>8.32511247092916E-11</c:v>
                </c:pt>
                <c:pt idx="302">
                  <c:v>6.54491847446214E-11</c:v>
                </c:pt>
                <c:pt idx="303">
                  <c:v>8.75700560448362E-11</c:v>
                </c:pt>
                <c:pt idx="304">
                  <c:v>2.10982277885802E-11</c:v>
                </c:pt>
                <c:pt idx="306">
                  <c:v>1.26973106262788E-11</c:v>
                </c:pt>
                <c:pt idx="307">
                  <c:v>3.56808264071576E-11</c:v>
                </c:pt>
                <c:pt idx="308">
                  <c:v>3.01692246654467E-11</c:v>
                </c:pt>
                <c:pt idx="309">
                  <c:v>3.39954503285169E-11</c:v>
                </c:pt>
                <c:pt idx="311">
                  <c:v>4.86500311360201E-11</c:v>
                </c:pt>
                <c:pt idx="312">
                  <c:v>5.67716077624005E-10</c:v>
                </c:pt>
                <c:pt idx="313">
                  <c:v>3.99178469759936E-9</c:v>
                </c:pt>
                <c:pt idx="315">
                  <c:v>2.52012125573476E-11</c:v>
                </c:pt>
                <c:pt idx="316">
                  <c:v>5.67170005845948E-10</c:v>
                </c:pt>
                <c:pt idx="317">
                  <c:v>2.26371573449237E-9</c:v>
                </c:pt>
                <c:pt idx="318">
                  <c:v>4.60785294902589E-10</c:v>
                </c:pt>
                <c:pt idx="319">
                  <c:v>8.13150520416336E-11</c:v>
                </c:pt>
                <c:pt idx="320">
                  <c:v>3.83143816640615E-10</c:v>
                </c:pt>
                <c:pt idx="321">
                  <c:v>1.89350885470282E-11</c:v>
                </c:pt>
                <c:pt idx="322">
                  <c:v>1.74246540089215E-10</c:v>
                </c:pt>
                <c:pt idx="323">
                  <c:v>6.917488355764E-10</c:v>
                </c:pt>
                <c:pt idx="324">
                  <c:v>6.43520768996152E-10</c:v>
                </c:pt>
                <c:pt idx="325">
                  <c:v>3.22529849276248E-9</c:v>
                </c:pt>
                <c:pt idx="326">
                  <c:v>8.61552337107785E-12</c:v>
                </c:pt>
                <c:pt idx="327">
                  <c:v>7.7231924428432E-10</c:v>
                </c:pt>
                <c:pt idx="328">
                  <c:v>4.5870029356819E-10</c:v>
                </c:pt>
                <c:pt idx="329">
                  <c:v>6.33443262546547E-10</c:v>
                </c:pt>
                <c:pt idx="330">
                  <c:v>8.95557716014084E-10</c:v>
                </c:pt>
                <c:pt idx="331">
                  <c:v>1.77686792290976E-10</c:v>
                </c:pt>
                <c:pt idx="332">
                  <c:v>3.04484659155897E-11</c:v>
                </c:pt>
                <c:pt idx="333">
                  <c:v>2.35356936342726E-9</c:v>
                </c:pt>
                <c:pt idx="334">
                  <c:v>1.05664889054101E-11</c:v>
                </c:pt>
                <c:pt idx="335">
                  <c:v>2.45484085681244E-11</c:v>
                </c:pt>
                <c:pt idx="337">
                  <c:v>2.09294419662715E-11</c:v>
                </c:pt>
                <c:pt idx="338">
                  <c:v>1.47687594520061E-11</c:v>
                </c:pt>
                <c:pt idx="339">
                  <c:v>3.37571644617282E-11</c:v>
                </c:pt>
                <c:pt idx="340">
                  <c:v>2.09244776773801E-11</c:v>
                </c:pt>
                <c:pt idx="341">
                  <c:v>4.05855438318911E-11</c:v>
                </c:pt>
                <c:pt idx="342">
                  <c:v>1.75733344612198E-11</c:v>
                </c:pt>
                <c:pt idx="343">
                  <c:v>1.37200534236914E-10</c:v>
                </c:pt>
                <c:pt idx="344">
                  <c:v>1.11130571123566E-10</c:v>
                </c:pt>
                <c:pt idx="345">
                  <c:v>2.09641919885115E-11</c:v>
                </c:pt>
                <c:pt idx="346">
                  <c:v>4.0210740020588E-12</c:v>
                </c:pt>
                <c:pt idx="347">
                  <c:v>1.79339900491823E-11</c:v>
                </c:pt>
                <c:pt idx="348">
                  <c:v>2.89517328148234E-11</c:v>
                </c:pt>
                <c:pt idx="349">
                  <c:v>5.62950360288233E-11</c:v>
                </c:pt>
                <c:pt idx="351">
                  <c:v>3.65371662409294E-12</c:v>
                </c:pt>
                <c:pt idx="352">
                  <c:v>7.22800462592299E-11</c:v>
                </c:pt>
                <c:pt idx="353">
                  <c:v>3.11757342381843E-11</c:v>
                </c:pt>
                <c:pt idx="354">
                  <c:v>1.94004409877109E-11</c:v>
                </c:pt>
                <c:pt idx="355">
                  <c:v>2.76014462363543E-11</c:v>
                </c:pt>
                <c:pt idx="356">
                  <c:v>4.66692798683393E-11</c:v>
                </c:pt>
                <c:pt idx="357">
                  <c:v>4.80419057468198E-11</c:v>
                </c:pt>
                <c:pt idx="358">
                  <c:v>4.02703114872852E-12</c:v>
                </c:pt>
                <c:pt idx="359">
                  <c:v>1.28361617865722E-11</c:v>
                </c:pt>
                <c:pt idx="360">
                  <c:v>1.92832837698731E-11</c:v>
                </c:pt>
                <c:pt idx="361">
                  <c:v>1.1693878912654E-11</c:v>
                </c:pt>
                <c:pt idx="362">
                  <c:v>5.35746057163192E-12</c:v>
                </c:pt>
                <c:pt idx="363">
                  <c:v>1.75780505356667E-11</c:v>
                </c:pt>
                <c:pt idx="364">
                  <c:v>5.27281944603304E-11</c:v>
                </c:pt>
                <c:pt idx="365">
                  <c:v>4.77167448244314E-12</c:v>
                </c:pt>
                <c:pt idx="366">
                  <c:v>4.48573144229672E-11</c:v>
                </c:pt>
                <c:pt idx="367">
                  <c:v>1.03728816386443E-11</c:v>
                </c:pt>
                <c:pt idx="368">
                  <c:v>8.6875055600036E-13</c:v>
                </c:pt>
                <c:pt idx="369">
                  <c:v>4.47232786228985E-12</c:v>
                </c:pt>
                <c:pt idx="370">
                  <c:v>1.74246540089215E-11</c:v>
                </c:pt>
                <c:pt idx="371" formatCode="0.000E+00">
                  <c:v>2.28255521083534E-9</c:v>
                </c:pt>
                <c:pt idx="373" formatCode="0.000E+00">
                  <c:v>2.2730237761638E-9</c:v>
                </c:pt>
                <c:pt idx="374">
                  <c:v>5.69979793358498E-9</c:v>
                </c:pt>
                <c:pt idx="375">
                  <c:v>5.69979793358498E-9</c:v>
                </c:pt>
                <c:pt idx="376">
                  <c:v>8.98615717971206E-9</c:v>
                </c:pt>
                <c:pt idx="377">
                  <c:v>8.98615717971206E-9</c:v>
                </c:pt>
                <c:pt idx="378">
                  <c:v>6.63616210428664E-10</c:v>
                </c:pt>
                <c:pt idx="379">
                  <c:v>1.7589468400117E-9</c:v>
                </c:pt>
                <c:pt idx="380">
                  <c:v>1.998026993023E-9</c:v>
                </c:pt>
                <c:pt idx="381">
                  <c:v>3.53320851125346E-9</c:v>
                </c:pt>
                <c:pt idx="382">
                  <c:v>4.82399808735879E-9</c:v>
                </c:pt>
                <c:pt idx="383">
                  <c:v>8.31245353425602E-9</c:v>
                </c:pt>
                <c:pt idx="384">
                  <c:v>8.31245353425602E-9</c:v>
                </c:pt>
                <c:pt idx="385">
                  <c:v>2.80338357987979E-10</c:v>
                </c:pt>
                <c:pt idx="386">
                  <c:v>3.92518876212082E-10</c:v>
                </c:pt>
                <c:pt idx="387">
                  <c:v>3.97341682870107E-9</c:v>
                </c:pt>
                <c:pt idx="388">
                  <c:v>1.31712512867437E-9</c:v>
                </c:pt>
                <c:pt idx="389">
                  <c:v>2.03421665904153E-10</c:v>
                </c:pt>
                <c:pt idx="390">
                  <c:v>2.16649013655369E-10</c:v>
                </c:pt>
                <c:pt idx="391">
                  <c:v>8.24593206311082E-10</c:v>
                </c:pt>
                <c:pt idx="392">
                  <c:v>3.44938649332165E-9</c:v>
                </c:pt>
                <c:pt idx="393">
                  <c:v>2.69322600937894E-9</c:v>
                </c:pt>
                <c:pt idx="394">
                  <c:v>2.69322600937894E-9</c:v>
                </c:pt>
                <c:pt idx="395">
                  <c:v>1.88747227941084E-9</c:v>
                </c:pt>
                <c:pt idx="396">
                  <c:v>1.88747227941084E-9</c:v>
                </c:pt>
                <c:pt idx="397">
                  <c:v>4.45644213783728E-11</c:v>
                </c:pt>
                <c:pt idx="398">
                  <c:v>4.45644213783728E-11</c:v>
                </c:pt>
                <c:pt idx="399">
                  <c:v>4.72401730908537E-11</c:v>
                </c:pt>
                <c:pt idx="400">
                  <c:v>4.72401730908537E-11</c:v>
                </c:pt>
                <c:pt idx="401">
                  <c:v>6.6079649433833E-11</c:v>
                </c:pt>
                <c:pt idx="409">
                  <c:v>2.07712400078795E-9</c:v>
                </c:pt>
                <c:pt idx="410">
                  <c:v>2.07693932924118E-9</c:v>
                </c:pt>
                <c:pt idx="411">
                  <c:v>2.88726268713384E-10</c:v>
                </c:pt>
                <c:pt idx="412">
                  <c:v>6.47000735509045E-10</c:v>
                </c:pt>
                <c:pt idx="413">
                  <c:v>2.81018465566105E-11</c:v>
                </c:pt>
                <c:pt idx="414">
                  <c:v>5.18847369562319E-10</c:v>
                </c:pt>
                <c:pt idx="415">
                  <c:v>5.18847369562319E-10</c:v>
                </c:pt>
                <c:pt idx="416">
                  <c:v>1.27430813698579E-10</c:v>
                </c:pt>
                <c:pt idx="417">
                  <c:v>6.90557406242457E-11</c:v>
                </c:pt>
                <c:pt idx="418">
                  <c:v>1.37297337870297E-10</c:v>
                </c:pt>
                <c:pt idx="419">
                  <c:v>8.08399695947239E-11</c:v>
                </c:pt>
                <c:pt idx="420">
                  <c:v>9.41944031415614E-11</c:v>
                </c:pt>
                <c:pt idx="421">
                  <c:v>9.41944031415614E-11</c:v>
                </c:pt>
                <c:pt idx="423">
                  <c:v>2.51689446795533E-11</c:v>
                </c:pt>
                <c:pt idx="424">
                  <c:v>5.58159821508003E-11</c:v>
                </c:pt>
                <c:pt idx="425">
                  <c:v>3.35670321971864E-11</c:v>
                </c:pt>
                <c:pt idx="426">
                  <c:v>4.30473346931515E-11</c:v>
                </c:pt>
                <c:pt idx="427">
                  <c:v>3.85151871497199E-10</c:v>
                </c:pt>
                <c:pt idx="428">
                  <c:v>1.06757032610216E-11</c:v>
                </c:pt>
                <c:pt idx="430">
                  <c:v>3.33406606237372E-11</c:v>
                </c:pt>
                <c:pt idx="431">
                  <c:v>2.93315009150179E-13</c:v>
                </c:pt>
                <c:pt idx="433">
                  <c:v>9.78560626278807E-12</c:v>
                </c:pt>
                <c:pt idx="435">
                  <c:v>2.23634264554501E-10</c:v>
                </c:pt>
                <c:pt idx="436">
                  <c:v>2.85188468234906E-10</c:v>
                </c:pt>
                <c:pt idx="437">
                  <c:v>8.15434093306396E-11</c:v>
                </c:pt>
                <c:pt idx="438">
                  <c:v>2.81053215588345E-11</c:v>
                </c:pt>
                <c:pt idx="439">
                  <c:v>1.73665718288917E-11</c:v>
                </c:pt>
                <c:pt idx="440">
                  <c:v>1.73665718288917E-11</c:v>
                </c:pt>
                <c:pt idx="443">
                  <c:v>1.65226427173485E-11</c:v>
                </c:pt>
                <c:pt idx="444">
                  <c:v>4.11623942010753E-11</c:v>
                </c:pt>
                <c:pt idx="445">
                  <c:v>3.91434179089305E-12</c:v>
                </c:pt>
                <c:pt idx="446">
                  <c:v>2.32626577452439E-11</c:v>
                </c:pt>
                <c:pt idx="448">
                  <c:v>5.90253949191102E-11</c:v>
                </c:pt>
                <c:pt idx="449">
                  <c:v>3.2565735127785E-11</c:v>
                </c:pt>
                <c:pt idx="450">
                  <c:v>1.45652236074575E-12</c:v>
                </c:pt>
                <c:pt idx="451">
                  <c:v>1.43065841562139E-11</c:v>
                </c:pt>
                <c:pt idx="453">
                  <c:v>1.26686170364864E-10</c:v>
                </c:pt>
                <c:pt idx="455">
                  <c:v>2.52076661329064E-11</c:v>
                </c:pt>
                <c:pt idx="457">
                  <c:v>1.35694120772809E-10</c:v>
                </c:pt>
                <c:pt idx="458">
                  <c:v>7.46336156226572E-11</c:v>
                </c:pt>
                <c:pt idx="459">
                  <c:v>1.35694120772809E-10</c:v>
                </c:pt>
                <c:pt idx="461">
                  <c:v>4.21358912526849E-11</c:v>
                </c:pt>
                <c:pt idx="462">
                  <c:v>4.06471010141448E-11</c:v>
                </c:pt>
                <c:pt idx="463">
                  <c:v>1.20676898661787E-11</c:v>
                </c:pt>
                <c:pt idx="464">
                  <c:v>2.98865084130798E-11</c:v>
                </c:pt>
                <c:pt idx="465">
                  <c:v>1.49162981178594E-10</c:v>
                </c:pt>
                <c:pt idx="466">
                  <c:v>4.23478663883489E-9</c:v>
                </c:pt>
                <c:pt idx="467">
                  <c:v>4.66176512638684E-11</c:v>
                </c:pt>
                <c:pt idx="468">
                  <c:v>3.49982366845859E-13</c:v>
                </c:pt>
                <c:pt idx="469">
                  <c:v>9.79950627168408E-12</c:v>
                </c:pt>
                <c:pt idx="470">
                  <c:v>3.3950771728494E-11</c:v>
                </c:pt>
                <c:pt idx="471">
                  <c:v>1.76994273990622E-11</c:v>
                </c:pt>
                <c:pt idx="472">
                  <c:v>5.92051021769798E-11</c:v>
                </c:pt>
                <c:pt idx="473">
                  <c:v>8.25283242466995E-11</c:v>
                </c:pt>
                <c:pt idx="474">
                  <c:v>4.02822257806246E-11</c:v>
                </c:pt>
                <c:pt idx="475">
                  <c:v>3.10903484692518E-11</c:v>
                </c:pt>
                <c:pt idx="476">
                  <c:v>1.37332087892537E-10</c:v>
                </c:pt>
                <c:pt idx="479">
                  <c:v>1.29716868733082E-10</c:v>
                </c:pt>
                <c:pt idx="480">
                  <c:v>3.91409357644848E-11</c:v>
                </c:pt>
                <c:pt idx="481">
                  <c:v>5.62585485054711E-11</c:v>
                </c:pt>
                <c:pt idx="482">
                  <c:v>3.2788135270121E-11</c:v>
                </c:pt>
                <c:pt idx="483">
                  <c:v>8.57829120439211E-12</c:v>
                </c:pt>
                <c:pt idx="484">
                  <c:v>4.62445849536774E-11</c:v>
                </c:pt>
                <c:pt idx="485">
                  <c:v>1.37297337870297E-11</c:v>
                </c:pt>
                <c:pt idx="486">
                  <c:v>1.20440102081666E-10</c:v>
                </c:pt>
                <c:pt idx="487">
                  <c:v>4.24786257577492E-11</c:v>
                </c:pt>
                <c:pt idx="488">
                  <c:v>5.02232142857145E-12</c:v>
                </c:pt>
                <c:pt idx="489">
                  <c:v>1.09571784411657E-11</c:v>
                </c:pt>
                <c:pt idx="490">
                  <c:v>1.68358893463978E-11</c:v>
                </c:pt>
                <c:pt idx="491">
                  <c:v>9.33822454789231E-11</c:v>
                </c:pt>
                <c:pt idx="492">
                  <c:v>4.56138720500212E-11</c:v>
                </c:pt>
                <c:pt idx="493">
                  <c:v>5.30315125115968E-11</c:v>
                </c:pt>
                <c:pt idx="494">
                  <c:v>4.83295862880782E-11</c:v>
                </c:pt>
                <c:pt idx="495">
                  <c:v>3.37055358572574E-11</c:v>
                </c:pt>
                <c:pt idx="496">
                  <c:v>5.59011197052882E-11</c:v>
                </c:pt>
                <c:pt idx="497">
                  <c:v>2.50486847811583E-10</c:v>
                </c:pt>
                <c:pt idx="499">
                  <c:v>2.69511243915768E-11</c:v>
                </c:pt>
                <c:pt idx="500">
                  <c:v>1.40509232783052E-11</c:v>
                </c:pt>
                <c:pt idx="501">
                  <c:v>6.84982509817381E-11</c:v>
                </c:pt>
                <c:pt idx="502">
                  <c:v>2.15003351887861E-11</c:v>
                </c:pt>
                <c:pt idx="503">
                  <c:v>4.22738984838665E-11</c:v>
                </c:pt>
                <c:pt idx="504">
                  <c:v>3.70350844167399E-11</c:v>
                </c:pt>
                <c:pt idx="505">
                  <c:v>5.18271760265357E-12</c:v>
                </c:pt>
                <c:pt idx="506">
                  <c:v>4.04664008984969E-12</c:v>
                </c:pt>
                <c:pt idx="507">
                  <c:v>1.88744745796638E-11</c:v>
                </c:pt>
                <c:pt idx="508">
                  <c:v>1.17157217837763E-13</c:v>
                </c:pt>
                <c:pt idx="509">
                  <c:v>3.27161530811952E-11</c:v>
                </c:pt>
                <c:pt idx="510">
                  <c:v>3.16547881162074E-12</c:v>
                </c:pt>
                <c:pt idx="511">
                  <c:v>2.67468439036945E-11</c:v>
                </c:pt>
                <c:pt idx="512">
                  <c:v>1.5648984961779E-10</c:v>
                </c:pt>
                <c:pt idx="513">
                  <c:v>1.02790565785962E-11</c:v>
                </c:pt>
                <c:pt idx="514">
                  <c:v>1.05615246165187E-11</c:v>
                </c:pt>
                <c:pt idx="515">
                  <c:v>1.51001257355091E-11</c:v>
                </c:pt>
                <c:pt idx="516">
                  <c:v>1.93830659765909E-11</c:v>
                </c:pt>
                <c:pt idx="517">
                  <c:v>1.44728878340768E-11</c:v>
                </c:pt>
                <c:pt idx="518">
                  <c:v>8.92658571301489E-11</c:v>
                </c:pt>
                <c:pt idx="519">
                  <c:v>9.25740592473983E-12</c:v>
                </c:pt>
                <c:pt idx="520">
                  <c:v>4.01705292805674E-11</c:v>
                </c:pt>
                <c:pt idx="521">
                  <c:v>5.59301607953031E-12</c:v>
                </c:pt>
                <c:pt idx="522">
                  <c:v>1.71647734854551E-11</c:v>
                </c:pt>
                <c:pt idx="523">
                  <c:v>2.00026092302414E-11</c:v>
                </c:pt>
                <c:pt idx="525">
                  <c:v>2.14606208776546E-11</c:v>
                </c:pt>
                <c:pt idx="526">
                  <c:v>3.20817169608705E-11</c:v>
                </c:pt>
                <c:pt idx="527">
                  <c:v>3.19725026052589E-11</c:v>
                </c:pt>
                <c:pt idx="528">
                  <c:v>2.2634675200478E-11</c:v>
                </c:pt>
                <c:pt idx="529">
                  <c:v>1.52321758200212E-11</c:v>
                </c:pt>
                <c:pt idx="530">
                  <c:v>2.1779576438929E-11</c:v>
                </c:pt>
                <c:pt idx="531">
                  <c:v>9.40931316481759E-12</c:v>
                </c:pt>
                <c:pt idx="532">
                  <c:v>7.26060014678413E-11</c:v>
                </c:pt>
                <c:pt idx="533">
                  <c:v>5.3861541614244E-11</c:v>
                </c:pt>
                <c:pt idx="534">
                  <c:v>1.69977251642585E-11</c:v>
                </c:pt>
                <c:pt idx="535">
                  <c:v>2.5258301879599E-12</c:v>
                </c:pt>
                <c:pt idx="536">
                  <c:v>2.3179754120757E-11</c:v>
                </c:pt>
                <c:pt idx="537">
                  <c:v>1.2168589037897E-10</c:v>
                </c:pt>
                <c:pt idx="538">
                  <c:v>1.12616134574327E-10</c:v>
                </c:pt>
                <c:pt idx="539">
                  <c:v>1.70989743183436E-10</c:v>
                </c:pt>
                <c:pt idx="540">
                  <c:v>3.27245923723107E-12</c:v>
                </c:pt>
                <c:pt idx="541">
                  <c:v>7.84878895179639E-12</c:v>
                </c:pt>
                <c:pt idx="542">
                  <c:v>8.05331765412335E-12</c:v>
                </c:pt>
                <c:pt idx="543">
                  <c:v>4.96066992482878E-11</c:v>
                </c:pt>
                <c:pt idx="544">
                  <c:v>1.89630871363758E-11</c:v>
                </c:pt>
                <c:pt idx="545">
                  <c:v>1.46843665408518E-11</c:v>
                </c:pt>
                <c:pt idx="546">
                  <c:v>2.51406482328721E-11</c:v>
                </c:pt>
                <c:pt idx="548">
                  <c:v>1.7849597138028E-11</c:v>
                </c:pt>
                <c:pt idx="550">
                  <c:v>1.50914382299491E-11</c:v>
                </c:pt>
                <c:pt idx="551">
                  <c:v>1.28517992965802E-11</c:v>
                </c:pt>
                <c:pt idx="552">
                  <c:v>4.69840157840559E-12</c:v>
                </c:pt>
                <c:pt idx="554">
                  <c:v>3.16250023828588E-12</c:v>
                </c:pt>
                <c:pt idx="555">
                  <c:v>5.40164274276568E-12</c:v>
                </c:pt>
                <c:pt idx="558">
                  <c:v>5.64955933000371E-11</c:v>
                </c:pt>
                <c:pt idx="559">
                  <c:v>2.91383900771412E-11</c:v>
                </c:pt>
                <c:pt idx="562">
                  <c:v>3.5921594418392E-11</c:v>
                </c:pt>
                <c:pt idx="563">
                  <c:v>2.08649062106829E-11</c:v>
                </c:pt>
                <c:pt idx="564">
                  <c:v>7.90860863293814E-12</c:v>
                </c:pt>
                <c:pt idx="567">
                  <c:v>5.12215327817811E-11</c:v>
                </c:pt>
                <c:pt idx="573">
                  <c:v>1.80505515523531E-10</c:v>
                </c:pt>
                <c:pt idx="575">
                  <c:v>1.96213518433796E-12</c:v>
                </c:pt>
                <c:pt idx="577">
                  <c:v>3.48195222844944E-12</c:v>
                </c:pt>
                <c:pt idx="578">
                  <c:v>3.35685214838539E-12</c:v>
                </c:pt>
                <c:pt idx="581">
                  <c:v>3.86283729364445E-11</c:v>
                </c:pt>
                <c:pt idx="582">
                  <c:v>2.12198528664202E-12</c:v>
                </c:pt>
                <c:pt idx="587">
                  <c:v>7.67330133948432E-12</c:v>
                </c:pt>
                <c:pt idx="591">
                  <c:v>1.5170866852212E-11</c:v>
                </c:pt>
                <c:pt idx="592">
                  <c:v>2.14129637042969E-11</c:v>
                </c:pt>
                <c:pt idx="593">
                  <c:v>1.09221802044811E-11</c:v>
                </c:pt>
                <c:pt idx="594">
                  <c:v>1.02999065919402E-11</c:v>
                </c:pt>
                <c:pt idx="595">
                  <c:v>3.68231092810758E-11</c:v>
                </c:pt>
                <c:pt idx="596">
                  <c:v>1.17921718327043E-11</c:v>
                </c:pt>
                <c:pt idx="597">
                  <c:v>1.23213650285308E-12</c:v>
                </c:pt>
                <c:pt idx="598">
                  <c:v>4.13525264656171E-12</c:v>
                </c:pt>
                <c:pt idx="599">
                  <c:v>1.09015784055817E-12</c:v>
                </c:pt>
                <c:pt idx="601">
                  <c:v>5.65457326178404E-9</c:v>
                </c:pt>
                <c:pt idx="646">
                  <c:v>1.38861088871097E-9</c:v>
                </c:pt>
                <c:pt idx="648">
                  <c:v>3.67098738514622E-9</c:v>
                </c:pt>
                <c:pt idx="649">
                  <c:v>1.16611146059705E-10</c:v>
                </c:pt>
                <c:pt idx="650">
                  <c:v>1.25497223175366E-11</c:v>
                </c:pt>
                <c:pt idx="651">
                  <c:v>8.48893400434638E-12</c:v>
                </c:pt>
                <c:pt idx="652">
                  <c:v>3.4238700484197E-11</c:v>
                </c:pt>
                <c:pt idx="653">
                  <c:v>9.38747029369533E-12</c:v>
                </c:pt>
                <c:pt idx="654">
                  <c:v>1.19008897594267E-10</c:v>
                </c:pt>
                <c:pt idx="655">
                  <c:v>3.71790487945914E-10</c:v>
                </c:pt>
                <c:pt idx="656">
                  <c:v>2.27778949349957E-10</c:v>
                </c:pt>
                <c:pt idx="657">
                  <c:v>1.84681475339002E-10</c:v>
                </c:pt>
                <c:pt idx="658">
                  <c:v>3.77980956193528E-11</c:v>
                </c:pt>
                <c:pt idx="659">
                  <c:v>1.72221110221511E-10</c:v>
                </c:pt>
                <c:pt idx="660">
                  <c:v>2.58540165465707E-10</c:v>
                </c:pt>
                <c:pt idx="661">
                  <c:v>8.69098056222759E-11</c:v>
                </c:pt>
                <c:pt idx="662">
                  <c:v>4.7220315935288E-11</c:v>
                </c:pt>
                <c:pt idx="663">
                  <c:v>4.3628652922338E-10</c:v>
                </c:pt>
                <c:pt idx="664">
                  <c:v>2.87928755702976E-10</c:v>
                </c:pt>
                <c:pt idx="665">
                  <c:v>1.37212944959142E-10</c:v>
                </c:pt>
                <c:pt idx="666">
                  <c:v>2.45732300125816E-11</c:v>
                </c:pt>
                <c:pt idx="667">
                  <c:v>4.86103168248887E-11</c:v>
                </c:pt>
                <c:pt idx="668">
                  <c:v>8.3283392587086E-12</c:v>
                </c:pt>
                <c:pt idx="669" formatCode="0.000E+00">
                  <c:v>6.05022708643108E-11</c:v>
                </c:pt>
                <c:pt idx="670">
                  <c:v>1.12026625268469E-11</c:v>
                </c:pt>
                <c:pt idx="671">
                  <c:v>3.27866459834536E-12</c:v>
                </c:pt>
                <c:pt idx="672">
                  <c:v>3.40550217952141E-12</c:v>
                </c:pt>
                <c:pt idx="673">
                  <c:v>8.96550573792373E-12</c:v>
                </c:pt>
                <c:pt idx="675">
                  <c:v>2.95896439373722E-9</c:v>
                </c:pt>
                <c:pt idx="676">
                  <c:v>3.65669519742779E-9</c:v>
                </c:pt>
                <c:pt idx="678">
                  <c:v>3.24009207365894E-9</c:v>
                </c:pt>
                <c:pt idx="679">
                  <c:v>5.98276240039653E-9</c:v>
                </c:pt>
                <c:pt idx="680">
                  <c:v>3.02742193755005E-9</c:v>
                </c:pt>
                <c:pt idx="682">
                  <c:v>3.08480911713499E-10</c:v>
                </c:pt>
                <c:pt idx="683">
                  <c:v>5.44587455678829E-9</c:v>
                </c:pt>
                <c:pt idx="684">
                  <c:v>9.25542020918327E-9</c:v>
                </c:pt>
                <c:pt idx="685">
                  <c:v>6.35404156658661E-9</c:v>
                </c:pt>
                <c:pt idx="686">
                  <c:v>6.67542962941784E-9</c:v>
                </c:pt>
                <c:pt idx="687">
                  <c:v>3.41642361508255E-10</c:v>
                </c:pt>
                <c:pt idx="688">
                  <c:v>4.78358877578255E-11</c:v>
                </c:pt>
                <c:pt idx="689">
                  <c:v>7.2915475237333E-9</c:v>
                </c:pt>
                <c:pt idx="690">
                  <c:v>1.63603104705987E-8</c:v>
                </c:pt>
                <c:pt idx="691">
                  <c:v>7.19027603034811E-10</c:v>
                </c:pt>
                <c:pt idx="692">
                  <c:v>4.4150647899272E-8</c:v>
                </c:pt>
                <c:pt idx="693">
                  <c:v>2.60625166800108E-11</c:v>
                </c:pt>
                <c:pt idx="695">
                  <c:v>7.41838510490936E-10</c:v>
                </c:pt>
                <c:pt idx="697">
                  <c:v>9.03500578240373E-10</c:v>
                </c:pt>
                <c:pt idx="698">
                  <c:v>7.80981928399866E-9</c:v>
                </c:pt>
                <c:pt idx="699">
                  <c:v>6.37116836326207E-9</c:v>
                </c:pt>
                <c:pt idx="701">
                  <c:v>3.50975224624146E-11</c:v>
                </c:pt>
                <c:pt idx="702">
                  <c:v>1.17827396838106E-10</c:v>
                </c:pt>
                <c:pt idx="703">
                  <c:v>2.00557271213798E-12</c:v>
                </c:pt>
                <c:pt idx="704">
                  <c:v>8.98039860459799E-10</c:v>
                </c:pt>
                <c:pt idx="706">
                  <c:v>5.51036066948799E-9</c:v>
                </c:pt>
                <c:pt idx="707">
                  <c:v>1.49921524521205E-9</c:v>
                </c:pt>
                <c:pt idx="708">
                  <c:v>3.08058947157727E-9</c:v>
                </c:pt>
                <c:pt idx="709">
                  <c:v>1.91681122675919E-10</c:v>
                </c:pt>
                <c:pt idx="712">
                  <c:v>3.26650209056135E-9</c:v>
                </c:pt>
                <c:pt idx="713">
                  <c:v>2.79985893476687E-12</c:v>
                </c:pt>
                <c:pt idx="714">
                  <c:v>1.45354378741089E-11</c:v>
                </c:pt>
                <c:pt idx="715">
                  <c:v>1.29567940066339E-11</c:v>
                </c:pt>
                <c:pt idx="716">
                  <c:v>5.49546780281371E-11</c:v>
                </c:pt>
                <c:pt idx="717">
                  <c:v>5.80821800297384E-11</c:v>
                </c:pt>
                <c:pt idx="718">
                  <c:v>5.82038051075782E-9</c:v>
                </c:pt>
                <c:pt idx="719">
                  <c:v>9.41080245148503E-9</c:v>
                </c:pt>
                <c:pt idx="720">
                  <c:v>1.48010273298004E-8</c:v>
                </c:pt>
                <c:pt idx="721">
                  <c:v>4.06475974430339E-9</c:v>
                </c:pt>
                <c:pt idx="722">
                  <c:v>5.27207480269932E-10</c:v>
                </c:pt>
                <c:pt idx="723">
                  <c:v>1.09214355611474E-11</c:v>
                </c:pt>
                <c:pt idx="725">
                  <c:v>1.09028194778045E-10</c:v>
                </c:pt>
                <c:pt idx="726">
                  <c:v>5.6128813974665E-9</c:v>
                </c:pt>
                <c:pt idx="727">
                  <c:v>9.11145583133177E-12</c:v>
                </c:pt>
                <c:pt idx="728">
                  <c:v>4.29410989108748E-9</c:v>
                </c:pt>
                <c:pt idx="729">
                  <c:v>7.47175121049224E-11</c:v>
                </c:pt>
                <c:pt idx="731">
                  <c:v>8.48893400434638E-12</c:v>
                </c:pt>
                <c:pt idx="732">
                  <c:v>5.06357466925923E-11</c:v>
                </c:pt>
                <c:pt idx="733">
                  <c:v>2.91155543482405E-11</c:v>
                </c:pt>
                <c:pt idx="734">
                  <c:v>1.12242571835246E-8</c:v>
                </c:pt>
                <c:pt idx="735">
                  <c:v>4.99184069477807E-10</c:v>
                </c:pt>
                <c:pt idx="737">
                  <c:v>3.33600213504138E-15</c:v>
                </c:pt>
                <c:pt idx="738">
                  <c:v>3.71130237523354E-15</c:v>
                </c:pt>
                <c:pt idx="741">
                  <c:v>9.17400587136382E-16</c:v>
                </c:pt>
                <c:pt idx="742">
                  <c:v>2.08500133440086E-15</c:v>
                </c:pt>
                <c:pt idx="743">
                  <c:v>7.50600480384312E-16</c:v>
                </c:pt>
                <c:pt idx="746">
                  <c:v>2.51341946573132E-9</c:v>
                </c:pt>
                <c:pt idx="747">
                  <c:v>8.36433035317146E-10</c:v>
                </c:pt>
                <c:pt idx="748">
                  <c:v>4.12035977988741E-12</c:v>
                </c:pt>
                <c:pt idx="750">
                  <c:v>9.45399176484048E-12</c:v>
                </c:pt>
                <c:pt idx="751">
                  <c:v>2.30642309746314E-8</c:v>
                </c:pt>
                <c:pt idx="752">
                  <c:v>8.53808046437152E-13</c:v>
                </c:pt>
                <c:pt idx="753">
                  <c:v>1.78893114491594E-11</c:v>
                </c:pt>
                <c:pt idx="754">
                  <c:v>3.45167006621171E-12</c:v>
                </c:pt>
                <c:pt idx="755">
                  <c:v>4.03621508317767E-9</c:v>
                </c:pt>
                <c:pt idx="756">
                  <c:v>2.30343004562381E-11</c:v>
                </c:pt>
                <c:pt idx="757">
                  <c:v>7.94286222628901E-13</c:v>
                </c:pt>
                <c:pt idx="758">
                  <c:v>2.42257297901814E-11</c:v>
                </c:pt>
                <c:pt idx="759">
                  <c:v>3.45514506843571E-9</c:v>
                </c:pt>
                <c:pt idx="760">
                  <c:v>2.44689799458615E-10</c:v>
                </c:pt>
                <c:pt idx="761">
                  <c:v>5.90129841968817E-12</c:v>
                </c:pt>
                <c:pt idx="764">
                  <c:v>5.47660350502628E-12</c:v>
                </c:pt>
                <c:pt idx="765">
                  <c:v>1.20805970172964E-9</c:v>
                </c:pt>
                <c:pt idx="766">
                  <c:v>2.06539239327971E-9</c:v>
                </c:pt>
                <c:pt idx="767">
                  <c:v>7.79393355954607E-10</c:v>
                </c:pt>
                <c:pt idx="770">
                  <c:v>8.13150520416336E-11</c:v>
                </c:pt>
                <c:pt idx="771">
                  <c:v>1.2745315299859E-11</c:v>
                </c:pt>
                <c:pt idx="772">
                  <c:v>7.38686187044876E-11</c:v>
                </c:pt>
                <c:pt idx="773">
                  <c:v>9.94495993620298E-12</c:v>
                </c:pt>
                <c:pt idx="775">
                  <c:v>1.33526960457255E-13</c:v>
                </c:pt>
                <c:pt idx="777">
                  <c:v>1.51907240077777E-9</c:v>
                </c:pt>
                <c:pt idx="778">
                  <c:v>1.17420325149009E-12</c:v>
                </c:pt>
                <c:pt idx="780">
                  <c:v>5.05563180703294E-10</c:v>
                </c:pt>
                <c:pt idx="782">
                  <c:v>1.13185786724618E-10</c:v>
                </c:pt>
                <c:pt idx="783">
                  <c:v>4.52743146898472E-10</c:v>
                </c:pt>
                <c:pt idx="784">
                  <c:v>8.99529147127229E-10</c:v>
                </c:pt>
                <c:pt idx="785">
                  <c:v>2.49621820472252E-11</c:v>
                </c:pt>
                <c:pt idx="786">
                  <c:v>1.60098316748638E-11</c:v>
                </c:pt>
                <c:pt idx="788">
                  <c:v>9.64164188493654E-13</c:v>
                </c:pt>
                <c:pt idx="789">
                  <c:v>6.28727188099689E-12</c:v>
                </c:pt>
                <c:pt idx="790">
                  <c:v>2.51490875239875E-9</c:v>
                </c:pt>
                <c:pt idx="791">
                  <c:v>1.73760039777854E-9</c:v>
                </c:pt>
                <c:pt idx="792">
                  <c:v>1.6971910862023E-8</c:v>
                </c:pt>
                <c:pt idx="793">
                  <c:v>2.49803017016789E-9</c:v>
                </c:pt>
                <c:pt idx="794">
                  <c:v>2.31435148118495E-9</c:v>
                </c:pt>
                <c:pt idx="795">
                  <c:v>5.10825326928211E-10</c:v>
                </c:pt>
                <c:pt idx="796">
                  <c:v>1.11286946223646E-8</c:v>
                </c:pt>
                <c:pt idx="797">
                  <c:v>1.23692704163331E-8</c:v>
                </c:pt>
                <c:pt idx="798">
                  <c:v>1.27706331732053E-9</c:v>
                </c:pt>
                <c:pt idx="799">
                  <c:v>2.71794816805826E-9</c:v>
                </c:pt>
                <c:pt idx="800">
                  <c:v>5.43589633611654E-12</c:v>
                </c:pt>
                <c:pt idx="801">
                  <c:v>5.76205011628352E-9</c:v>
                </c:pt>
                <c:pt idx="802">
                  <c:v>6.19692182317285E-9</c:v>
                </c:pt>
                <c:pt idx="803">
                  <c:v>4.52991361343044E-9</c:v>
                </c:pt>
                <c:pt idx="804">
                  <c:v>2.84329646256689E-9</c:v>
                </c:pt>
                <c:pt idx="805">
                  <c:v>9.90077776506924E-11</c:v>
                </c:pt>
                <c:pt idx="806">
                  <c:v>1.45528128852288E-9</c:v>
                </c:pt>
                <c:pt idx="807">
                  <c:v>6.7439864590085E-13</c:v>
                </c:pt>
                <c:pt idx="808">
                  <c:v>9.05113972130088E-9</c:v>
                </c:pt>
                <c:pt idx="811">
                  <c:v>9.86900631616411E-10</c:v>
                </c:pt>
                <c:pt idx="812">
                  <c:v>5.74517153405266E-9</c:v>
                </c:pt>
                <c:pt idx="813">
                  <c:v>3.51223439068717E-12</c:v>
                </c:pt>
                <c:pt idx="814">
                  <c:v>5.11674220328645E-8</c:v>
                </c:pt>
                <c:pt idx="815">
                  <c:v>1.36493123069885E-9</c:v>
                </c:pt>
                <c:pt idx="817">
                  <c:v>2.43250155680101E-12</c:v>
                </c:pt>
                <c:pt idx="819">
                  <c:v>4.45393517194709E-11</c:v>
                </c:pt>
                <c:pt idx="821">
                  <c:v>3.10516270158986E-10</c:v>
                </c:pt>
                <c:pt idx="823">
                  <c:v>3.20866812497618E-11</c:v>
                </c:pt>
                <c:pt idx="824">
                  <c:v>5.22012351945049E-10</c:v>
                </c:pt>
                <c:pt idx="825">
                  <c:v>6.55534348113415E-11</c:v>
                </c:pt>
                <c:pt idx="826">
                  <c:v>3.13966450938529E-9</c:v>
                </c:pt>
                <c:pt idx="827">
                  <c:v>7.54125125497228E-13</c:v>
                </c:pt>
                <c:pt idx="828">
                  <c:v>1.78461221358039E-10</c:v>
                </c:pt>
                <c:pt idx="829">
                  <c:v>4.89826384917459E-9</c:v>
                </c:pt>
                <c:pt idx="830">
                  <c:v>3.6598226994294E-11</c:v>
                </c:pt>
                <c:pt idx="833">
                  <c:v>2.17634425000318E-9</c:v>
                </c:pt>
                <c:pt idx="834">
                  <c:v>4.01263471094337E-9</c:v>
                </c:pt>
                <c:pt idx="835">
                  <c:v>3.39805574618426E-13</c:v>
                </c:pt>
                <c:pt idx="836">
                  <c:v>1.21525792062222E-9</c:v>
                </c:pt>
                <c:pt idx="837">
                  <c:v>4.08461689986911E-9</c:v>
                </c:pt>
                <c:pt idx="838">
                  <c:v>4.25340272217776E-9</c:v>
                </c:pt>
                <c:pt idx="840">
                  <c:v>3.41791290174998E-9</c:v>
                </c:pt>
                <c:pt idx="841">
                  <c:v>3.75846311970212E-10</c:v>
                </c:pt>
                <c:pt idx="842">
                  <c:v>1.12421286235338E-10</c:v>
                </c:pt>
                <c:pt idx="843">
                  <c:v>2.06216560550028E-9</c:v>
                </c:pt>
                <c:pt idx="845">
                  <c:v>1.89586192763735E-9</c:v>
                </c:pt>
                <c:pt idx="847">
                  <c:v>1.05640067609644E-9</c:v>
                </c:pt>
                <c:pt idx="848">
                  <c:v>2.94878760150979E-9</c:v>
                </c:pt>
                <c:pt idx="849">
                  <c:v>7.60876558389571E-10</c:v>
                </c:pt>
                <c:pt idx="850">
                  <c:v>1.69083679642127E-9</c:v>
                </c:pt>
                <c:pt idx="852">
                  <c:v>1.51199828910748E-8</c:v>
                </c:pt>
                <c:pt idx="853">
                  <c:v>6.82837937016282E-10</c:v>
                </c:pt>
                <c:pt idx="856">
                  <c:v>5.81417514964355E-15</c:v>
                </c:pt>
                <c:pt idx="857">
                  <c:v>1.11200071168046E-15</c:v>
                </c:pt>
                <c:pt idx="858">
                  <c:v>1.84592118138957E-15</c:v>
                </c:pt>
                <c:pt idx="859">
                  <c:v>1.90628693430937E-16</c:v>
                </c:pt>
                <c:pt idx="860">
                  <c:v>1.55680099635264E-9</c:v>
                </c:pt>
                <c:pt idx="861">
                  <c:v>8.72781558580201E-11</c:v>
                </c:pt>
                <c:pt idx="862">
                  <c:v>1.2281849288955E-10</c:v>
                </c:pt>
                <c:pt idx="863">
                  <c:v>2.77404463253143E-10</c:v>
                </c:pt>
                <c:pt idx="864">
                  <c:v>8.51127330435778E-11</c:v>
                </c:pt>
                <c:pt idx="865">
                  <c:v>3.34146285282195E-9</c:v>
                </c:pt>
                <c:pt idx="866">
                  <c:v>1.16635967504162E-8</c:v>
                </c:pt>
                <c:pt idx="867">
                  <c:v>1.35549908180513E-9</c:v>
                </c:pt>
                <c:pt idx="868">
                  <c:v>1.04026673719928E-9</c:v>
                </c:pt>
                <c:pt idx="869">
                  <c:v>5.42199632722052E-10</c:v>
                </c:pt>
                <c:pt idx="871">
                  <c:v>1.15717574059248E-9</c:v>
                </c:pt>
                <c:pt idx="873">
                  <c:v>2.28977825117238E-10</c:v>
                </c:pt>
                <c:pt idx="874">
                  <c:v>3.10863770381386E-10</c:v>
                </c:pt>
                <c:pt idx="876">
                  <c:v>1.20036505394792E-8</c:v>
                </c:pt>
                <c:pt idx="878">
                  <c:v>3.32781105837053E-15</c:v>
                </c:pt>
                <c:pt idx="879">
                  <c:v>2.74773390140686E-16</c:v>
                </c:pt>
                <c:pt idx="880">
                  <c:v>3.23621992832362E-10</c:v>
                </c:pt>
                <c:pt idx="882">
                  <c:v>1.75636540978815E-9</c:v>
                </c:pt>
                <c:pt idx="883">
                  <c:v>3.93668109090449E-12</c:v>
                </c:pt>
                <c:pt idx="884">
                  <c:v>9.82929200503263E-10</c:v>
                </c:pt>
                <c:pt idx="885">
                  <c:v>1.57864386747494E-9</c:v>
                </c:pt>
                <c:pt idx="886">
                  <c:v>9.5314346715468E-9</c:v>
                </c:pt>
                <c:pt idx="887">
                  <c:v>2.05521560105227E-9</c:v>
                </c:pt>
                <c:pt idx="889">
                  <c:v>5.90750378080245E-9</c:v>
                </c:pt>
                <c:pt idx="892">
                  <c:v>6.78970755969858E-11</c:v>
                </c:pt>
                <c:pt idx="894">
                  <c:v>1.56553814480156E-11</c:v>
                </c:pt>
                <c:pt idx="899">
                  <c:v>7.77407640398036E-11</c:v>
                </c:pt>
                <c:pt idx="900">
                  <c:v>5.78736798962982E-10</c:v>
                </c:pt>
                <c:pt idx="903">
                  <c:v>1.39503964282538E-10</c:v>
                </c:pt>
                <c:pt idx="904">
                  <c:v>4.75380304243396E-9</c:v>
                </c:pt>
                <c:pt idx="905">
                  <c:v>4.50360288230587E-12</c:v>
                </c:pt>
                <c:pt idx="906">
                  <c:v>1.45850807630232E-9</c:v>
                </c:pt>
                <c:pt idx="909">
                  <c:v>8.37527661017707E-11</c:v>
                </c:pt>
                <c:pt idx="910">
                  <c:v>1.33440085401655E-9</c:v>
                </c:pt>
                <c:pt idx="911">
                  <c:v>2.00160128102483E-9</c:v>
                </c:pt>
                <c:pt idx="914">
                  <c:v>1.13064161646778E-13</c:v>
                </c:pt>
                <c:pt idx="915">
                  <c:v>1.57302925673873E-10</c:v>
                </c:pt>
                <c:pt idx="916">
                  <c:v>1.07673936768463E-10</c:v>
                </c:pt>
                <c:pt idx="917">
                  <c:v>6.82589722571711E-12</c:v>
                </c:pt>
                <c:pt idx="919">
                  <c:v>9.28322022697526E-10</c:v>
                </c:pt>
                <c:pt idx="920">
                  <c:v>9.01018433794659E-10</c:v>
                </c:pt>
                <c:pt idx="921">
                  <c:v>3.27643066834421E-11</c:v>
                </c:pt>
                <c:pt idx="922">
                  <c:v>4.15014551323599E-10</c:v>
                </c:pt>
                <c:pt idx="923">
                  <c:v>1.57541707969551E-8</c:v>
                </c:pt>
                <c:pt idx="928">
                  <c:v>1.84175117872076E-11</c:v>
                </c:pt>
                <c:pt idx="932">
                  <c:v>2.86687683480118E-10</c:v>
                </c:pt>
                <c:pt idx="933">
                  <c:v>6.25500400320259E-10</c:v>
                </c:pt>
                <c:pt idx="935">
                  <c:v>1.25273830175252E-9</c:v>
                </c:pt>
                <c:pt idx="936">
                  <c:v>1.01281421962967E-9</c:v>
                </c:pt>
                <c:pt idx="937">
                  <c:v>2.23119964225349E-9</c:v>
                </c:pt>
                <c:pt idx="939">
                  <c:v>1.34274085935415E-10</c:v>
                </c:pt>
                <c:pt idx="940">
                  <c:v>2.1892514011209E-9</c:v>
                </c:pt>
                <c:pt idx="943">
                  <c:v>6.25996829209402E-10</c:v>
                </c:pt>
                <c:pt idx="948">
                  <c:v>6.92518300354572E-11</c:v>
                </c:pt>
                <c:pt idx="949">
                  <c:v>1.10307492025367E-9</c:v>
                </c:pt>
                <c:pt idx="950">
                  <c:v>1.00514439329241E-10</c:v>
                </c:pt>
                <c:pt idx="951">
                  <c:v>4.53487790232188E-10</c:v>
                </c:pt>
                <c:pt idx="954">
                  <c:v>2.80556786699202E-10</c:v>
                </c:pt>
                <c:pt idx="955">
                  <c:v>4.92631208141119E-11</c:v>
                </c:pt>
                <c:pt idx="957">
                  <c:v>6.77129004791138E-11</c:v>
                </c:pt>
                <c:pt idx="958">
                  <c:v>1.7707618475733E-9</c:v>
                </c:pt>
                <c:pt idx="959">
                  <c:v>3.31410962103017E-10</c:v>
                </c:pt>
                <c:pt idx="961">
                  <c:v>1.40306938010726E-9</c:v>
                </c:pt>
                <c:pt idx="964">
                  <c:v>1.02462922719128E-9</c:v>
                </c:pt>
                <c:pt idx="965">
                  <c:v>1.22791685729536E-10</c:v>
                </c:pt>
                <c:pt idx="966">
                  <c:v>1.87774227318363E-11</c:v>
                </c:pt>
                <c:pt idx="969">
                  <c:v>7.71450493728318E-10</c:v>
                </c:pt>
                <c:pt idx="971">
                  <c:v>4.91434814518284E-8</c:v>
                </c:pt>
                <c:pt idx="972">
                  <c:v>2.44779156658662E-8</c:v>
                </c:pt>
                <c:pt idx="973">
                  <c:v>6.18053966983113E-13</c:v>
                </c:pt>
                <c:pt idx="975">
                  <c:v>6.9202187146543E-10</c:v>
                </c:pt>
                <c:pt idx="978">
                  <c:v>2.3828586678867E-12</c:v>
                </c:pt>
                <c:pt idx="979">
                  <c:v>3.9714311131445E-11</c:v>
                </c:pt>
                <c:pt idx="983">
                  <c:v>7.07162952584293E-9</c:v>
                </c:pt>
                <c:pt idx="985">
                  <c:v>2.26371573449237E-12</c:v>
                </c:pt>
                <c:pt idx="997">
                  <c:v>5.23633192268102E-9</c:v>
                </c:pt>
                <c:pt idx="1000">
                  <c:v>7.50749409051053E-11</c:v>
                </c:pt>
                <c:pt idx="1001">
                  <c:v>8.98784503793514E-10</c:v>
                </c:pt>
                <c:pt idx="1010">
                  <c:v>1.63722247639382E-11</c:v>
                </c:pt>
                <c:pt idx="1011">
                  <c:v>4.21964555771602E-9</c:v>
                </c:pt>
                <c:pt idx="1013">
                  <c:v>2.86079558090918E-10</c:v>
                </c:pt>
                <c:pt idx="1014">
                  <c:v>1.34035800068627E-10</c:v>
                </c:pt>
                <c:pt idx="1015">
                  <c:v>1.00923993162785E-10</c:v>
                </c:pt>
                <c:pt idx="1016">
                  <c:v>2.99594834597838E-11</c:v>
                </c:pt>
                <c:pt idx="1017">
                  <c:v>6.6943435700942E-11</c:v>
                </c:pt>
                <c:pt idx="1018">
                  <c:v>4.21964555771603E-11</c:v>
                </c:pt>
                <c:pt idx="1019">
                  <c:v>5.80821800297384E-11</c:v>
                </c:pt>
                <c:pt idx="1020">
                  <c:v>2.94165143622835E-8</c:v>
                </c:pt>
                <c:pt idx="1021">
                  <c:v>1.12110521750734E-8</c:v>
                </c:pt>
                <c:pt idx="1022">
                  <c:v>3.33351999059566E-11</c:v>
                </c:pt>
                <c:pt idx="1023">
                  <c:v>3.93566341168173E-9</c:v>
                </c:pt>
                <c:pt idx="1024">
                  <c:v>1.45354378741088E-9</c:v>
                </c:pt>
                <c:pt idx="1025">
                  <c:v>1.16164360059477E-11</c:v>
                </c:pt>
                <c:pt idx="1026">
                  <c:v>3.85228817975016E-11</c:v>
                </c:pt>
                <c:pt idx="1027">
                  <c:v>1.80700115648075E-10</c:v>
                </c:pt>
                <c:pt idx="1028">
                  <c:v>2.15102637665689E-10</c:v>
                </c:pt>
                <c:pt idx="1029">
                  <c:v>4.64161011348764E-11</c:v>
                </c:pt>
                <c:pt idx="1030">
                  <c:v>5.3986641694308E-11</c:v>
                </c:pt>
                <c:pt idx="1031">
                  <c:v>7.72939780395748E-11</c:v>
                </c:pt>
                <c:pt idx="1032">
                  <c:v>6.96241517023144E-11</c:v>
                </c:pt>
                <c:pt idx="1033">
                  <c:v>1.26167402175709E-10</c:v>
                </c:pt>
                <c:pt idx="1085">
                  <c:v>2.14457280109803E-11</c:v>
                </c:pt>
                <c:pt idx="1086">
                  <c:v>2.4078786838995E-10</c:v>
                </c:pt>
                <c:pt idx="1087">
                  <c:v>6.45158984330324E-11</c:v>
                </c:pt>
                <c:pt idx="1088">
                  <c:v>3.07480607501875E-10</c:v>
                </c:pt>
                <c:pt idx="1089">
                  <c:v>3.3575967917191E-11</c:v>
                </c:pt>
                <c:pt idx="1090">
                  <c:v>3.15207523161387E-10</c:v>
                </c:pt>
                <c:pt idx="1091">
                  <c:v>1.76108148423501E-11</c:v>
                </c:pt>
                <c:pt idx="1092">
                  <c:v>8.72349665446648E-11</c:v>
                </c:pt>
                <c:pt idx="1093">
                  <c:v>1.00953778896133E-10</c:v>
                </c:pt>
                <c:pt idx="1094">
                  <c:v>9.62972759159712E-11</c:v>
                </c:pt>
                <c:pt idx="1095">
                  <c:v>1.36478230203211E-10</c:v>
                </c:pt>
                <c:pt idx="1096">
                  <c:v>7.73312102062606E-11</c:v>
                </c:pt>
                <c:pt idx="1097">
                  <c:v>7.6333388139083E-11</c:v>
                </c:pt>
                <c:pt idx="1098">
                  <c:v>1.0082222524051E-10</c:v>
                </c:pt>
                <c:pt idx="1099">
                  <c:v>1.68438322086241E-10</c:v>
                </c:pt>
                <c:pt idx="1100">
                  <c:v>1.26926938376098E-10</c:v>
                </c:pt>
                <c:pt idx="1101">
                  <c:v>3.23398599832248E-11</c:v>
                </c:pt>
                <c:pt idx="1102">
                  <c:v>1.30821423011425E-10</c:v>
                </c:pt>
                <c:pt idx="1103">
                  <c:v>6.25500400320259E-12</c:v>
                </c:pt>
                <c:pt idx="1104">
                  <c:v>7.50848694828881E-11</c:v>
                </c:pt>
                <c:pt idx="1105">
                  <c:v>2.27761574338837E-11</c:v>
                </c:pt>
                <c:pt idx="1106">
                  <c:v>2.68667314804226E-11</c:v>
                </c:pt>
                <c:pt idx="1107">
                  <c:v>4.31893133554465E-11</c:v>
                </c:pt>
                <c:pt idx="1108">
                  <c:v>3.76789526859585E-11</c:v>
                </c:pt>
                <c:pt idx="1109">
                  <c:v>2.22648356780664E-11</c:v>
                </c:pt>
                <c:pt idx="1110">
                  <c:v>8.36780535539546E-11</c:v>
                </c:pt>
                <c:pt idx="1111">
                  <c:v>5.42348561388795E-12</c:v>
                </c:pt>
                <c:pt idx="1112">
                  <c:v>2.09691562774029E-11</c:v>
                </c:pt>
                <c:pt idx="1113">
                  <c:v>7.47125478160311E-11</c:v>
                </c:pt>
                <c:pt idx="1114">
                  <c:v>6.32946833657405E-12</c:v>
                </c:pt>
                <c:pt idx="1115">
                  <c:v>2.71050173472113E-11</c:v>
                </c:pt>
                <c:pt idx="1116">
                  <c:v>2.98726084041838E-11</c:v>
                </c:pt>
                <c:pt idx="1117">
                  <c:v>3.89373999199361E-11</c:v>
                </c:pt>
                <c:pt idx="1118">
                  <c:v>5.60368930064689E-11</c:v>
                </c:pt>
                <c:pt idx="1119">
                  <c:v>5.08839611371639E-11</c:v>
                </c:pt>
                <c:pt idx="1120">
                  <c:v>3.96894896869878E-10</c:v>
                </c:pt>
                <c:pt idx="1121">
                  <c:v>2.05571202994142E-11</c:v>
                </c:pt>
                <c:pt idx="1122">
                  <c:v>2.49306588127646E-11</c:v>
                </c:pt>
                <c:pt idx="1123">
                  <c:v>7.05698487361319E-11</c:v>
                </c:pt>
                <c:pt idx="1124">
                  <c:v>6.35428978103121E-12</c:v>
                </c:pt>
                <c:pt idx="1125">
                  <c:v>2.52980161907304E-10</c:v>
                </c:pt>
                <c:pt idx="1126">
                  <c:v>1.37014373403485E-11</c:v>
                </c:pt>
                <c:pt idx="1127">
                  <c:v>8.0927837508102E-12</c:v>
                </c:pt>
                <c:pt idx="1128">
                  <c:v>6.52843703534259E-11</c:v>
                </c:pt>
                <c:pt idx="1129">
                  <c:v>9.13429156023233E-11</c:v>
                </c:pt>
                <c:pt idx="1130">
                  <c:v>2.37660366388349E-11</c:v>
                </c:pt>
                <c:pt idx="1131">
                  <c:v>6.5156291700027E-12</c:v>
                </c:pt>
                <c:pt idx="1132">
                  <c:v>2.34562650120097E-11</c:v>
                </c:pt>
                <c:pt idx="1133">
                  <c:v>1.17132396393306E-11</c:v>
                </c:pt>
                <c:pt idx="1134">
                  <c:v>2.78446963920344E-11</c:v>
                </c:pt>
                <c:pt idx="1135">
                  <c:v>1.74693326089444E-11</c:v>
                </c:pt>
                <c:pt idx="1136">
                  <c:v>1.21525792062222E-11</c:v>
                </c:pt>
                <c:pt idx="1137">
                  <c:v>1.16015431392734E-11</c:v>
                </c:pt>
                <c:pt idx="1138">
                  <c:v>2.32946774085937E-10</c:v>
                </c:pt>
                <c:pt idx="1139">
                  <c:v>1.24876687063937E-11</c:v>
                </c:pt>
                <c:pt idx="1140">
                  <c:v>1.76331541423616E-11</c:v>
                </c:pt>
                <c:pt idx="1141">
                  <c:v>9.47782035151935E-11</c:v>
                </c:pt>
                <c:pt idx="1142">
                  <c:v>5.36143200274507E-11</c:v>
                </c:pt>
                <c:pt idx="1143">
                  <c:v>4.0210740020588E-12</c:v>
                </c:pt>
                <c:pt idx="1144">
                  <c:v>6.5156291700027E-12</c:v>
                </c:pt>
                <c:pt idx="1145">
                  <c:v>1.89189049652421E-11</c:v>
                </c:pt>
                <c:pt idx="1146">
                  <c:v>3.93171680201305E-11</c:v>
                </c:pt>
                <c:pt idx="1147">
                  <c:v>1.15568645392505E-11</c:v>
                </c:pt>
                <c:pt idx="1148">
                  <c:v>3.95554538869192E-11</c:v>
                </c:pt>
                <c:pt idx="1149">
                  <c:v>1.09373212855999E-10</c:v>
                </c:pt>
                <c:pt idx="1150">
                  <c:v>9.36140777701532E-12</c:v>
                </c:pt>
                <c:pt idx="1151">
                  <c:v>1.62178353794147E-10</c:v>
                </c:pt>
                <c:pt idx="1152">
                  <c:v>1.45205450074346E-11</c:v>
                </c:pt>
                <c:pt idx="1153">
                  <c:v>1.94351910099509E-11</c:v>
                </c:pt>
                <c:pt idx="1154">
                  <c:v>9.94098850508983E-12</c:v>
                </c:pt>
                <c:pt idx="1155">
                  <c:v>4.26928844663034E-12</c:v>
                </c:pt>
                <c:pt idx="1156">
                  <c:v>1.03008994497186E-12</c:v>
                </c:pt>
                <c:pt idx="1157">
                  <c:v>9.60838114936397E-12</c:v>
                </c:pt>
                <c:pt idx="1158">
                  <c:v>2.55561592130848E-10</c:v>
                </c:pt>
                <c:pt idx="1159">
                  <c:v>6.49825415888269E-11</c:v>
                </c:pt>
                <c:pt idx="1160">
                  <c:v>2.11280135219287E-10</c:v>
                </c:pt>
                <c:pt idx="1161">
                  <c:v>1.2093007739525E-10</c:v>
                </c:pt>
                <c:pt idx="1162">
                  <c:v>6.5156291700027E-11</c:v>
                </c:pt>
                <c:pt idx="1163">
                  <c:v>1.08169124585383E-10</c:v>
                </c:pt>
                <c:pt idx="1164">
                  <c:v>2.32359995138969E-11</c:v>
                </c:pt>
                <c:pt idx="1165">
                  <c:v>2.15163946633498E-11</c:v>
                </c:pt>
                <c:pt idx="1166">
                  <c:v>3.56723871160422E-11</c:v>
                </c:pt>
                <c:pt idx="1167">
                  <c:v>2.26994591705111E-12</c:v>
                </c:pt>
                <c:pt idx="1168">
                  <c:v>1.21052943545313E-12</c:v>
                </c:pt>
                <c:pt idx="1169">
                  <c:v>6.04091904475965E-12</c:v>
                </c:pt>
                <c:pt idx="1170" formatCode="0.000E+00">
                  <c:v>6.39886909527625E-11</c:v>
                </c:pt>
                <c:pt idx="1171">
                  <c:v>5.61212859176232E-12</c:v>
                </c:pt>
                <c:pt idx="1172">
                  <c:v>1.53143348011743E-10</c:v>
                </c:pt>
                <c:pt idx="1173">
                  <c:v>4.10447405543484E-12</c:v>
                </c:pt>
                <c:pt idx="1174">
                  <c:v>1.20604420043972E-11</c:v>
                </c:pt>
                <c:pt idx="1175">
                  <c:v>9.97946174399842E-12</c:v>
                </c:pt>
                <c:pt idx="1176">
                  <c:v>8.28713566090972E-12</c:v>
                </c:pt>
                <c:pt idx="1177">
                  <c:v>4.87096026027173E-12</c:v>
                </c:pt>
                <c:pt idx="1178">
                  <c:v>1.6025320256205E-11</c:v>
                </c:pt>
                <c:pt idx="1179">
                  <c:v>7.13070456365094E-11</c:v>
                </c:pt>
                <c:pt idx="1180">
                  <c:v>5.03974608258038E-12</c:v>
                </c:pt>
                <c:pt idx="1181">
                  <c:v>5.43160222622544E-10</c:v>
                </c:pt>
                <c:pt idx="1182">
                  <c:v>7.02794378359834E-11</c:v>
                </c:pt>
                <c:pt idx="1183">
                  <c:v>3.35893714971979E-10</c:v>
                </c:pt>
                <c:pt idx="1184">
                  <c:v>6.26341847287357E-12</c:v>
                </c:pt>
                <c:pt idx="1185">
                  <c:v>2.39442546100373E-11</c:v>
                </c:pt>
                <c:pt idx="1186">
                  <c:v>2.74639354340617E-11</c:v>
                </c:pt>
                <c:pt idx="1187">
                  <c:v>1.45118078589857E-11</c:v>
                </c:pt>
                <c:pt idx="1188">
                  <c:v>9.35989366890343E-12</c:v>
                </c:pt>
                <c:pt idx="1189">
                  <c:v>2.71745173916912E-10</c:v>
                </c:pt>
                <c:pt idx="1190">
                  <c:v>1.0741207052944E-10</c:v>
                </c:pt>
                <c:pt idx="1191">
                  <c:v>1.44120504737123E-10</c:v>
                </c:pt>
                <c:pt idx="1192">
                  <c:v>2.15934156055004E-10</c:v>
                </c:pt>
                <c:pt idx="1193">
                  <c:v>1.19883108868047E-11</c:v>
                </c:pt>
                <c:pt idx="1194">
                  <c:v>8.22153258320946E-11</c:v>
                </c:pt>
                <c:pt idx="1195">
                  <c:v>1.36895230470091E-10</c:v>
                </c:pt>
                <c:pt idx="1196">
                  <c:v>2.59111058688221E-9</c:v>
                </c:pt>
                <c:pt idx="1197">
                  <c:v>1.98665877146162E-10</c:v>
                </c:pt>
                <c:pt idx="1199">
                  <c:v>1.11049156785746E-11</c:v>
                </c:pt>
                <c:pt idx="1200">
                  <c:v>5.22560905867553E-11</c:v>
                </c:pt>
                <c:pt idx="1201">
                  <c:v>7.59536200388886E-11</c:v>
                </c:pt>
                <c:pt idx="1202">
                  <c:v>4.90680242606786E-11</c:v>
                </c:pt>
                <c:pt idx="1203">
                  <c:v>1.12756872164399E-11</c:v>
                </c:pt>
                <c:pt idx="1204">
                  <c:v>2.95986789431546E-11</c:v>
                </c:pt>
                <c:pt idx="1205">
                  <c:v>2.40142510834065E-9</c:v>
                </c:pt>
                <c:pt idx="1206">
                  <c:v>1.62977604305667E-9</c:v>
                </c:pt>
                <c:pt idx="1207">
                  <c:v>9.97822067177553E-10</c:v>
                </c:pt>
                <c:pt idx="1208">
                  <c:v>1.56756357466927E-11</c:v>
                </c:pt>
                <c:pt idx="1209">
                  <c:v>1.38283245644135E-11</c:v>
                </c:pt>
                <c:pt idx="1210">
                  <c:v>7.74816281596709E-10</c:v>
                </c:pt>
                <c:pt idx="1212">
                  <c:v>2.71531709494581E-12</c:v>
                </c:pt>
                <c:pt idx="1213">
                  <c:v>1.15068245072249E-11</c:v>
                </c:pt>
                <c:pt idx="1214">
                  <c:v>1.52988462198331E-10</c:v>
                </c:pt>
                <c:pt idx="1215">
                  <c:v>3.58852299003566E-10</c:v>
                </c:pt>
                <c:pt idx="1216">
                  <c:v>2.17857818000433E-9</c:v>
                </c:pt>
                <c:pt idx="1217">
                  <c:v>2.53238304929659E-10</c:v>
                </c:pt>
                <c:pt idx="1218">
                  <c:v>5.28798534859635E-11</c:v>
                </c:pt>
                <c:pt idx="1219">
                  <c:v>3.6279023218575E-11</c:v>
                </c:pt>
                <c:pt idx="1220">
                  <c:v>2.94638736783079E-10</c:v>
                </c:pt>
                <c:pt idx="1221">
                  <c:v>2.76527025191583E-11</c:v>
                </c:pt>
                <c:pt idx="1222">
                  <c:v>1.14404023218575E-9</c:v>
                </c:pt>
                <c:pt idx="1223">
                  <c:v>2.36564251401121E-11</c:v>
                </c:pt>
                <c:pt idx="1224">
                  <c:v>3.5720540718289E-10</c:v>
                </c:pt>
                <c:pt idx="1231">
                  <c:v>9.97077423843843E-11</c:v>
                </c:pt>
                <c:pt idx="1232">
                  <c:v>1.51659025633205E-10</c:v>
                </c:pt>
                <c:pt idx="1233">
                  <c:v>1.06483996721187E-9</c:v>
                </c:pt>
                <c:pt idx="1234">
                  <c:v>2.56259571148984E-11</c:v>
                </c:pt>
                <c:pt idx="1235">
                  <c:v>4.37830423068615E-11</c:v>
                </c:pt>
                <c:pt idx="1236">
                  <c:v>7.05618065881278E-10</c:v>
                </c:pt>
                <c:pt idx="1237">
                  <c:v>5.80454442919417E-11</c:v>
                </c:pt>
                <c:pt idx="1238">
                  <c:v>2.26058823249077E-11</c:v>
                </c:pt>
                <c:pt idx="1239">
                  <c:v>2.99791668652383E-11</c:v>
                </c:pt>
                <c:pt idx="1240">
                  <c:v>5.04734144458426E-12</c:v>
                </c:pt>
                <c:pt idx="1241">
                  <c:v>2.59629826877376E-11</c:v>
                </c:pt>
                <c:pt idx="1242">
                  <c:v>1.20283726981586E-11</c:v>
                </c:pt>
                <c:pt idx="1243">
                  <c:v>1.78834535882675E-11</c:v>
                </c:pt>
                <c:pt idx="1244">
                  <c:v>1.71883538576894E-11</c:v>
                </c:pt>
                <c:pt idx="1245">
                  <c:v>2.65511516355943E-11</c:v>
                </c:pt>
                <c:pt idx="1246">
                  <c:v>2.2040896606174E-11</c:v>
                </c:pt>
                <c:pt idx="1247">
                  <c:v>1.17358767966755E-10</c:v>
                </c:pt>
                <c:pt idx="1248">
                  <c:v>1.01504814963082E-10</c:v>
                </c:pt>
                <c:pt idx="1249">
                  <c:v>4.15779051812879E-11</c:v>
                </c:pt>
                <c:pt idx="1250">
                  <c:v>3.08054479297725E-11</c:v>
                </c:pt>
                <c:pt idx="1251">
                  <c:v>1.22964691197403E-11</c:v>
                </c:pt>
                <c:pt idx="1252">
                  <c:v>4.37137904768261E-11</c:v>
                </c:pt>
                <c:pt idx="1253">
                  <c:v>5.18495153265471E-11</c:v>
                </c:pt>
                <c:pt idx="1254">
                  <c:v>1.0398040654746E-9</c:v>
                </c:pt>
                <c:pt idx="1255">
                  <c:v>2.8465331789241E-11</c:v>
                </c:pt>
                <c:pt idx="1256">
                  <c:v>1.22598078462771E-11</c:v>
                </c:pt>
                <c:pt idx="1257">
                  <c:v>2.44570656525221E-10</c:v>
                </c:pt>
                <c:pt idx="1258">
                  <c:v>4.33342705910762E-10</c:v>
                </c:pt>
                <c:pt idx="1259">
                  <c:v>5.8205790823135E-12</c:v>
                </c:pt>
                <c:pt idx="1260">
                  <c:v>3.08469742063493E-11</c:v>
                </c:pt>
                <c:pt idx="1261">
                  <c:v>7.62648809523812E-11</c:v>
                </c:pt>
                <c:pt idx="1262">
                  <c:v>2.37904609401808E-11</c:v>
                </c:pt>
                <c:pt idx="1263">
                  <c:v>9.3880660083623E-11</c:v>
                </c:pt>
                <c:pt idx="1264">
                  <c:v>3.05800195712127E-11</c:v>
                </c:pt>
                <c:pt idx="1265">
                  <c:v>3.12928914560221E-10</c:v>
                </c:pt>
                <c:pt idx="1266">
                  <c:v>5.75698654161426E-12</c:v>
                </c:pt>
                <c:pt idx="1267">
                  <c:v>2.24250084591484E-11</c:v>
                </c:pt>
                <c:pt idx="1268">
                  <c:v>1.72221110221511E-10</c:v>
                </c:pt>
                <c:pt idx="1269">
                  <c:v>1.18763314222807E-9</c:v>
                </c:pt>
                <c:pt idx="1270">
                  <c:v>2.60304870880833E-10</c:v>
                </c:pt>
                <c:pt idx="1271">
                  <c:v>1.95717089544652E-9</c:v>
                </c:pt>
                <c:pt idx="1272">
                  <c:v>4.37850280224181E-11</c:v>
                </c:pt>
                <c:pt idx="1273">
                  <c:v>1.83902081983047E-11</c:v>
                </c:pt>
                <c:pt idx="1274">
                  <c:v>9.32889168477642E-11</c:v>
                </c:pt>
                <c:pt idx="1275">
                  <c:v>2.28406931894723E-11</c:v>
                </c:pt>
                <c:pt idx="1276">
                  <c:v>8.34000533760346E-12</c:v>
                </c:pt>
                <c:pt idx="1277">
                  <c:v>2.71000530583198E-11</c:v>
                </c:pt>
                <c:pt idx="1278">
                  <c:v>4.91365314473804E-11</c:v>
                </c:pt>
                <c:pt idx="1279">
                  <c:v>1.23908650730108E-11</c:v>
                </c:pt>
                <c:pt idx="1280">
                  <c:v>1.71739574199042E-11</c:v>
                </c:pt>
                <c:pt idx="1281">
                  <c:v>1.43889913518116E-11</c:v>
                </c:pt>
                <c:pt idx="1282">
                  <c:v>4.98613176255292E-11</c:v>
                </c:pt>
                <c:pt idx="1283">
                  <c:v>4.70912444241109E-11</c:v>
                </c:pt>
                <c:pt idx="1284">
                  <c:v>1.17951504060392E-11</c:v>
                </c:pt>
                <c:pt idx="1285">
                  <c:v>6.75143289234565E-12</c:v>
                </c:pt>
                <c:pt idx="1286">
                  <c:v>1.37560445181542E-10</c:v>
                </c:pt>
                <c:pt idx="1287">
                  <c:v>4.12035977988741E-12</c:v>
                </c:pt>
                <c:pt idx="1288">
                  <c:v>1.09115069833645E-11</c:v>
                </c:pt>
                <c:pt idx="1289">
                  <c:v>1.59502602081666E-11</c:v>
                </c:pt>
                <c:pt idx="1290">
                  <c:v>7.16843315922582E-12</c:v>
                </c:pt>
                <c:pt idx="1291">
                  <c:v>2.4473944234753E-11</c:v>
                </c:pt>
                <c:pt idx="1292">
                  <c:v>1.74991183422929E-11</c:v>
                </c:pt>
                <c:pt idx="1293">
                  <c:v>2.38037652344099E-12</c:v>
                </c:pt>
                <c:pt idx="1294">
                  <c:v>4.5870029356819E-12</c:v>
                </c:pt>
                <c:pt idx="1297">
                  <c:v>3.33898070837624E-11</c:v>
                </c:pt>
                <c:pt idx="1299">
                  <c:v>1.4098580451663E-10</c:v>
                </c:pt>
                <c:pt idx="1300">
                  <c:v>3.92427036867591E-10</c:v>
                </c:pt>
                <c:pt idx="1301">
                  <c:v>5.29218017270961E-12</c:v>
                </c:pt>
                <c:pt idx="1302">
                  <c:v>8.84785209119679E-10</c:v>
                </c:pt>
                <c:pt idx="1303">
                  <c:v>5.99810205307106E-12</c:v>
                </c:pt>
                <c:pt idx="1304">
                  <c:v>2.38360331122042E-11</c:v>
                </c:pt>
                <c:pt idx="1305">
                  <c:v>1.28396367887961E-9</c:v>
                </c:pt>
                <c:pt idx="1306">
                  <c:v>1.82258902359984E-8</c:v>
                </c:pt>
                <c:pt idx="1307">
                  <c:v>4.39935281558582E-9</c:v>
                </c:pt>
                <c:pt idx="1308">
                  <c:v>1.52279561744634E-10</c:v>
                </c:pt>
                <c:pt idx="1309">
                  <c:v>6.33542548324377E-11</c:v>
                </c:pt>
                <c:pt idx="1310">
                  <c:v>5.44016562456317E-8</c:v>
                </c:pt>
                <c:pt idx="1311">
                  <c:v>1.35971872736285E-11</c:v>
                </c:pt>
                <c:pt idx="1312">
                  <c:v>1.19142933394335E-11</c:v>
                </c:pt>
                <c:pt idx="1313">
                  <c:v>1.46759272497364E-11</c:v>
                </c:pt>
                <c:pt idx="1314">
                  <c:v>7.1485760036601E-12</c:v>
                </c:pt>
                <c:pt idx="1324">
                  <c:v>1.14153823058447E-11</c:v>
                </c:pt>
              </c:numCache>
            </c:numRef>
          </c:xVal>
          <c:yVal>
            <c:numRef>
              <c:f>OIB!$R$2:$R$2141</c:f>
              <c:numCache>
                <c:formatCode>0.00</c:formatCode>
                <c:ptCount val="2140"/>
                <c:pt idx="0">
                  <c:v>10.98190292217455</c:v>
                </c:pt>
                <c:pt idx="1">
                  <c:v>10.34696476961965</c:v>
                </c:pt>
                <c:pt idx="2">
                  <c:v>10.21372943810291</c:v>
                </c:pt>
                <c:pt idx="3">
                  <c:v>9.916940663473081</c:v>
                </c:pt>
                <c:pt idx="4">
                  <c:v>9.916257207879457</c:v>
                </c:pt>
                <c:pt idx="5">
                  <c:v>9.643242459273693</c:v>
                </c:pt>
                <c:pt idx="6">
                  <c:v>9.603209776835801</c:v>
                </c:pt>
                <c:pt idx="7">
                  <c:v>9.483831111176865</c:v>
                </c:pt>
                <c:pt idx="8">
                  <c:v>9.462376172979807</c:v>
                </c:pt>
                <c:pt idx="9">
                  <c:v>9.34742363972786</c:v>
                </c:pt>
                <c:pt idx="10">
                  <c:v>9.318969694710541</c:v>
                </c:pt>
                <c:pt idx="11">
                  <c:v>9.276911159660278</c:v>
                </c:pt>
                <c:pt idx="12">
                  <c:v>9.058479733463302</c:v>
                </c:pt>
                <c:pt idx="13">
                  <c:v>9.0266557143244</c:v>
                </c:pt>
                <c:pt idx="14">
                  <c:v>8.864273785505839</c:v>
                </c:pt>
                <c:pt idx="16">
                  <c:v>8.627227010812499</c:v>
                </c:pt>
                <c:pt idx="17">
                  <c:v>8.53005051495915</c:v>
                </c:pt>
                <c:pt idx="19">
                  <c:v>8.518435384899113</c:v>
                </c:pt>
                <c:pt idx="20">
                  <c:v>8.463817181548878</c:v>
                </c:pt>
                <c:pt idx="21">
                  <c:v>8.447419250063466</c:v>
                </c:pt>
                <c:pt idx="22">
                  <c:v>8.427134361387544</c:v>
                </c:pt>
                <c:pt idx="23">
                  <c:v>8.42269461372893</c:v>
                </c:pt>
                <c:pt idx="25">
                  <c:v>8.36831988404856</c:v>
                </c:pt>
                <c:pt idx="26">
                  <c:v>8.254066778701865</c:v>
                </c:pt>
                <c:pt idx="27">
                  <c:v>8.08978365491572</c:v>
                </c:pt>
                <c:pt idx="28">
                  <c:v>8.02929085303186</c:v>
                </c:pt>
                <c:pt idx="29">
                  <c:v>8.029201241410844</c:v>
                </c:pt>
                <c:pt idx="31">
                  <c:v>7.956474899708634</c:v>
                </c:pt>
                <c:pt idx="32">
                  <c:v>7.827062616892285</c:v>
                </c:pt>
                <c:pt idx="33">
                  <c:v>7.811764595598622</c:v>
                </c:pt>
                <c:pt idx="34">
                  <c:v>7.796103819155339</c:v>
                </c:pt>
                <c:pt idx="35">
                  <c:v>7.622959867250714</c:v>
                </c:pt>
                <c:pt idx="36">
                  <c:v>7.49712859974629</c:v>
                </c:pt>
                <c:pt idx="37">
                  <c:v>6.979959837311096</c:v>
                </c:pt>
                <c:pt idx="38">
                  <c:v>6.073655216814307</c:v>
                </c:pt>
                <c:pt idx="39">
                  <c:v>6.550004192002688</c:v>
                </c:pt>
                <c:pt idx="40">
                  <c:v>6.590004217602694</c:v>
                </c:pt>
                <c:pt idx="41">
                  <c:v>6.20000396800254</c:v>
                </c:pt>
                <c:pt idx="42">
                  <c:v>6.000003840002456</c:v>
                </c:pt>
                <c:pt idx="43">
                  <c:v>9.50000608000389</c:v>
                </c:pt>
                <c:pt idx="44">
                  <c:v>8.920005708803653</c:v>
                </c:pt>
                <c:pt idx="45">
                  <c:v>8.410005382403445</c:v>
                </c:pt>
                <c:pt idx="46">
                  <c:v>8.300005312003406</c:v>
                </c:pt>
                <c:pt idx="47">
                  <c:v>8.040005145603293</c:v>
                </c:pt>
                <c:pt idx="48">
                  <c:v>8.000005120003273</c:v>
                </c:pt>
                <c:pt idx="49">
                  <c:v>7.940005081603253</c:v>
                </c:pt>
                <c:pt idx="50">
                  <c:v>7.820005004803201</c:v>
                </c:pt>
                <c:pt idx="51">
                  <c:v>7.720004940803163</c:v>
                </c:pt>
                <c:pt idx="52">
                  <c:v>7.63000488320313</c:v>
                </c:pt>
                <c:pt idx="53">
                  <c:v>7.5700048448031</c:v>
                </c:pt>
                <c:pt idx="54">
                  <c:v>7.490004793603074</c:v>
                </c:pt>
                <c:pt idx="55">
                  <c:v>7.380004723203022</c:v>
                </c:pt>
                <c:pt idx="56">
                  <c:v>7.370004716803018</c:v>
                </c:pt>
                <c:pt idx="57">
                  <c:v>7.35000470400301</c:v>
                </c:pt>
                <c:pt idx="58">
                  <c:v>7.330004691203001</c:v>
                </c:pt>
                <c:pt idx="59">
                  <c:v>7.280004659202977</c:v>
                </c:pt>
                <c:pt idx="60">
                  <c:v>7.240004633602966</c:v>
                </c:pt>
                <c:pt idx="61">
                  <c:v>7.190004601602939</c:v>
                </c:pt>
                <c:pt idx="62">
                  <c:v>7.100004544002901</c:v>
                </c:pt>
                <c:pt idx="63">
                  <c:v>7.040004505602884</c:v>
                </c:pt>
                <c:pt idx="64">
                  <c:v>6.770004332802773</c:v>
                </c:pt>
                <c:pt idx="65">
                  <c:v>6.350004064002594</c:v>
                </c:pt>
                <c:pt idx="66">
                  <c:v>15.73001006720644</c:v>
                </c:pt>
                <c:pt idx="67">
                  <c:v>15.24000975360625</c:v>
                </c:pt>
                <c:pt idx="68">
                  <c:v>14.03000897920575</c:v>
                </c:pt>
                <c:pt idx="69">
                  <c:v>12.9400082816053</c:v>
                </c:pt>
                <c:pt idx="70">
                  <c:v>12.27000785280502</c:v>
                </c:pt>
                <c:pt idx="71">
                  <c:v>12.00000768000492</c:v>
                </c:pt>
                <c:pt idx="72">
                  <c:v>11.08000709120454</c:v>
                </c:pt>
                <c:pt idx="73">
                  <c:v>10.83000693120445</c:v>
                </c:pt>
                <c:pt idx="74">
                  <c:v>10.70000684800439</c:v>
                </c:pt>
                <c:pt idx="75">
                  <c:v>10.4700067008043</c:v>
                </c:pt>
                <c:pt idx="76">
                  <c:v>9.970006380804086</c:v>
                </c:pt>
                <c:pt idx="77">
                  <c:v>9.95000636800409</c:v>
                </c:pt>
                <c:pt idx="78">
                  <c:v>9.55000611200393</c:v>
                </c:pt>
                <c:pt idx="79">
                  <c:v>9.070005804803722</c:v>
                </c:pt>
                <c:pt idx="80">
                  <c:v>9.070005804803722</c:v>
                </c:pt>
                <c:pt idx="81">
                  <c:v>8.560005478403505</c:v>
                </c:pt>
                <c:pt idx="82">
                  <c:v>8.530005459203493</c:v>
                </c:pt>
                <c:pt idx="83">
                  <c:v>8.410005382403445</c:v>
                </c:pt>
                <c:pt idx="84">
                  <c:v>8.40000537600345</c:v>
                </c:pt>
                <c:pt idx="85">
                  <c:v>8.310005318403415</c:v>
                </c:pt>
                <c:pt idx="86">
                  <c:v>8.2800052992034</c:v>
                </c:pt>
                <c:pt idx="87">
                  <c:v>8.240005273603373</c:v>
                </c:pt>
                <c:pt idx="88">
                  <c:v>8.240005273603373</c:v>
                </c:pt>
                <c:pt idx="89">
                  <c:v>8.150005216003357</c:v>
                </c:pt>
                <c:pt idx="90">
                  <c:v>8.060005158403306</c:v>
                </c:pt>
                <c:pt idx="91">
                  <c:v>8.040005145603293</c:v>
                </c:pt>
                <c:pt idx="92">
                  <c:v>7.91000506240324</c:v>
                </c:pt>
                <c:pt idx="93">
                  <c:v>7.91000506240324</c:v>
                </c:pt>
                <c:pt idx="94">
                  <c:v>7.900005056003236</c:v>
                </c:pt>
                <c:pt idx="95">
                  <c:v>7.760004966403176</c:v>
                </c:pt>
                <c:pt idx="96">
                  <c:v>7.760004966403176</c:v>
                </c:pt>
                <c:pt idx="97">
                  <c:v>7.740004953603171</c:v>
                </c:pt>
                <c:pt idx="98">
                  <c:v>7.530004819203085</c:v>
                </c:pt>
                <c:pt idx="99">
                  <c:v>6.980004467202859</c:v>
                </c:pt>
                <c:pt idx="100">
                  <c:v>6.880004403202818</c:v>
                </c:pt>
                <c:pt idx="101">
                  <c:v>6.310004038402577</c:v>
                </c:pt>
                <c:pt idx="102">
                  <c:v>13.80000883200567</c:v>
                </c:pt>
                <c:pt idx="103">
                  <c:v>12.10000774400496</c:v>
                </c:pt>
                <c:pt idx="104">
                  <c:v>11.70000748800479</c:v>
                </c:pt>
                <c:pt idx="105">
                  <c:v>9.700006208003976</c:v>
                </c:pt>
                <c:pt idx="106">
                  <c:v>9.100005824003727</c:v>
                </c:pt>
                <c:pt idx="107">
                  <c:v>8.700005568003563</c:v>
                </c:pt>
                <c:pt idx="108">
                  <c:v>7.900005056003236</c:v>
                </c:pt>
                <c:pt idx="109">
                  <c:v>7.600004864003107</c:v>
                </c:pt>
                <c:pt idx="110">
                  <c:v>6.90000441600283</c:v>
                </c:pt>
                <c:pt idx="111">
                  <c:v>6.100003904002499</c:v>
                </c:pt>
                <c:pt idx="112">
                  <c:v>27.40001753601118</c:v>
                </c:pt>
                <c:pt idx="113">
                  <c:v>22.80001459200933</c:v>
                </c:pt>
                <c:pt idx="114">
                  <c:v>22.70001452800929</c:v>
                </c:pt>
                <c:pt idx="115">
                  <c:v>16.8000107520069</c:v>
                </c:pt>
                <c:pt idx="116">
                  <c:v>16.70001068800683</c:v>
                </c:pt>
                <c:pt idx="117">
                  <c:v>16.50001056000676</c:v>
                </c:pt>
                <c:pt idx="118">
                  <c:v>16.00001024000655</c:v>
                </c:pt>
                <c:pt idx="119">
                  <c:v>14.80000947200607</c:v>
                </c:pt>
                <c:pt idx="120">
                  <c:v>14.40000921600593</c:v>
                </c:pt>
                <c:pt idx="121">
                  <c:v>14.20000908800582</c:v>
                </c:pt>
                <c:pt idx="122">
                  <c:v>14.05000899200576</c:v>
                </c:pt>
                <c:pt idx="123">
                  <c:v>13.80000883200567</c:v>
                </c:pt>
                <c:pt idx="124">
                  <c:v>13.70000876800561</c:v>
                </c:pt>
                <c:pt idx="125">
                  <c:v>13.4000085760055</c:v>
                </c:pt>
                <c:pt idx="126">
                  <c:v>12.4000079360051</c:v>
                </c:pt>
                <c:pt idx="127">
                  <c:v>12.10000774400496</c:v>
                </c:pt>
                <c:pt idx="128">
                  <c:v>10.30000659200425</c:v>
                </c:pt>
                <c:pt idx="129">
                  <c:v>9.870006316804065</c:v>
                </c:pt>
                <c:pt idx="130">
                  <c:v>9.50000608000389</c:v>
                </c:pt>
                <c:pt idx="131">
                  <c:v>9.50000608000389</c:v>
                </c:pt>
                <c:pt idx="132">
                  <c:v>8.580005491203515</c:v>
                </c:pt>
                <c:pt idx="133">
                  <c:v>14.54000930560595</c:v>
                </c:pt>
                <c:pt idx="134">
                  <c:v>13.99000895360573</c:v>
                </c:pt>
                <c:pt idx="135">
                  <c:v>7.740004953603171</c:v>
                </c:pt>
                <c:pt idx="136">
                  <c:v>17.70001132800725</c:v>
                </c:pt>
                <c:pt idx="137">
                  <c:v>17.60001126400721</c:v>
                </c:pt>
                <c:pt idx="138">
                  <c:v>17.50001120000717</c:v>
                </c:pt>
                <c:pt idx="139">
                  <c:v>17.20001100800705</c:v>
                </c:pt>
                <c:pt idx="140">
                  <c:v>17.100010944007</c:v>
                </c:pt>
                <c:pt idx="141">
                  <c:v>16.00001024000655</c:v>
                </c:pt>
                <c:pt idx="142">
                  <c:v>15.50000992000635</c:v>
                </c:pt>
                <c:pt idx="143">
                  <c:v>15.40000985600633</c:v>
                </c:pt>
                <c:pt idx="144">
                  <c:v>15.10000966400618</c:v>
                </c:pt>
                <c:pt idx="145">
                  <c:v>8.780005619203595</c:v>
                </c:pt>
                <c:pt idx="146">
                  <c:v>8.190005241603353</c:v>
                </c:pt>
                <c:pt idx="147">
                  <c:v>8.040005145603293</c:v>
                </c:pt>
                <c:pt idx="148">
                  <c:v>7.720004940803163</c:v>
                </c:pt>
                <c:pt idx="149">
                  <c:v>7.270004652802976</c:v>
                </c:pt>
                <c:pt idx="150">
                  <c:v>22.80001459200933</c:v>
                </c:pt>
                <c:pt idx="151">
                  <c:v>18.70001196800766</c:v>
                </c:pt>
                <c:pt idx="152">
                  <c:v>17.21001101440705</c:v>
                </c:pt>
                <c:pt idx="153">
                  <c:v>16.8400107776069</c:v>
                </c:pt>
                <c:pt idx="154">
                  <c:v>16.56001059840678</c:v>
                </c:pt>
                <c:pt idx="155">
                  <c:v>14.67000938880602</c:v>
                </c:pt>
                <c:pt idx="156">
                  <c:v>6.970004460802858</c:v>
                </c:pt>
                <c:pt idx="157">
                  <c:v>9.52000609280391</c:v>
                </c:pt>
                <c:pt idx="158">
                  <c:v>8.170005228803354</c:v>
                </c:pt>
                <c:pt idx="159">
                  <c:v>8.810005638403625</c:v>
                </c:pt>
                <c:pt idx="160">
                  <c:v>8.80000563200362</c:v>
                </c:pt>
                <c:pt idx="161">
                  <c:v>8.7900056256036</c:v>
                </c:pt>
                <c:pt idx="162">
                  <c:v>8.530005459203493</c:v>
                </c:pt>
                <c:pt idx="163">
                  <c:v>8.510005446403481</c:v>
                </c:pt>
                <c:pt idx="164">
                  <c:v>8.510005446403481</c:v>
                </c:pt>
                <c:pt idx="165">
                  <c:v>8.45000540800346</c:v>
                </c:pt>
                <c:pt idx="166">
                  <c:v>8.42000538880345</c:v>
                </c:pt>
                <c:pt idx="167">
                  <c:v>7.880005043203227</c:v>
                </c:pt>
                <c:pt idx="168">
                  <c:v>7.810004998403198</c:v>
                </c:pt>
                <c:pt idx="169">
                  <c:v>6.870004396802813</c:v>
                </c:pt>
                <c:pt idx="170">
                  <c:v>15.81001011840648</c:v>
                </c:pt>
                <c:pt idx="171">
                  <c:v>12.67000810880519</c:v>
                </c:pt>
                <c:pt idx="172">
                  <c:v>8.470005420803468</c:v>
                </c:pt>
                <c:pt idx="173">
                  <c:v>6.20000396800254</c:v>
                </c:pt>
                <c:pt idx="174">
                  <c:v>6.20000396800254</c:v>
                </c:pt>
                <c:pt idx="175">
                  <c:v>6.960004454402852</c:v>
                </c:pt>
                <c:pt idx="176">
                  <c:v>39.76002544641628</c:v>
                </c:pt>
                <c:pt idx="177">
                  <c:v>39.48002526721606</c:v>
                </c:pt>
                <c:pt idx="178">
                  <c:v>36.82002356481507</c:v>
                </c:pt>
                <c:pt idx="179">
                  <c:v>36.18002315521476</c:v>
                </c:pt>
                <c:pt idx="180">
                  <c:v>35.30002259201441</c:v>
                </c:pt>
                <c:pt idx="181">
                  <c:v>34.05002179201389</c:v>
                </c:pt>
                <c:pt idx="182">
                  <c:v>32.2000206080132</c:v>
                </c:pt>
                <c:pt idx="183">
                  <c:v>32.10002054401316</c:v>
                </c:pt>
                <c:pt idx="184">
                  <c:v>31.90002041601306</c:v>
                </c:pt>
                <c:pt idx="185">
                  <c:v>31.60002022401294</c:v>
                </c:pt>
                <c:pt idx="186">
                  <c:v>30.10001926401233</c:v>
                </c:pt>
                <c:pt idx="187">
                  <c:v>30.10001926401233</c:v>
                </c:pt>
                <c:pt idx="188">
                  <c:v>30.00001920001229</c:v>
                </c:pt>
                <c:pt idx="189">
                  <c:v>29.30001875201203</c:v>
                </c:pt>
                <c:pt idx="190">
                  <c:v>29.10001862401193</c:v>
                </c:pt>
                <c:pt idx="191">
                  <c:v>28.8000184320118</c:v>
                </c:pt>
                <c:pt idx="192">
                  <c:v>28.70001836801175</c:v>
                </c:pt>
                <c:pt idx="193">
                  <c:v>28.50001824001167</c:v>
                </c:pt>
                <c:pt idx="194">
                  <c:v>28.30001811201162</c:v>
                </c:pt>
                <c:pt idx="195">
                  <c:v>28.30001811201162</c:v>
                </c:pt>
                <c:pt idx="196">
                  <c:v>28.20001804801155</c:v>
                </c:pt>
                <c:pt idx="197">
                  <c:v>27.70001772801135</c:v>
                </c:pt>
                <c:pt idx="198">
                  <c:v>27.50001760001126</c:v>
                </c:pt>
                <c:pt idx="199">
                  <c:v>27.37001751681121</c:v>
                </c:pt>
                <c:pt idx="200">
                  <c:v>27.30001747201118</c:v>
                </c:pt>
                <c:pt idx="201">
                  <c:v>27.1000173440111</c:v>
                </c:pt>
                <c:pt idx="202">
                  <c:v>27.1000173440111</c:v>
                </c:pt>
                <c:pt idx="203">
                  <c:v>27.00001728001104</c:v>
                </c:pt>
                <c:pt idx="204">
                  <c:v>27.00001728001104</c:v>
                </c:pt>
                <c:pt idx="205">
                  <c:v>26.800017152011</c:v>
                </c:pt>
                <c:pt idx="206">
                  <c:v>26.800017152011</c:v>
                </c:pt>
                <c:pt idx="207">
                  <c:v>26.800017152011</c:v>
                </c:pt>
                <c:pt idx="208">
                  <c:v>26.800017152011</c:v>
                </c:pt>
                <c:pt idx="209">
                  <c:v>26.70001708801093</c:v>
                </c:pt>
                <c:pt idx="210">
                  <c:v>26.70001708801093</c:v>
                </c:pt>
                <c:pt idx="211">
                  <c:v>26.70001708801093</c:v>
                </c:pt>
                <c:pt idx="212">
                  <c:v>26.60001702401092</c:v>
                </c:pt>
                <c:pt idx="213">
                  <c:v>26.60001702401092</c:v>
                </c:pt>
                <c:pt idx="214">
                  <c:v>26.60001702401092</c:v>
                </c:pt>
                <c:pt idx="215">
                  <c:v>26.00001664001065</c:v>
                </c:pt>
                <c:pt idx="216">
                  <c:v>25.90001657601059</c:v>
                </c:pt>
                <c:pt idx="217">
                  <c:v>25.70001644801053</c:v>
                </c:pt>
                <c:pt idx="218">
                  <c:v>25.70001644801053</c:v>
                </c:pt>
                <c:pt idx="219">
                  <c:v>25.50001632001045</c:v>
                </c:pt>
                <c:pt idx="220">
                  <c:v>25.40001625601039</c:v>
                </c:pt>
                <c:pt idx="221">
                  <c:v>24.9000159360102</c:v>
                </c:pt>
                <c:pt idx="222">
                  <c:v>24.9000159360102</c:v>
                </c:pt>
                <c:pt idx="223">
                  <c:v>24.70001580801012</c:v>
                </c:pt>
                <c:pt idx="224">
                  <c:v>24.60001574401011</c:v>
                </c:pt>
                <c:pt idx="225">
                  <c:v>24.60001574401011</c:v>
                </c:pt>
                <c:pt idx="226">
                  <c:v>24.50001568001003</c:v>
                </c:pt>
                <c:pt idx="227">
                  <c:v>24.40001561600999</c:v>
                </c:pt>
                <c:pt idx="228">
                  <c:v>24.30001555200995</c:v>
                </c:pt>
                <c:pt idx="229">
                  <c:v>24.10001542400991</c:v>
                </c:pt>
                <c:pt idx="230">
                  <c:v>24.10001542400991</c:v>
                </c:pt>
                <c:pt idx="231">
                  <c:v>24.10001542400991</c:v>
                </c:pt>
                <c:pt idx="232">
                  <c:v>24.10001542400991</c:v>
                </c:pt>
                <c:pt idx="233">
                  <c:v>24.10001542400991</c:v>
                </c:pt>
                <c:pt idx="234">
                  <c:v>24.10001542400991</c:v>
                </c:pt>
                <c:pt idx="235">
                  <c:v>24.10001542400991</c:v>
                </c:pt>
                <c:pt idx="236">
                  <c:v>24.10001542400991</c:v>
                </c:pt>
                <c:pt idx="237">
                  <c:v>24.00001536000983</c:v>
                </c:pt>
                <c:pt idx="238">
                  <c:v>24.00001536000983</c:v>
                </c:pt>
                <c:pt idx="239">
                  <c:v>24.00001536000983</c:v>
                </c:pt>
                <c:pt idx="240">
                  <c:v>24.00001536000983</c:v>
                </c:pt>
                <c:pt idx="241">
                  <c:v>23.90001529600978</c:v>
                </c:pt>
                <c:pt idx="242">
                  <c:v>23.90001529600978</c:v>
                </c:pt>
                <c:pt idx="243">
                  <c:v>23.90001529600978</c:v>
                </c:pt>
                <c:pt idx="244">
                  <c:v>23.90001529600978</c:v>
                </c:pt>
                <c:pt idx="245">
                  <c:v>23.80001523200973</c:v>
                </c:pt>
                <c:pt idx="246">
                  <c:v>23.70001516800973</c:v>
                </c:pt>
                <c:pt idx="247">
                  <c:v>23.6000151040097</c:v>
                </c:pt>
                <c:pt idx="248">
                  <c:v>23.30001491200954</c:v>
                </c:pt>
                <c:pt idx="249">
                  <c:v>23.10001478400949</c:v>
                </c:pt>
                <c:pt idx="250">
                  <c:v>23.10001478400949</c:v>
                </c:pt>
                <c:pt idx="251">
                  <c:v>22.90001465600938</c:v>
                </c:pt>
                <c:pt idx="252">
                  <c:v>22.90001465600938</c:v>
                </c:pt>
                <c:pt idx="253">
                  <c:v>22.90001465600938</c:v>
                </c:pt>
                <c:pt idx="254">
                  <c:v>22.80001459200933</c:v>
                </c:pt>
                <c:pt idx="255">
                  <c:v>22.70001452800929</c:v>
                </c:pt>
                <c:pt idx="256">
                  <c:v>22.70001452800929</c:v>
                </c:pt>
                <c:pt idx="257">
                  <c:v>22.60001446400928</c:v>
                </c:pt>
                <c:pt idx="258">
                  <c:v>22.60001446400928</c:v>
                </c:pt>
                <c:pt idx="259">
                  <c:v>22.40001433600915</c:v>
                </c:pt>
                <c:pt idx="260">
                  <c:v>22.30001427200913</c:v>
                </c:pt>
                <c:pt idx="261">
                  <c:v>22.10001414400906</c:v>
                </c:pt>
                <c:pt idx="262">
                  <c:v>21.60001382400885</c:v>
                </c:pt>
                <c:pt idx="263">
                  <c:v>21.40001369600876</c:v>
                </c:pt>
                <c:pt idx="264">
                  <c:v>21.40001369600876</c:v>
                </c:pt>
                <c:pt idx="265">
                  <c:v>21.20001356800869</c:v>
                </c:pt>
                <c:pt idx="266">
                  <c:v>20.90001337600856</c:v>
                </c:pt>
                <c:pt idx="267">
                  <c:v>20.90001337600856</c:v>
                </c:pt>
                <c:pt idx="268">
                  <c:v>20.80001331200853</c:v>
                </c:pt>
                <c:pt idx="269">
                  <c:v>20.80001331200853</c:v>
                </c:pt>
                <c:pt idx="270">
                  <c:v>20.30001299200831</c:v>
                </c:pt>
                <c:pt idx="271">
                  <c:v>20.20001292800827</c:v>
                </c:pt>
                <c:pt idx="272">
                  <c:v>20.00001280000819</c:v>
                </c:pt>
                <c:pt idx="273">
                  <c:v>20.00001280000819</c:v>
                </c:pt>
                <c:pt idx="274">
                  <c:v>19.90001273600813</c:v>
                </c:pt>
                <c:pt idx="275">
                  <c:v>19.90001273600813</c:v>
                </c:pt>
                <c:pt idx="276">
                  <c:v>19.90001273600813</c:v>
                </c:pt>
                <c:pt idx="277">
                  <c:v>19.70001260800807</c:v>
                </c:pt>
                <c:pt idx="278">
                  <c:v>19.50001248000799</c:v>
                </c:pt>
                <c:pt idx="279">
                  <c:v>19.40001241600793</c:v>
                </c:pt>
                <c:pt idx="280">
                  <c:v>18.90001209600771</c:v>
                </c:pt>
                <c:pt idx="281">
                  <c:v>17.90001145600733</c:v>
                </c:pt>
                <c:pt idx="282">
                  <c:v>17.57001124480719</c:v>
                </c:pt>
                <c:pt idx="283">
                  <c:v>17.20001100800705</c:v>
                </c:pt>
                <c:pt idx="284">
                  <c:v>16.8000107520069</c:v>
                </c:pt>
                <c:pt idx="285">
                  <c:v>16.20001036800663</c:v>
                </c:pt>
                <c:pt idx="286">
                  <c:v>16.00001024000655</c:v>
                </c:pt>
                <c:pt idx="287">
                  <c:v>16.00001024000655</c:v>
                </c:pt>
                <c:pt idx="288">
                  <c:v>15.00000960000615</c:v>
                </c:pt>
                <c:pt idx="289">
                  <c:v>14.80000947200607</c:v>
                </c:pt>
                <c:pt idx="290">
                  <c:v>14.70000940800602</c:v>
                </c:pt>
                <c:pt idx="291">
                  <c:v>14.590009337606</c:v>
                </c:pt>
                <c:pt idx="292">
                  <c:v>14.50000928000595</c:v>
                </c:pt>
                <c:pt idx="293">
                  <c:v>14.30000915200587</c:v>
                </c:pt>
                <c:pt idx="294">
                  <c:v>13.80000883200567</c:v>
                </c:pt>
                <c:pt idx="295">
                  <c:v>13.4000085760055</c:v>
                </c:pt>
                <c:pt idx="296">
                  <c:v>13.4000085760055</c:v>
                </c:pt>
                <c:pt idx="297">
                  <c:v>13.10000838400537</c:v>
                </c:pt>
                <c:pt idx="298">
                  <c:v>13.10000838400537</c:v>
                </c:pt>
                <c:pt idx="299">
                  <c:v>13.00000832000532</c:v>
                </c:pt>
                <c:pt idx="300">
                  <c:v>13.00000832000532</c:v>
                </c:pt>
                <c:pt idx="301">
                  <c:v>12.9000082560053</c:v>
                </c:pt>
                <c:pt idx="302">
                  <c:v>12.80000819200525</c:v>
                </c:pt>
                <c:pt idx="303">
                  <c:v>12.60000806400515</c:v>
                </c:pt>
                <c:pt idx="304">
                  <c:v>12.50000800000512</c:v>
                </c:pt>
                <c:pt idx="305">
                  <c:v>12.4000079360051</c:v>
                </c:pt>
                <c:pt idx="306">
                  <c:v>12.20000780800501</c:v>
                </c:pt>
                <c:pt idx="307">
                  <c:v>11.50000736000471</c:v>
                </c:pt>
                <c:pt idx="308">
                  <c:v>10.9500070080045</c:v>
                </c:pt>
                <c:pt idx="309">
                  <c:v>10.70000684800439</c:v>
                </c:pt>
                <c:pt idx="310">
                  <c:v>10.5000067200043</c:v>
                </c:pt>
                <c:pt idx="311">
                  <c:v>9.800006272004035</c:v>
                </c:pt>
                <c:pt idx="312">
                  <c:v>9.530006099203916</c:v>
                </c:pt>
                <c:pt idx="313">
                  <c:v>9.46000605440389</c:v>
                </c:pt>
                <c:pt idx="314">
                  <c:v>9.240005913603783</c:v>
                </c:pt>
                <c:pt idx="315">
                  <c:v>9.230005907203772</c:v>
                </c:pt>
                <c:pt idx="316">
                  <c:v>9.140005849603744</c:v>
                </c:pt>
                <c:pt idx="317">
                  <c:v>9.120005836803734</c:v>
                </c:pt>
                <c:pt idx="318">
                  <c:v>9.100005824003727</c:v>
                </c:pt>
                <c:pt idx="319">
                  <c:v>9.100005824003727</c:v>
                </c:pt>
                <c:pt idx="320">
                  <c:v>9.080005811203722</c:v>
                </c:pt>
                <c:pt idx="321">
                  <c:v>9.060005798403716</c:v>
                </c:pt>
                <c:pt idx="322">
                  <c:v>9.000005760003683</c:v>
                </c:pt>
                <c:pt idx="323">
                  <c:v>8.990005753603682</c:v>
                </c:pt>
                <c:pt idx="324">
                  <c:v>8.940005721603658</c:v>
                </c:pt>
                <c:pt idx="325">
                  <c:v>8.900005696003656</c:v>
                </c:pt>
                <c:pt idx="326">
                  <c:v>8.900005696003656</c:v>
                </c:pt>
                <c:pt idx="327">
                  <c:v>8.890005689603652</c:v>
                </c:pt>
                <c:pt idx="328">
                  <c:v>8.80000563200362</c:v>
                </c:pt>
                <c:pt idx="329">
                  <c:v>8.80000563200362</c:v>
                </c:pt>
                <c:pt idx="330">
                  <c:v>8.80000563200362</c:v>
                </c:pt>
                <c:pt idx="331">
                  <c:v>8.730005587203562</c:v>
                </c:pt>
                <c:pt idx="332">
                  <c:v>8.700005568003563</c:v>
                </c:pt>
                <c:pt idx="333">
                  <c:v>8.620005516803528</c:v>
                </c:pt>
                <c:pt idx="334">
                  <c:v>8.600005504003521</c:v>
                </c:pt>
                <c:pt idx="335">
                  <c:v>8.600005504003521</c:v>
                </c:pt>
                <c:pt idx="336">
                  <c:v>8.590005497603521</c:v>
                </c:pt>
                <c:pt idx="337">
                  <c:v>8.50000544000347</c:v>
                </c:pt>
                <c:pt idx="338">
                  <c:v>8.50000544000347</c:v>
                </c:pt>
                <c:pt idx="339">
                  <c:v>8.50000544000347</c:v>
                </c:pt>
                <c:pt idx="340">
                  <c:v>8.430005395203451</c:v>
                </c:pt>
                <c:pt idx="341">
                  <c:v>8.300005312003406</c:v>
                </c:pt>
                <c:pt idx="342">
                  <c:v>8.300005312003406</c:v>
                </c:pt>
                <c:pt idx="343">
                  <c:v>8.250005280003378</c:v>
                </c:pt>
                <c:pt idx="344">
                  <c:v>8.200005248003357</c:v>
                </c:pt>
                <c:pt idx="345">
                  <c:v>8.200005248003357</c:v>
                </c:pt>
                <c:pt idx="346">
                  <c:v>8.100005184003317</c:v>
                </c:pt>
                <c:pt idx="347">
                  <c:v>8.100005184003315</c:v>
                </c:pt>
                <c:pt idx="348">
                  <c:v>8.100005184003317</c:v>
                </c:pt>
                <c:pt idx="349">
                  <c:v>8.100005184003317</c:v>
                </c:pt>
                <c:pt idx="350">
                  <c:v>8.000005120003273</c:v>
                </c:pt>
                <c:pt idx="351">
                  <c:v>8.000005120003273</c:v>
                </c:pt>
                <c:pt idx="352">
                  <c:v>8.000005120003273</c:v>
                </c:pt>
                <c:pt idx="353">
                  <c:v>8.000005120003273</c:v>
                </c:pt>
                <c:pt idx="354">
                  <c:v>8.000005120003273</c:v>
                </c:pt>
                <c:pt idx="355">
                  <c:v>8.000005120003273</c:v>
                </c:pt>
                <c:pt idx="356">
                  <c:v>7.900005056003236</c:v>
                </c:pt>
                <c:pt idx="357">
                  <c:v>7.900005056003236</c:v>
                </c:pt>
                <c:pt idx="358">
                  <c:v>7.800004992003196</c:v>
                </c:pt>
                <c:pt idx="359">
                  <c:v>7.800004992003196</c:v>
                </c:pt>
                <c:pt idx="360">
                  <c:v>7.800004992003196</c:v>
                </c:pt>
                <c:pt idx="361">
                  <c:v>7.800004992003196</c:v>
                </c:pt>
                <c:pt idx="362">
                  <c:v>7.600004864003107</c:v>
                </c:pt>
                <c:pt idx="363">
                  <c:v>7.400004736003031</c:v>
                </c:pt>
                <c:pt idx="364">
                  <c:v>7.300004672002984</c:v>
                </c:pt>
                <c:pt idx="365">
                  <c:v>7.200004608002946</c:v>
                </c:pt>
                <c:pt idx="366">
                  <c:v>7.200004608002946</c:v>
                </c:pt>
                <c:pt idx="367">
                  <c:v>7.000004480002873</c:v>
                </c:pt>
                <c:pt idx="368">
                  <c:v>7.000004480002873</c:v>
                </c:pt>
                <c:pt idx="369">
                  <c:v>6.600004224002697</c:v>
                </c:pt>
                <c:pt idx="370">
                  <c:v>6.500004160002662</c:v>
                </c:pt>
                <c:pt idx="371">
                  <c:v>45.30002899201855</c:v>
                </c:pt>
                <c:pt idx="373">
                  <c:v>40.70002604801667</c:v>
                </c:pt>
                <c:pt idx="374">
                  <c:v>38.40002457601572</c:v>
                </c:pt>
                <c:pt idx="375">
                  <c:v>38.40002457601572</c:v>
                </c:pt>
                <c:pt idx="376">
                  <c:v>37.40002393601532</c:v>
                </c:pt>
                <c:pt idx="377">
                  <c:v>37.40002393601532</c:v>
                </c:pt>
                <c:pt idx="378">
                  <c:v>35.60002278401458</c:v>
                </c:pt>
                <c:pt idx="379">
                  <c:v>34.4000220160141</c:v>
                </c:pt>
                <c:pt idx="380">
                  <c:v>34.4000220160141</c:v>
                </c:pt>
                <c:pt idx="381">
                  <c:v>34.30002195201399</c:v>
                </c:pt>
                <c:pt idx="382">
                  <c:v>30.80001971201263</c:v>
                </c:pt>
                <c:pt idx="383">
                  <c:v>30.50001952001249</c:v>
                </c:pt>
                <c:pt idx="384">
                  <c:v>30.50001952001249</c:v>
                </c:pt>
                <c:pt idx="385">
                  <c:v>29.80001907201219</c:v>
                </c:pt>
                <c:pt idx="386">
                  <c:v>28.70001836801175</c:v>
                </c:pt>
                <c:pt idx="387">
                  <c:v>27.6000176640113</c:v>
                </c:pt>
                <c:pt idx="388">
                  <c:v>26.800017152011</c:v>
                </c:pt>
                <c:pt idx="389">
                  <c:v>26.1000167040107</c:v>
                </c:pt>
                <c:pt idx="390">
                  <c:v>25.90001657601059</c:v>
                </c:pt>
                <c:pt idx="391">
                  <c:v>23.90001529600978</c:v>
                </c:pt>
                <c:pt idx="392">
                  <c:v>23.2000148480095</c:v>
                </c:pt>
                <c:pt idx="393">
                  <c:v>19.80001267200809</c:v>
                </c:pt>
                <c:pt idx="394">
                  <c:v>19.80001267200809</c:v>
                </c:pt>
                <c:pt idx="395">
                  <c:v>19.70001260800807</c:v>
                </c:pt>
                <c:pt idx="396">
                  <c:v>19.70001260800807</c:v>
                </c:pt>
                <c:pt idx="397">
                  <c:v>19.10001222400782</c:v>
                </c:pt>
                <c:pt idx="398">
                  <c:v>19.10001222400782</c:v>
                </c:pt>
                <c:pt idx="399">
                  <c:v>18.30001171200752</c:v>
                </c:pt>
                <c:pt idx="400">
                  <c:v>18.30001171200752</c:v>
                </c:pt>
                <c:pt idx="401">
                  <c:v>17.40001113600713</c:v>
                </c:pt>
                <c:pt idx="402">
                  <c:v>15.90001017600651</c:v>
                </c:pt>
                <c:pt idx="403">
                  <c:v>15.90001017600651</c:v>
                </c:pt>
                <c:pt idx="404">
                  <c:v>15.70001004800643</c:v>
                </c:pt>
                <c:pt idx="405">
                  <c:v>14.60000934400599</c:v>
                </c:pt>
                <c:pt idx="406">
                  <c:v>12.50000800000512</c:v>
                </c:pt>
                <c:pt idx="407">
                  <c:v>27.00001728001104</c:v>
                </c:pt>
                <c:pt idx="408">
                  <c:v>26.800017152011</c:v>
                </c:pt>
                <c:pt idx="409">
                  <c:v>24.80001587201016</c:v>
                </c:pt>
                <c:pt idx="410">
                  <c:v>24.80001587201016</c:v>
                </c:pt>
                <c:pt idx="411">
                  <c:v>23.90001529600978</c:v>
                </c:pt>
                <c:pt idx="412">
                  <c:v>23.50001504000963</c:v>
                </c:pt>
                <c:pt idx="413">
                  <c:v>23.2000148480095</c:v>
                </c:pt>
                <c:pt idx="414">
                  <c:v>23.10001478400949</c:v>
                </c:pt>
                <c:pt idx="415">
                  <c:v>23.10001478400949</c:v>
                </c:pt>
                <c:pt idx="416">
                  <c:v>21.80001395200893</c:v>
                </c:pt>
                <c:pt idx="417">
                  <c:v>21.50001376000881</c:v>
                </c:pt>
                <c:pt idx="418">
                  <c:v>21.0000134400086</c:v>
                </c:pt>
                <c:pt idx="419">
                  <c:v>20.60001318400846</c:v>
                </c:pt>
                <c:pt idx="420">
                  <c:v>20.10001286400823</c:v>
                </c:pt>
                <c:pt idx="421">
                  <c:v>20.10001286400823</c:v>
                </c:pt>
                <c:pt idx="422">
                  <c:v>20.00001280000819</c:v>
                </c:pt>
                <c:pt idx="423">
                  <c:v>20.00001280000819</c:v>
                </c:pt>
                <c:pt idx="424">
                  <c:v>19.90001273600813</c:v>
                </c:pt>
                <c:pt idx="425">
                  <c:v>19.80001267200809</c:v>
                </c:pt>
                <c:pt idx="426">
                  <c:v>19.10001222400782</c:v>
                </c:pt>
                <c:pt idx="427">
                  <c:v>18.90001209600771</c:v>
                </c:pt>
                <c:pt idx="428">
                  <c:v>18.70001196800766</c:v>
                </c:pt>
                <c:pt idx="429">
                  <c:v>18.50001184000757</c:v>
                </c:pt>
                <c:pt idx="430">
                  <c:v>18.30001171200752</c:v>
                </c:pt>
                <c:pt idx="431">
                  <c:v>18.18001163520745</c:v>
                </c:pt>
                <c:pt idx="432">
                  <c:v>18.00001152000737</c:v>
                </c:pt>
                <c:pt idx="433">
                  <c:v>17.60001126400721</c:v>
                </c:pt>
                <c:pt idx="434">
                  <c:v>17.40001113600713</c:v>
                </c:pt>
                <c:pt idx="435">
                  <c:v>17.40001113600713</c:v>
                </c:pt>
                <c:pt idx="436">
                  <c:v>17.20001100800705</c:v>
                </c:pt>
                <c:pt idx="437">
                  <c:v>17.20001100800705</c:v>
                </c:pt>
                <c:pt idx="438">
                  <c:v>16.90001081600692</c:v>
                </c:pt>
                <c:pt idx="439">
                  <c:v>16.90001081600692</c:v>
                </c:pt>
                <c:pt idx="440">
                  <c:v>16.90001081600692</c:v>
                </c:pt>
                <c:pt idx="441">
                  <c:v>16.8000107520069</c:v>
                </c:pt>
                <c:pt idx="442">
                  <c:v>16.70001068800683</c:v>
                </c:pt>
                <c:pt idx="443">
                  <c:v>16.60001062400682</c:v>
                </c:pt>
                <c:pt idx="444">
                  <c:v>16.60001062400682</c:v>
                </c:pt>
                <c:pt idx="445">
                  <c:v>16.60001062400682</c:v>
                </c:pt>
                <c:pt idx="446">
                  <c:v>16.50001056000676</c:v>
                </c:pt>
                <c:pt idx="447">
                  <c:v>16.40001049600671</c:v>
                </c:pt>
                <c:pt idx="448">
                  <c:v>16.40001049600671</c:v>
                </c:pt>
                <c:pt idx="449">
                  <c:v>16.40001049600671</c:v>
                </c:pt>
                <c:pt idx="450">
                  <c:v>16.3000104320067</c:v>
                </c:pt>
                <c:pt idx="451">
                  <c:v>16.1000103040066</c:v>
                </c:pt>
                <c:pt idx="452">
                  <c:v>16.00001024000655</c:v>
                </c:pt>
                <c:pt idx="453">
                  <c:v>15.90001017600651</c:v>
                </c:pt>
                <c:pt idx="454">
                  <c:v>15.70001004800643</c:v>
                </c:pt>
                <c:pt idx="455">
                  <c:v>15.60000998400639</c:v>
                </c:pt>
                <c:pt idx="456">
                  <c:v>15.40000985600633</c:v>
                </c:pt>
                <c:pt idx="457">
                  <c:v>14.90000953600612</c:v>
                </c:pt>
                <c:pt idx="458">
                  <c:v>14.90000953600612</c:v>
                </c:pt>
                <c:pt idx="459">
                  <c:v>14.90000953600612</c:v>
                </c:pt>
                <c:pt idx="460">
                  <c:v>14.80000947200607</c:v>
                </c:pt>
                <c:pt idx="461">
                  <c:v>14.80000947200607</c:v>
                </c:pt>
                <c:pt idx="462">
                  <c:v>14.70000940800602</c:v>
                </c:pt>
                <c:pt idx="463">
                  <c:v>14.60000934400599</c:v>
                </c:pt>
                <c:pt idx="464">
                  <c:v>14.30000915200587</c:v>
                </c:pt>
                <c:pt idx="465">
                  <c:v>14.20000908800582</c:v>
                </c:pt>
                <c:pt idx="466">
                  <c:v>14.10000902400577</c:v>
                </c:pt>
                <c:pt idx="467">
                  <c:v>14.10000902400577</c:v>
                </c:pt>
                <c:pt idx="468">
                  <c:v>14.10000902400577</c:v>
                </c:pt>
                <c:pt idx="469">
                  <c:v>14.00000896000573</c:v>
                </c:pt>
                <c:pt idx="470">
                  <c:v>14.00000896000573</c:v>
                </c:pt>
                <c:pt idx="471">
                  <c:v>13.90000889600571</c:v>
                </c:pt>
                <c:pt idx="472">
                  <c:v>13.90000889600571</c:v>
                </c:pt>
                <c:pt idx="473">
                  <c:v>13.90000889600571</c:v>
                </c:pt>
                <c:pt idx="474">
                  <c:v>13.80000883200567</c:v>
                </c:pt>
                <c:pt idx="475">
                  <c:v>13.60000870400555</c:v>
                </c:pt>
                <c:pt idx="476">
                  <c:v>13.30000851200546</c:v>
                </c:pt>
                <c:pt idx="477">
                  <c:v>13.10000838400537</c:v>
                </c:pt>
                <c:pt idx="478">
                  <c:v>13.10000838400537</c:v>
                </c:pt>
                <c:pt idx="479">
                  <c:v>13.00000832000532</c:v>
                </c:pt>
                <c:pt idx="480">
                  <c:v>13.00000832000532</c:v>
                </c:pt>
                <c:pt idx="481">
                  <c:v>12.9000082560053</c:v>
                </c:pt>
                <c:pt idx="482">
                  <c:v>12.80000819200525</c:v>
                </c:pt>
                <c:pt idx="483">
                  <c:v>12.80000819200525</c:v>
                </c:pt>
                <c:pt idx="484">
                  <c:v>12.7000081280052</c:v>
                </c:pt>
                <c:pt idx="485">
                  <c:v>12.60000806400515</c:v>
                </c:pt>
                <c:pt idx="486">
                  <c:v>12.60000806400515</c:v>
                </c:pt>
                <c:pt idx="487">
                  <c:v>12.51000800640512</c:v>
                </c:pt>
                <c:pt idx="488">
                  <c:v>12.49000799360512</c:v>
                </c:pt>
                <c:pt idx="489">
                  <c:v>12.4000079360051</c:v>
                </c:pt>
                <c:pt idx="490">
                  <c:v>12.4000079360051</c:v>
                </c:pt>
                <c:pt idx="491">
                  <c:v>12.4000079360051</c:v>
                </c:pt>
                <c:pt idx="492">
                  <c:v>12.4000079360051</c:v>
                </c:pt>
                <c:pt idx="493">
                  <c:v>12.4000079360051</c:v>
                </c:pt>
                <c:pt idx="494">
                  <c:v>12.30000787200506</c:v>
                </c:pt>
                <c:pt idx="495">
                  <c:v>12.30000787200506</c:v>
                </c:pt>
                <c:pt idx="496">
                  <c:v>12.30000787200506</c:v>
                </c:pt>
                <c:pt idx="497">
                  <c:v>12.25000784000502</c:v>
                </c:pt>
                <c:pt idx="498">
                  <c:v>12.20000780800501</c:v>
                </c:pt>
                <c:pt idx="499">
                  <c:v>12.20000780800501</c:v>
                </c:pt>
                <c:pt idx="500">
                  <c:v>12.20000780800501</c:v>
                </c:pt>
                <c:pt idx="501">
                  <c:v>12.20000780800501</c:v>
                </c:pt>
                <c:pt idx="502">
                  <c:v>12.20000780800501</c:v>
                </c:pt>
                <c:pt idx="503">
                  <c:v>12.20000780800501</c:v>
                </c:pt>
                <c:pt idx="504">
                  <c:v>12.20000780800501</c:v>
                </c:pt>
                <c:pt idx="505">
                  <c:v>12.00000768000492</c:v>
                </c:pt>
                <c:pt idx="506">
                  <c:v>11.90000761600487</c:v>
                </c:pt>
                <c:pt idx="507">
                  <c:v>11.90000761600487</c:v>
                </c:pt>
                <c:pt idx="508">
                  <c:v>11.80000755200485</c:v>
                </c:pt>
                <c:pt idx="509">
                  <c:v>11.80000755200485</c:v>
                </c:pt>
                <c:pt idx="510">
                  <c:v>11.70000748800479</c:v>
                </c:pt>
                <c:pt idx="511">
                  <c:v>11.70000748800479</c:v>
                </c:pt>
                <c:pt idx="512">
                  <c:v>11.63000744320476</c:v>
                </c:pt>
                <c:pt idx="513">
                  <c:v>11.60000742400475</c:v>
                </c:pt>
                <c:pt idx="514">
                  <c:v>11.50000736000471</c:v>
                </c:pt>
                <c:pt idx="515">
                  <c:v>11.50000736000471</c:v>
                </c:pt>
                <c:pt idx="516">
                  <c:v>11.40000729600468</c:v>
                </c:pt>
                <c:pt idx="517">
                  <c:v>11.30000723200465</c:v>
                </c:pt>
                <c:pt idx="518">
                  <c:v>11.20000716800457</c:v>
                </c:pt>
                <c:pt idx="519">
                  <c:v>11.10000710400455</c:v>
                </c:pt>
                <c:pt idx="520">
                  <c:v>11.10000710400455</c:v>
                </c:pt>
                <c:pt idx="521">
                  <c:v>11.10000710400455</c:v>
                </c:pt>
                <c:pt idx="522">
                  <c:v>11.10000710400455</c:v>
                </c:pt>
                <c:pt idx="523">
                  <c:v>11.10000710400455</c:v>
                </c:pt>
                <c:pt idx="524">
                  <c:v>11.0000070400045</c:v>
                </c:pt>
                <c:pt idx="525">
                  <c:v>11.0000070400045</c:v>
                </c:pt>
                <c:pt idx="526">
                  <c:v>11.0000070400045</c:v>
                </c:pt>
                <c:pt idx="527">
                  <c:v>11.0000070400045</c:v>
                </c:pt>
                <c:pt idx="528">
                  <c:v>11.0000070400045</c:v>
                </c:pt>
                <c:pt idx="529">
                  <c:v>10.90000697600448</c:v>
                </c:pt>
                <c:pt idx="530">
                  <c:v>10.90000697600448</c:v>
                </c:pt>
                <c:pt idx="531">
                  <c:v>10.80000691200444</c:v>
                </c:pt>
                <c:pt idx="532">
                  <c:v>10.77000689280442</c:v>
                </c:pt>
                <c:pt idx="533">
                  <c:v>10.70000684800439</c:v>
                </c:pt>
                <c:pt idx="534">
                  <c:v>10.70000684800439</c:v>
                </c:pt>
                <c:pt idx="535">
                  <c:v>10.60000678400435</c:v>
                </c:pt>
                <c:pt idx="536">
                  <c:v>10.60000678400435</c:v>
                </c:pt>
                <c:pt idx="537">
                  <c:v>10.5000067200043</c:v>
                </c:pt>
                <c:pt idx="538">
                  <c:v>10.5000067200043</c:v>
                </c:pt>
                <c:pt idx="539">
                  <c:v>10.37000663680428</c:v>
                </c:pt>
                <c:pt idx="540">
                  <c:v>10.30000659200425</c:v>
                </c:pt>
                <c:pt idx="541">
                  <c:v>10.30000659200425</c:v>
                </c:pt>
                <c:pt idx="542">
                  <c:v>10.30000659200425</c:v>
                </c:pt>
                <c:pt idx="543">
                  <c:v>10.27000657280422</c:v>
                </c:pt>
                <c:pt idx="544">
                  <c:v>10.20000652800418</c:v>
                </c:pt>
                <c:pt idx="545">
                  <c:v>10.20000652800418</c:v>
                </c:pt>
                <c:pt idx="546">
                  <c:v>10.20000652800418</c:v>
                </c:pt>
                <c:pt idx="547">
                  <c:v>10.10000646400414</c:v>
                </c:pt>
                <c:pt idx="548">
                  <c:v>10.10000646400414</c:v>
                </c:pt>
                <c:pt idx="549">
                  <c:v>10.0000064000041</c:v>
                </c:pt>
                <c:pt idx="550">
                  <c:v>10.0000064000041</c:v>
                </c:pt>
                <c:pt idx="551">
                  <c:v>9.90000633600407</c:v>
                </c:pt>
                <c:pt idx="552">
                  <c:v>9.560006118403935</c:v>
                </c:pt>
                <c:pt idx="553">
                  <c:v>9.490006073603886</c:v>
                </c:pt>
                <c:pt idx="554">
                  <c:v>9.300005952003816</c:v>
                </c:pt>
                <c:pt idx="555">
                  <c:v>9.300005952003816</c:v>
                </c:pt>
                <c:pt idx="556">
                  <c:v>9.200005888003765</c:v>
                </c:pt>
                <c:pt idx="557">
                  <c:v>9.200005888003765</c:v>
                </c:pt>
                <c:pt idx="558">
                  <c:v>9.200005888003765</c:v>
                </c:pt>
                <c:pt idx="559">
                  <c:v>9.200005888003765</c:v>
                </c:pt>
                <c:pt idx="560">
                  <c:v>9.100005824003727</c:v>
                </c:pt>
                <c:pt idx="561">
                  <c:v>9.000005760003683</c:v>
                </c:pt>
                <c:pt idx="562">
                  <c:v>9.000005760003683</c:v>
                </c:pt>
                <c:pt idx="563">
                  <c:v>9.000005760003683</c:v>
                </c:pt>
                <c:pt idx="564">
                  <c:v>8.900005696003656</c:v>
                </c:pt>
                <c:pt idx="565">
                  <c:v>8.80000563200362</c:v>
                </c:pt>
                <c:pt idx="566">
                  <c:v>8.80000563200362</c:v>
                </c:pt>
                <c:pt idx="567">
                  <c:v>8.80000563200362</c:v>
                </c:pt>
                <c:pt idx="568">
                  <c:v>8.700005568003563</c:v>
                </c:pt>
                <c:pt idx="569">
                  <c:v>8.600005504003521</c:v>
                </c:pt>
                <c:pt idx="570">
                  <c:v>8.600005504003521</c:v>
                </c:pt>
                <c:pt idx="571">
                  <c:v>8.600005504003521</c:v>
                </c:pt>
                <c:pt idx="572">
                  <c:v>8.600005504003521</c:v>
                </c:pt>
                <c:pt idx="573">
                  <c:v>8.600005504003521</c:v>
                </c:pt>
                <c:pt idx="574">
                  <c:v>8.50000544000347</c:v>
                </c:pt>
                <c:pt idx="575">
                  <c:v>8.50000544000347</c:v>
                </c:pt>
                <c:pt idx="576">
                  <c:v>8.40000537600345</c:v>
                </c:pt>
                <c:pt idx="577">
                  <c:v>8.40000537600345</c:v>
                </c:pt>
                <c:pt idx="578">
                  <c:v>8.40000537600345</c:v>
                </c:pt>
                <c:pt idx="579">
                  <c:v>8.300005312003406</c:v>
                </c:pt>
                <c:pt idx="580">
                  <c:v>8.300005312003406</c:v>
                </c:pt>
                <c:pt idx="581">
                  <c:v>8.300005312003406</c:v>
                </c:pt>
                <c:pt idx="582">
                  <c:v>8.300005312003406</c:v>
                </c:pt>
                <c:pt idx="583">
                  <c:v>8.260005286403382</c:v>
                </c:pt>
                <c:pt idx="584">
                  <c:v>8.200005248003357</c:v>
                </c:pt>
                <c:pt idx="585">
                  <c:v>8.200005248003357</c:v>
                </c:pt>
                <c:pt idx="586">
                  <c:v>8.200005248003357</c:v>
                </c:pt>
                <c:pt idx="587">
                  <c:v>8.200005248003357</c:v>
                </c:pt>
                <c:pt idx="588">
                  <c:v>8.16000522240335</c:v>
                </c:pt>
                <c:pt idx="589">
                  <c:v>8.100005184003317</c:v>
                </c:pt>
                <c:pt idx="590">
                  <c:v>8.000005120003273</c:v>
                </c:pt>
                <c:pt idx="591">
                  <c:v>8.000005120003273</c:v>
                </c:pt>
                <c:pt idx="592">
                  <c:v>7.900005056003236</c:v>
                </c:pt>
                <c:pt idx="593">
                  <c:v>7.900005056003236</c:v>
                </c:pt>
                <c:pt idx="594">
                  <c:v>7.800004992003196</c:v>
                </c:pt>
                <c:pt idx="595">
                  <c:v>7.600004864003107</c:v>
                </c:pt>
                <c:pt idx="596">
                  <c:v>7.400004736003031</c:v>
                </c:pt>
                <c:pt idx="597">
                  <c:v>7.300004672002984</c:v>
                </c:pt>
                <c:pt idx="598">
                  <c:v>7.000004480002873</c:v>
                </c:pt>
                <c:pt idx="599">
                  <c:v>6.100003904002499</c:v>
                </c:pt>
                <c:pt idx="600">
                  <c:v>18.82735017900055</c:v>
                </c:pt>
                <c:pt idx="601">
                  <c:v>20.90001337600856</c:v>
                </c:pt>
                <c:pt idx="602">
                  <c:v>38.76209377325726</c:v>
                </c:pt>
                <c:pt idx="603">
                  <c:v>28.37406667054445</c:v>
                </c:pt>
                <c:pt idx="604">
                  <c:v>28.17957150143575</c:v>
                </c:pt>
                <c:pt idx="605">
                  <c:v>27.57472059914353</c:v>
                </c:pt>
                <c:pt idx="606">
                  <c:v>27.46733584421406</c:v>
                </c:pt>
                <c:pt idx="607">
                  <c:v>27.04603234705468</c:v>
                </c:pt>
                <c:pt idx="608">
                  <c:v>27.02571226264668</c:v>
                </c:pt>
                <c:pt idx="609">
                  <c:v>22.87051823425395</c:v>
                </c:pt>
                <c:pt idx="610">
                  <c:v>22.75219672459376</c:v>
                </c:pt>
                <c:pt idx="611">
                  <c:v>21.81726945964081</c:v>
                </c:pt>
                <c:pt idx="612">
                  <c:v>16.77698915453923</c:v>
                </c:pt>
                <c:pt idx="613">
                  <c:v>25.30001619201037</c:v>
                </c:pt>
                <c:pt idx="614">
                  <c:v>25.1000160640103</c:v>
                </c:pt>
                <c:pt idx="615">
                  <c:v>25.1000160640103</c:v>
                </c:pt>
                <c:pt idx="616">
                  <c:v>24.30001555200995</c:v>
                </c:pt>
                <c:pt idx="617">
                  <c:v>23.90001529600978</c:v>
                </c:pt>
                <c:pt idx="618">
                  <c:v>23.80001523200973</c:v>
                </c:pt>
                <c:pt idx="619">
                  <c:v>23.40001497600958</c:v>
                </c:pt>
                <c:pt idx="620">
                  <c:v>17.100010944007</c:v>
                </c:pt>
                <c:pt idx="621">
                  <c:v>23.50001504000963</c:v>
                </c:pt>
                <c:pt idx="622">
                  <c:v>23.2000148480095</c:v>
                </c:pt>
                <c:pt idx="623">
                  <c:v>22.70001452800929</c:v>
                </c:pt>
                <c:pt idx="624">
                  <c:v>19.00001216000778</c:v>
                </c:pt>
                <c:pt idx="625">
                  <c:v>14.90000953600612</c:v>
                </c:pt>
                <c:pt idx="626">
                  <c:v>27.20001740801113</c:v>
                </c:pt>
                <c:pt idx="627">
                  <c:v>24.60001574401011</c:v>
                </c:pt>
                <c:pt idx="628">
                  <c:v>17.00001088000694</c:v>
                </c:pt>
                <c:pt idx="629">
                  <c:v>11.50000736000471</c:v>
                </c:pt>
                <c:pt idx="630">
                  <c:v>14.30000915200587</c:v>
                </c:pt>
                <c:pt idx="631">
                  <c:v>15.32000980480629</c:v>
                </c:pt>
                <c:pt idx="632">
                  <c:v>14.80000947200607</c:v>
                </c:pt>
                <c:pt idx="633">
                  <c:v>14.72000942080603</c:v>
                </c:pt>
                <c:pt idx="634">
                  <c:v>14.22000910080582</c:v>
                </c:pt>
                <c:pt idx="635">
                  <c:v>13.93000891520571</c:v>
                </c:pt>
                <c:pt idx="636">
                  <c:v>11.57000740480474</c:v>
                </c:pt>
                <c:pt idx="637">
                  <c:v>11.52000737280472</c:v>
                </c:pt>
                <c:pt idx="638">
                  <c:v>11.50000736000471</c:v>
                </c:pt>
                <c:pt idx="639">
                  <c:v>11.43000731520469</c:v>
                </c:pt>
                <c:pt idx="640">
                  <c:v>11.4200073088047</c:v>
                </c:pt>
                <c:pt idx="641">
                  <c:v>11.25000720000462</c:v>
                </c:pt>
                <c:pt idx="642">
                  <c:v>10.94000700160448</c:v>
                </c:pt>
                <c:pt idx="643">
                  <c:v>10.39000664960427</c:v>
                </c:pt>
                <c:pt idx="644">
                  <c:v>9.620006156803952</c:v>
                </c:pt>
                <c:pt idx="645">
                  <c:v>9.18000587520376</c:v>
                </c:pt>
                <c:pt idx="646">
                  <c:v>18.90001209600771</c:v>
                </c:pt>
                <c:pt idx="647">
                  <c:v>13.00000832000532</c:v>
                </c:pt>
                <c:pt idx="648">
                  <c:v>8.490005433603475</c:v>
                </c:pt>
                <c:pt idx="649">
                  <c:v>8.100005184003317</c:v>
                </c:pt>
                <c:pt idx="650">
                  <c:v>7.900005056003236</c:v>
                </c:pt>
                <c:pt idx="651">
                  <c:v>7.600004864003107</c:v>
                </c:pt>
                <c:pt idx="652">
                  <c:v>6.600004224002697</c:v>
                </c:pt>
                <c:pt idx="653">
                  <c:v>6.20000396800254</c:v>
                </c:pt>
                <c:pt idx="654">
                  <c:v>18.30001171200752</c:v>
                </c:pt>
                <c:pt idx="655">
                  <c:v>18.20001164800745</c:v>
                </c:pt>
                <c:pt idx="656">
                  <c:v>18.10001158400742</c:v>
                </c:pt>
                <c:pt idx="657">
                  <c:v>17.80001139200729</c:v>
                </c:pt>
                <c:pt idx="658">
                  <c:v>16.20001036800663</c:v>
                </c:pt>
                <c:pt idx="659">
                  <c:v>8.40000537600345</c:v>
                </c:pt>
                <c:pt idx="660">
                  <c:v>8.40000537600345</c:v>
                </c:pt>
                <c:pt idx="661">
                  <c:v>8.200005248003357</c:v>
                </c:pt>
                <c:pt idx="662">
                  <c:v>8.200005248003357</c:v>
                </c:pt>
                <c:pt idx="663">
                  <c:v>8.100005184003317</c:v>
                </c:pt>
                <c:pt idx="664">
                  <c:v>8.000005120003273</c:v>
                </c:pt>
                <c:pt idx="665">
                  <c:v>8.000005120003273</c:v>
                </c:pt>
                <c:pt idx="666">
                  <c:v>7.500004800003071</c:v>
                </c:pt>
                <c:pt idx="667">
                  <c:v>6.800004352002777</c:v>
                </c:pt>
                <c:pt idx="668">
                  <c:v>37.70002412801544</c:v>
                </c:pt>
                <c:pt idx="669">
                  <c:v>37.50002400001534</c:v>
                </c:pt>
                <c:pt idx="670">
                  <c:v>37.30002387201527</c:v>
                </c:pt>
                <c:pt idx="671">
                  <c:v>35.70002284801463</c:v>
                </c:pt>
                <c:pt idx="672">
                  <c:v>34.30002195201399</c:v>
                </c:pt>
                <c:pt idx="673">
                  <c:v>30.10001926401233</c:v>
                </c:pt>
                <c:pt idx="674">
                  <c:v>26.20001676801073</c:v>
                </c:pt>
                <c:pt idx="675">
                  <c:v>26.20001676801073</c:v>
                </c:pt>
                <c:pt idx="676">
                  <c:v>25.40001625601039</c:v>
                </c:pt>
                <c:pt idx="677">
                  <c:v>25.30001619201037</c:v>
                </c:pt>
                <c:pt idx="678">
                  <c:v>25.20001612801031</c:v>
                </c:pt>
                <c:pt idx="679">
                  <c:v>24.20001548800991</c:v>
                </c:pt>
                <c:pt idx="680">
                  <c:v>24.20001548800991</c:v>
                </c:pt>
                <c:pt idx="681">
                  <c:v>24.10001542400991</c:v>
                </c:pt>
                <c:pt idx="682">
                  <c:v>23.90001529600978</c:v>
                </c:pt>
                <c:pt idx="683">
                  <c:v>23.90001529600978</c:v>
                </c:pt>
                <c:pt idx="684">
                  <c:v>23.6000151040097</c:v>
                </c:pt>
                <c:pt idx="685">
                  <c:v>23.00001472000944</c:v>
                </c:pt>
                <c:pt idx="686">
                  <c:v>22.30001427200913</c:v>
                </c:pt>
                <c:pt idx="687">
                  <c:v>22.20001420800909</c:v>
                </c:pt>
                <c:pt idx="688">
                  <c:v>21.90001401600897</c:v>
                </c:pt>
                <c:pt idx="689">
                  <c:v>21.60001382400885</c:v>
                </c:pt>
                <c:pt idx="690">
                  <c:v>21.40001369600876</c:v>
                </c:pt>
                <c:pt idx="691">
                  <c:v>21.30001363200872</c:v>
                </c:pt>
                <c:pt idx="692">
                  <c:v>21.10001350400864</c:v>
                </c:pt>
                <c:pt idx="693">
                  <c:v>21.0000134400086</c:v>
                </c:pt>
                <c:pt idx="694">
                  <c:v>20.90001337600856</c:v>
                </c:pt>
                <c:pt idx="695">
                  <c:v>20.90001337600856</c:v>
                </c:pt>
                <c:pt idx="696">
                  <c:v>20.80001331200853</c:v>
                </c:pt>
                <c:pt idx="697">
                  <c:v>20.80001331200853</c:v>
                </c:pt>
                <c:pt idx="698">
                  <c:v>20.70001324800848</c:v>
                </c:pt>
                <c:pt idx="699">
                  <c:v>20.70001324800848</c:v>
                </c:pt>
                <c:pt idx="700">
                  <c:v>20.37001303680833</c:v>
                </c:pt>
                <c:pt idx="701">
                  <c:v>20.20001292800827</c:v>
                </c:pt>
                <c:pt idx="702">
                  <c:v>20.20001292800827</c:v>
                </c:pt>
                <c:pt idx="703">
                  <c:v>20.20001292800827</c:v>
                </c:pt>
                <c:pt idx="704">
                  <c:v>20.10001286400823</c:v>
                </c:pt>
                <c:pt idx="705">
                  <c:v>20.00001280000819</c:v>
                </c:pt>
                <c:pt idx="706">
                  <c:v>20.00001280000819</c:v>
                </c:pt>
                <c:pt idx="707">
                  <c:v>20.00001280000819</c:v>
                </c:pt>
                <c:pt idx="708">
                  <c:v>19.70001260800807</c:v>
                </c:pt>
                <c:pt idx="709">
                  <c:v>19.70001260800807</c:v>
                </c:pt>
                <c:pt idx="710">
                  <c:v>19.58001253120799</c:v>
                </c:pt>
                <c:pt idx="711">
                  <c:v>19.530012499208</c:v>
                </c:pt>
                <c:pt idx="712">
                  <c:v>18.80001203200769</c:v>
                </c:pt>
                <c:pt idx="713">
                  <c:v>18.80001203200769</c:v>
                </c:pt>
                <c:pt idx="714">
                  <c:v>18.30001171200752</c:v>
                </c:pt>
                <c:pt idx="715">
                  <c:v>18.00001152000737</c:v>
                </c:pt>
                <c:pt idx="716">
                  <c:v>18.00001152000737</c:v>
                </c:pt>
                <c:pt idx="717">
                  <c:v>18.00001152000737</c:v>
                </c:pt>
                <c:pt idx="718">
                  <c:v>17.90001145600733</c:v>
                </c:pt>
                <c:pt idx="719">
                  <c:v>17.80001139200729</c:v>
                </c:pt>
                <c:pt idx="720">
                  <c:v>17.80001139200729</c:v>
                </c:pt>
                <c:pt idx="721">
                  <c:v>17.80001139200729</c:v>
                </c:pt>
                <c:pt idx="722">
                  <c:v>17.70001132800725</c:v>
                </c:pt>
                <c:pt idx="723">
                  <c:v>17.60001126400721</c:v>
                </c:pt>
                <c:pt idx="724">
                  <c:v>17.60001126400721</c:v>
                </c:pt>
                <c:pt idx="725">
                  <c:v>17.57001124480719</c:v>
                </c:pt>
                <c:pt idx="726">
                  <c:v>17.52949407496086</c:v>
                </c:pt>
                <c:pt idx="727">
                  <c:v>17.48001118720713</c:v>
                </c:pt>
                <c:pt idx="728">
                  <c:v>17.30001107200709</c:v>
                </c:pt>
                <c:pt idx="729">
                  <c:v>17.30001107200709</c:v>
                </c:pt>
                <c:pt idx="730">
                  <c:v>17.28679290750542</c:v>
                </c:pt>
                <c:pt idx="731">
                  <c:v>17.100010944007</c:v>
                </c:pt>
                <c:pt idx="732">
                  <c:v>17.00001088000694</c:v>
                </c:pt>
                <c:pt idx="733">
                  <c:v>17.00001088000694</c:v>
                </c:pt>
                <c:pt idx="734">
                  <c:v>17.00001088000694</c:v>
                </c:pt>
                <c:pt idx="735">
                  <c:v>16.90001081600692</c:v>
                </c:pt>
                <c:pt idx="736">
                  <c:v>16.90001081600692</c:v>
                </c:pt>
                <c:pt idx="737">
                  <c:v>16.8000107520069</c:v>
                </c:pt>
                <c:pt idx="738">
                  <c:v>16.8000107520069</c:v>
                </c:pt>
                <c:pt idx="741">
                  <c:v>16.8000107520069</c:v>
                </c:pt>
                <c:pt idx="742">
                  <c:v>16.8000107520069</c:v>
                </c:pt>
                <c:pt idx="743">
                  <c:v>16.8000107520069</c:v>
                </c:pt>
                <c:pt idx="745">
                  <c:v>16.79001074560687</c:v>
                </c:pt>
                <c:pt idx="746">
                  <c:v>16.60001062400682</c:v>
                </c:pt>
                <c:pt idx="747">
                  <c:v>16.60001062400682</c:v>
                </c:pt>
                <c:pt idx="748">
                  <c:v>16.60001062400682</c:v>
                </c:pt>
                <c:pt idx="749">
                  <c:v>16.60001062400682</c:v>
                </c:pt>
                <c:pt idx="750">
                  <c:v>16.56001059840678</c:v>
                </c:pt>
                <c:pt idx="751">
                  <c:v>16.50455466705031</c:v>
                </c:pt>
                <c:pt idx="752">
                  <c:v>16.38001048320671</c:v>
                </c:pt>
                <c:pt idx="753">
                  <c:v>16.38001048320671</c:v>
                </c:pt>
                <c:pt idx="754">
                  <c:v>16.3600104704067</c:v>
                </c:pt>
                <c:pt idx="755">
                  <c:v>16.1000103040066</c:v>
                </c:pt>
                <c:pt idx="756">
                  <c:v>16.00001024000655</c:v>
                </c:pt>
                <c:pt idx="757">
                  <c:v>16.00001024000655</c:v>
                </c:pt>
                <c:pt idx="758">
                  <c:v>16.00001024000655</c:v>
                </c:pt>
                <c:pt idx="759">
                  <c:v>16.00001024000655</c:v>
                </c:pt>
                <c:pt idx="760">
                  <c:v>15.90001017600651</c:v>
                </c:pt>
                <c:pt idx="761">
                  <c:v>15.8500101440065</c:v>
                </c:pt>
                <c:pt idx="762">
                  <c:v>15.80001011200647</c:v>
                </c:pt>
                <c:pt idx="763">
                  <c:v>15.79001010560646</c:v>
                </c:pt>
                <c:pt idx="764">
                  <c:v>15.76001008640645</c:v>
                </c:pt>
                <c:pt idx="765">
                  <c:v>15.70001004800643</c:v>
                </c:pt>
                <c:pt idx="766">
                  <c:v>15.70001004800643</c:v>
                </c:pt>
                <c:pt idx="767">
                  <c:v>15.70001004800643</c:v>
                </c:pt>
                <c:pt idx="768">
                  <c:v>15.69001004160642</c:v>
                </c:pt>
                <c:pt idx="769">
                  <c:v>15.65001001600642</c:v>
                </c:pt>
                <c:pt idx="770">
                  <c:v>15.60000998400639</c:v>
                </c:pt>
                <c:pt idx="771">
                  <c:v>15.56000995840639</c:v>
                </c:pt>
                <c:pt idx="772">
                  <c:v>15.50000992000635</c:v>
                </c:pt>
                <c:pt idx="773">
                  <c:v>15.41000986240632</c:v>
                </c:pt>
                <c:pt idx="774">
                  <c:v>15.40000985600633</c:v>
                </c:pt>
                <c:pt idx="775">
                  <c:v>15.37000983680632</c:v>
                </c:pt>
                <c:pt idx="776">
                  <c:v>15.3300098112063</c:v>
                </c:pt>
                <c:pt idx="777">
                  <c:v>15.30000979200628</c:v>
                </c:pt>
                <c:pt idx="778">
                  <c:v>15.26000976640625</c:v>
                </c:pt>
                <c:pt idx="779">
                  <c:v>15.20000972800623</c:v>
                </c:pt>
                <c:pt idx="780">
                  <c:v>15.20000972800623</c:v>
                </c:pt>
                <c:pt idx="781">
                  <c:v>15.20000972800623</c:v>
                </c:pt>
                <c:pt idx="782">
                  <c:v>15.20000972800623</c:v>
                </c:pt>
                <c:pt idx="783">
                  <c:v>15.20000972800623</c:v>
                </c:pt>
                <c:pt idx="784">
                  <c:v>15.10000966400618</c:v>
                </c:pt>
                <c:pt idx="785">
                  <c:v>15.01000960640615</c:v>
                </c:pt>
                <c:pt idx="786">
                  <c:v>15.00000960000615</c:v>
                </c:pt>
                <c:pt idx="787">
                  <c:v>15.00000960000615</c:v>
                </c:pt>
                <c:pt idx="788">
                  <c:v>14.94000956160612</c:v>
                </c:pt>
                <c:pt idx="789">
                  <c:v>14.90000953600612</c:v>
                </c:pt>
                <c:pt idx="790">
                  <c:v>14.90000953600612</c:v>
                </c:pt>
                <c:pt idx="791">
                  <c:v>14.80000947200607</c:v>
                </c:pt>
                <c:pt idx="792">
                  <c:v>14.80000947200607</c:v>
                </c:pt>
                <c:pt idx="793">
                  <c:v>14.80000947200607</c:v>
                </c:pt>
                <c:pt idx="794">
                  <c:v>14.80000947200607</c:v>
                </c:pt>
                <c:pt idx="795">
                  <c:v>14.70000940800602</c:v>
                </c:pt>
                <c:pt idx="796">
                  <c:v>14.70000940800602</c:v>
                </c:pt>
                <c:pt idx="797">
                  <c:v>14.70000940800602</c:v>
                </c:pt>
                <c:pt idx="798">
                  <c:v>14.70000940800602</c:v>
                </c:pt>
                <c:pt idx="799">
                  <c:v>14.60000934400599</c:v>
                </c:pt>
                <c:pt idx="800">
                  <c:v>14.60000934400599</c:v>
                </c:pt>
                <c:pt idx="801">
                  <c:v>14.60000934400599</c:v>
                </c:pt>
                <c:pt idx="802">
                  <c:v>14.60000934400599</c:v>
                </c:pt>
                <c:pt idx="803">
                  <c:v>14.60000934400599</c:v>
                </c:pt>
                <c:pt idx="804">
                  <c:v>14.50000928000595</c:v>
                </c:pt>
                <c:pt idx="805">
                  <c:v>14.40000921600593</c:v>
                </c:pt>
                <c:pt idx="806">
                  <c:v>14.30000915200587</c:v>
                </c:pt>
                <c:pt idx="807">
                  <c:v>14.30000915200587</c:v>
                </c:pt>
                <c:pt idx="808">
                  <c:v>14.30000915200587</c:v>
                </c:pt>
                <c:pt idx="809">
                  <c:v>14.30000915200587</c:v>
                </c:pt>
                <c:pt idx="810">
                  <c:v>14.20000908800582</c:v>
                </c:pt>
                <c:pt idx="811">
                  <c:v>14.20000908800582</c:v>
                </c:pt>
                <c:pt idx="812">
                  <c:v>14.20000908800582</c:v>
                </c:pt>
                <c:pt idx="813">
                  <c:v>14.15000905600581</c:v>
                </c:pt>
                <c:pt idx="814">
                  <c:v>14.10000902400577</c:v>
                </c:pt>
                <c:pt idx="815">
                  <c:v>14.10000902400577</c:v>
                </c:pt>
                <c:pt idx="816">
                  <c:v>14.09000901760578</c:v>
                </c:pt>
                <c:pt idx="817">
                  <c:v>14.00000896000573</c:v>
                </c:pt>
                <c:pt idx="819">
                  <c:v>13.9100089024057</c:v>
                </c:pt>
                <c:pt idx="820">
                  <c:v>13.90000889600571</c:v>
                </c:pt>
                <c:pt idx="821">
                  <c:v>13.90000889600571</c:v>
                </c:pt>
                <c:pt idx="822">
                  <c:v>13.90000889600571</c:v>
                </c:pt>
                <c:pt idx="823">
                  <c:v>13.90000889600571</c:v>
                </c:pt>
                <c:pt idx="824">
                  <c:v>13.90000889600571</c:v>
                </c:pt>
                <c:pt idx="825">
                  <c:v>13.90000889600571</c:v>
                </c:pt>
                <c:pt idx="826">
                  <c:v>13.90000889600571</c:v>
                </c:pt>
                <c:pt idx="827">
                  <c:v>13.81000883840568</c:v>
                </c:pt>
                <c:pt idx="828">
                  <c:v>13.80000883200567</c:v>
                </c:pt>
                <c:pt idx="829">
                  <c:v>13.80000883200567</c:v>
                </c:pt>
                <c:pt idx="830">
                  <c:v>13.78000881920566</c:v>
                </c:pt>
                <c:pt idx="833">
                  <c:v>13.70000876800561</c:v>
                </c:pt>
                <c:pt idx="834">
                  <c:v>13.70000876800561</c:v>
                </c:pt>
                <c:pt idx="835">
                  <c:v>13.69000876160561</c:v>
                </c:pt>
                <c:pt idx="836">
                  <c:v>13.60000870400555</c:v>
                </c:pt>
                <c:pt idx="837">
                  <c:v>13.60000870400555</c:v>
                </c:pt>
                <c:pt idx="838">
                  <c:v>13.60000870400555</c:v>
                </c:pt>
                <c:pt idx="839">
                  <c:v>13.56000867840555</c:v>
                </c:pt>
                <c:pt idx="840">
                  <c:v>13.50000864000553</c:v>
                </c:pt>
                <c:pt idx="841">
                  <c:v>13.4000085760055</c:v>
                </c:pt>
                <c:pt idx="842">
                  <c:v>13.4000085760055</c:v>
                </c:pt>
                <c:pt idx="843">
                  <c:v>13.4000085760055</c:v>
                </c:pt>
                <c:pt idx="844">
                  <c:v>13.4000085760055</c:v>
                </c:pt>
                <c:pt idx="845">
                  <c:v>13.4000085760055</c:v>
                </c:pt>
                <c:pt idx="846">
                  <c:v>13.38000856320548</c:v>
                </c:pt>
                <c:pt idx="847">
                  <c:v>13.30000851200546</c:v>
                </c:pt>
                <c:pt idx="848">
                  <c:v>13.2000084480054</c:v>
                </c:pt>
                <c:pt idx="849">
                  <c:v>13.10000838400537</c:v>
                </c:pt>
                <c:pt idx="850">
                  <c:v>13.10000838400537</c:v>
                </c:pt>
                <c:pt idx="851">
                  <c:v>13.10000838400537</c:v>
                </c:pt>
                <c:pt idx="852">
                  <c:v>13.10000838400537</c:v>
                </c:pt>
                <c:pt idx="853">
                  <c:v>13.10000838400537</c:v>
                </c:pt>
                <c:pt idx="854">
                  <c:v>13.00000832000532</c:v>
                </c:pt>
                <c:pt idx="855">
                  <c:v>12.9843604676603</c:v>
                </c:pt>
                <c:pt idx="856">
                  <c:v>12.80000819200525</c:v>
                </c:pt>
                <c:pt idx="857">
                  <c:v>12.80000819200525</c:v>
                </c:pt>
                <c:pt idx="858">
                  <c:v>12.80000819200525</c:v>
                </c:pt>
                <c:pt idx="859">
                  <c:v>12.80000819200525</c:v>
                </c:pt>
                <c:pt idx="860">
                  <c:v>12.80000819200525</c:v>
                </c:pt>
                <c:pt idx="861">
                  <c:v>12.74000815360522</c:v>
                </c:pt>
                <c:pt idx="862">
                  <c:v>12.72000814080521</c:v>
                </c:pt>
                <c:pt idx="863">
                  <c:v>12.7000081280052</c:v>
                </c:pt>
                <c:pt idx="864">
                  <c:v>12.7000081280052</c:v>
                </c:pt>
                <c:pt idx="865">
                  <c:v>12.7000081280052</c:v>
                </c:pt>
                <c:pt idx="866">
                  <c:v>12.7000081280052</c:v>
                </c:pt>
                <c:pt idx="867">
                  <c:v>12.7000081280052</c:v>
                </c:pt>
                <c:pt idx="868">
                  <c:v>12.7000081280052</c:v>
                </c:pt>
                <c:pt idx="869">
                  <c:v>12.7000081280052</c:v>
                </c:pt>
                <c:pt idx="870">
                  <c:v>12.63000808320516</c:v>
                </c:pt>
                <c:pt idx="871">
                  <c:v>12.60000806400515</c:v>
                </c:pt>
                <c:pt idx="872">
                  <c:v>12.60000806400515</c:v>
                </c:pt>
                <c:pt idx="873">
                  <c:v>12.50000800000512</c:v>
                </c:pt>
                <c:pt idx="874">
                  <c:v>12.4000079360051</c:v>
                </c:pt>
                <c:pt idx="875">
                  <c:v>12.4000079360051</c:v>
                </c:pt>
                <c:pt idx="876">
                  <c:v>12.4000079360051</c:v>
                </c:pt>
                <c:pt idx="877">
                  <c:v>12.34000789760507</c:v>
                </c:pt>
                <c:pt idx="878">
                  <c:v>12.30000787200506</c:v>
                </c:pt>
                <c:pt idx="879">
                  <c:v>12.30000787200506</c:v>
                </c:pt>
                <c:pt idx="880">
                  <c:v>12.30000787200506</c:v>
                </c:pt>
                <c:pt idx="881">
                  <c:v>12.20000780800501</c:v>
                </c:pt>
                <c:pt idx="882">
                  <c:v>12.20000780800501</c:v>
                </c:pt>
                <c:pt idx="883">
                  <c:v>12.20000780800501</c:v>
                </c:pt>
                <c:pt idx="884">
                  <c:v>12.00000768000492</c:v>
                </c:pt>
                <c:pt idx="885">
                  <c:v>12.00000768000492</c:v>
                </c:pt>
                <c:pt idx="886">
                  <c:v>12.00000768000492</c:v>
                </c:pt>
                <c:pt idx="887">
                  <c:v>12.00000768000492</c:v>
                </c:pt>
                <c:pt idx="888">
                  <c:v>12.00000768000492</c:v>
                </c:pt>
                <c:pt idx="889">
                  <c:v>11.90000761600487</c:v>
                </c:pt>
                <c:pt idx="890">
                  <c:v>11.90000761600487</c:v>
                </c:pt>
                <c:pt idx="891">
                  <c:v>11.78000753920482</c:v>
                </c:pt>
                <c:pt idx="892">
                  <c:v>11.74000751360481</c:v>
                </c:pt>
                <c:pt idx="893">
                  <c:v>11.70000748800479</c:v>
                </c:pt>
                <c:pt idx="894">
                  <c:v>11.68000747520479</c:v>
                </c:pt>
                <c:pt idx="895">
                  <c:v>11.65000745600477</c:v>
                </c:pt>
                <c:pt idx="896">
                  <c:v>11.65000745600477</c:v>
                </c:pt>
                <c:pt idx="897">
                  <c:v>11.63000744320476</c:v>
                </c:pt>
                <c:pt idx="898">
                  <c:v>11.60000742400475</c:v>
                </c:pt>
                <c:pt idx="899">
                  <c:v>11.60000742400475</c:v>
                </c:pt>
                <c:pt idx="900">
                  <c:v>11.60000742400475</c:v>
                </c:pt>
                <c:pt idx="901">
                  <c:v>11.56000739840475</c:v>
                </c:pt>
                <c:pt idx="902">
                  <c:v>11.49000735360472</c:v>
                </c:pt>
                <c:pt idx="903">
                  <c:v>11.4700073408047</c:v>
                </c:pt>
                <c:pt idx="904">
                  <c:v>11.40000729600468</c:v>
                </c:pt>
                <c:pt idx="905">
                  <c:v>11.34000725760466</c:v>
                </c:pt>
                <c:pt idx="906">
                  <c:v>11.30000723200465</c:v>
                </c:pt>
                <c:pt idx="907">
                  <c:v>11.30000723200465</c:v>
                </c:pt>
                <c:pt idx="908">
                  <c:v>11.2400071936046</c:v>
                </c:pt>
                <c:pt idx="909">
                  <c:v>11.21000717440459</c:v>
                </c:pt>
                <c:pt idx="910">
                  <c:v>11.20000716800457</c:v>
                </c:pt>
                <c:pt idx="911">
                  <c:v>11.20000716800457</c:v>
                </c:pt>
                <c:pt idx="912">
                  <c:v>11.20000716800457</c:v>
                </c:pt>
                <c:pt idx="913">
                  <c:v>11.15000713600457</c:v>
                </c:pt>
                <c:pt idx="914">
                  <c:v>11.11000711040455</c:v>
                </c:pt>
                <c:pt idx="915">
                  <c:v>11.06000707840454</c:v>
                </c:pt>
                <c:pt idx="916">
                  <c:v>11.01000704640451</c:v>
                </c:pt>
                <c:pt idx="917">
                  <c:v>11.0000070400045</c:v>
                </c:pt>
                <c:pt idx="918">
                  <c:v>11.0000070400045</c:v>
                </c:pt>
                <c:pt idx="919">
                  <c:v>11.0000070400045</c:v>
                </c:pt>
                <c:pt idx="920">
                  <c:v>11.0000070400045</c:v>
                </c:pt>
                <c:pt idx="921">
                  <c:v>11.0000070400045</c:v>
                </c:pt>
                <c:pt idx="922">
                  <c:v>11.0000070400045</c:v>
                </c:pt>
                <c:pt idx="923">
                  <c:v>11.0000070400045</c:v>
                </c:pt>
                <c:pt idx="924">
                  <c:v>10.96000701440451</c:v>
                </c:pt>
                <c:pt idx="925">
                  <c:v>10.89000696960447</c:v>
                </c:pt>
                <c:pt idx="926">
                  <c:v>10.85000694400446</c:v>
                </c:pt>
                <c:pt idx="927">
                  <c:v>10.76000688640442</c:v>
                </c:pt>
                <c:pt idx="928">
                  <c:v>10.60000678400435</c:v>
                </c:pt>
                <c:pt idx="929">
                  <c:v>10.57000676480433</c:v>
                </c:pt>
                <c:pt idx="930">
                  <c:v>10.54000674560432</c:v>
                </c:pt>
                <c:pt idx="931">
                  <c:v>10.52000673280432</c:v>
                </c:pt>
                <c:pt idx="932">
                  <c:v>10.5000067200043</c:v>
                </c:pt>
                <c:pt idx="933">
                  <c:v>10.5000067200043</c:v>
                </c:pt>
                <c:pt idx="934">
                  <c:v>10.45000668800431</c:v>
                </c:pt>
                <c:pt idx="935">
                  <c:v>10.30000659200425</c:v>
                </c:pt>
                <c:pt idx="936">
                  <c:v>10.10000646400414</c:v>
                </c:pt>
                <c:pt idx="937">
                  <c:v>10.10000646400414</c:v>
                </c:pt>
                <c:pt idx="938">
                  <c:v>9.90000633600407</c:v>
                </c:pt>
                <c:pt idx="939">
                  <c:v>9.800006272004035</c:v>
                </c:pt>
                <c:pt idx="940">
                  <c:v>9.800006272004035</c:v>
                </c:pt>
                <c:pt idx="941">
                  <c:v>9.800006272004035</c:v>
                </c:pt>
                <c:pt idx="942">
                  <c:v>9.750006240004006</c:v>
                </c:pt>
                <c:pt idx="943">
                  <c:v>9.700006208003976</c:v>
                </c:pt>
                <c:pt idx="944">
                  <c:v>9.47000606080388</c:v>
                </c:pt>
                <c:pt idx="945">
                  <c:v>9.440006041603865</c:v>
                </c:pt>
                <c:pt idx="946">
                  <c:v>9.400006016003864</c:v>
                </c:pt>
                <c:pt idx="947">
                  <c:v>9.400006016003864</c:v>
                </c:pt>
                <c:pt idx="948">
                  <c:v>9.300005952003816</c:v>
                </c:pt>
                <c:pt idx="949">
                  <c:v>9.220005900803768</c:v>
                </c:pt>
                <c:pt idx="950">
                  <c:v>9.100005824003727</c:v>
                </c:pt>
                <c:pt idx="951">
                  <c:v>9.000005760003683</c:v>
                </c:pt>
                <c:pt idx="952">
                  <c:v>8.920005708803653</c:v>
                </c:pt>
                <c:pt idx="953">
                  <c:v>8.900005696003656</c:v>
                </c:pt>
                <c:pt idx="954">
                  <c:v>8.900005696003656</c:v>
                </c:pt>
                <c:pt idx="955">
                  <c:v>8.900005696003656</c:v>
                </c:pt>
                <c:pt idx="956">
                  <c:v>8.850005664003626</c:v>
                </c:pt>
                <c:pt idx="957">
                  <c:v>8.80000563200362</c:v>
                </c:pt>
                <c:pt idx="958">
                  <c:v>8.700005568003563</c:v>
                </c:pt>
                <c:pt idx="959">
                  <c:v>8.670005548803551</c:v>
                </c:pt>
                <c:pt idx="960">
                  <c:v>8.650005536003552</c:v>
                </c:pt>
                <c:pt idx="961">
                  <c:v>8.630005523203531</c:v>
                </c:pt>
                <c:pt idx="962">
                  <c:v>8.600005504003521</c:v>
                </c:pt>
                <c:pt idx="963">
                  <c:v>8.600005504003521</c:v>
                </c:pt>
                <c:pt idx="964">
                  <c:v>8.600005504003521</c:v>
                </c:pt>
                <c:pt idx="965">
                  <c:v>8.50000544000347</c:v>
                </c:pt>
                <c:pt idx="966">
                  <c:v>8.50000544000347</c:v>
                </c:pt>
                <c:pt idx="967">
                  <c:v>8.440005401603448</c:v>
                </c:pt>
                <c:pt idx="968">
                  <c:v>8.40000537600345</c:v>
                </c:pt>
                <c:pt idx="969">
                  <c:v>8.40000537600345</c:v>
                </c:pt>
                <c:pt idx="970">
                  <c:v>8.40000537600345</c:v>
                </c:pt>
                <c:pt idx="971">
                  <c:v>8.40000537600345</c:v>
                </c:pt>
                <c:pt idx="972">
                  <c:v>8.40000537600345</c:v>
                </c:pt>
                <c:pt idx="973">
                  <c:v>8.300005312003406</c:v>
                </c:pt>
                <c:pt idx="974">
                  <c:v>8.210005254403364</c:v>
                </c:pt>
                <c:pt idx="975">
                  <c:v>8.200005248003357</c:v>
                </c:pt>
                <c:pt idx="976">
                  <c:v>8.16000522240335</c:v>
                </c:pt>
                <c:pt idx="977">
                  <c:v>8.000005120003273</c:v>
                </c:pt>
                <c:pt idx="978">
                  <c:v>8.000005120003273</c:v>
                </c:pt>
                <c:pt idx="979">
                  <c:v>8.000005120003273</c:v>
                </c:pt>
                <c:pt idx="980">
                  <c:v>7.990005113603278</c:v>
                </c:pt>
                <c:pt idx="981">
                  <c:v>7.880005043203227</c:v>
                </c:pt>
                <c:pt idx="982">
                  <c:v>7.840005017603207</c:v>
                </c:pt>
                <c:pt idx="983">
                  <c:v>7.700004928003154</c:v>
                </c:pt>
                <c:pt idx="984">
                  <c:v>7.660004902403137</c:v>
                </c:pt>
                <c:pt idx="985">
                  <c:v>7.600004864003107</c:v>
                </c:pt>
                <c:pt idx="986">
                  <c:v>7.520004812803077</c:v>
                </c:pt>
                <c:pt idx="987">
                  <c:v>7.470004780803067</c:v>
                </c:pt>
                <c:pt idx="988">
                  <c:v>7.470004780803067</c:v>
                </c:pt>
                <c:pt idx="989">
                  <c:v>7.420004748803039</c:v>
                </c:pt>
                <c:pt idx="990">
                  <c:v>7.420004748803039</c:v>
                </c:pt>
                <c:pt idx="991">
                  <c:v>7.340004697603007</c:v>
                </c:pt>
                <c:pt idx="992">
                  <c:v>7.340004697603007</c:v>
                </c:pt>
                <c:pt idx="993">
                  <c:v>7.330004691203001</c:v>
                </c:pt>
                <c:pt idx="994">
                  <c:v>7.280004659202977</c:v>
                </c:pt>
                <c:pt idx="995">
                  <c:v>7.240004633602966</c:v>
                </c:pt>
                <c:pt idx="996">
                  <c:v>7.220004620802949</c:v>
                </c:pt>
                <c:pt idx="997">
                  <c:v>7.200004608002946</c:v>
                </c:pt>
                <c:pt idx="998">
                  <c:v>7.200004608002946</c:v>
                </c:pt>
                <c:pt idx="999">
                  <c:v>7.110004550402902</c:v>
                </c:pt>
                <c:pt idx="1000">
                  <c:v>7.100004544002901</c:v>
                </c:pt>
                <c:pt idx="1001">
                  <c:v>7.100004544002901</c:v>
                </c:pt>
                <c:pt idx="1002">
                  <c:v>7.02000449280288</c:v>
                </c:pt>
                <c:pt idx="1003">
                  <c:v>7.02000449280288</c:v>
                </c:pt>
                <c:pt idx="1004">
                  <c:v>6.980004467202859</c:v>
                </c:pt>
                <c:pt idx="1005">
                  <c:v>6.950004448002847</c:v>
                </c:pt>
                <c:pt idx="1006">
                  <c:v>6.90000441600283</c:v>
                </c:pt>
                <c:pt idx="1007">
                  <c:v>6.86000439040281</c:v>
                </c:pt>
                <c:pt idx="1008">
                  <c:v>6.820004364802787</c:v>
                </c:pt>
                <c:pt idx="1009">
                  <c:v>6.810004358402781</c:v>
                </c:pt>
                <c:pt idx="1010">
                  <c:v>6.800004352002777</c:v>
                </c:pt>
                <c:pt idx="1011">
                  <c:v>6.800004352002777</c:v>
                </c:pt>
                <c:pt idx="1012">
                  <c:v>6.790004345602781</c:v>
                </c:pt>
                <c:pt idx="1013">
                  <c:v>6.230003987202553</c:v>
                </c:pt>
                <c:pt idx="1014">
                  <c:v>20.00001280000819</c:v>
                </c:pt>
                <c:pt idx="1015">
                  <c:v>19.00001216000778</c:v>
                </c:pt>
                <c:pt idx="1016">
                  <c:v>14.20000908800582</c:v>
                </c:pt>
                <c:pt idx="1017">
                  <c:v>29.00001856001188</c:v>
                </c:pt>
                <c:pt idx="1018">
                  <c:v>20.00001280000819</c:v>
                </c:pt>
                <c:pt idx="1019">
                  <c:v>20.00001280000819</c:v>
                </c:pt>
                <c:pt idx="1020">
                  <c:v>19.00001216000778</c:v>
                </c:pt>
                <c:pt idx="1021">
                  <c:v>19.00001216000778</c:v>
                </c:pt>
                <c:pt idx="1022">
                  <c:v>17.00001088000694</c:v>
                </c:pt>
                <c:pt idx="1023">
                  <c:v>17.00001088000694</c:v>
                </c:pt>
                <c:pt idx="1024">
                  <c:v>20.00001280000819</c:v>
                </c:pt>
                <c:pt idx="1025">
                  <c:v>12.00000768000492</c:v>
                </c:pt>
                <c:pt idx="1026">
                  <c:v>16.00001024000655</c:v>
                </c:pt>
                <c:pt idx="1027">
                  <c:v>14.00000896000573</c:v>
                </c:pt>
                <c:pt idx="1028">
                  <c:v>14.00000896000573</c:v>
                </c:pt>
                <c:pt idx="1029">
                  <c:v>17.00001088000694</c:v>
                </c:pt>
                <c:pt idx="1030">
                  <c:v>15.00000960000615</c:v>
                </c:pt>
                <c:pt idx="1031">
                  <c:v>18.00001152000737</c:v>
                </c:pt>
                <c:pt idx="1032">
                  <c:v>15.00000960000615</c:v>
                </c:pt>
                <c:pt idx="1033">
                  <c:v>13.00000832000532</c:v>
                </c:pt>
                <c:pt idx="1034">
                  <c:v>25.77001649281055</c:v>
                </c:pt>
                <c:pt idx="1035">
                  <c:v>23.14001480960949</c:v>
                </c:pt>
                <c:pt idx="1036">
                  <c:v>22.87001463680937</c:v>
                </c:pt>
                <c:pt idx="1037">
                  <c:v>22.57001444480925</c:v>
                </c:pt>
                <c:pt idx="1038">
                  <c:v>20.50001312000839</c:v>
                </c:pt>
                <c:pt idx="1039">
                  <c:v>18.91001210240773</c:v>
                </c:pt>
                <c:pt idx="1040">
                  <c:v>16.56001059840678</c:v>
                </c:pt>
                <c:pt idx="1041">
                  <c:v>16.26001040640666</c:v>
                </c:pt>
                <c:pt idx="1042">
                  <c:v>17.98001150720732</c:v>
                </c:pt>
                <c:pt idx="1043">
                  <c:v>13.57000868480556</c:v>
                </c:pt>
                <c:pt idx="1044">
                  <c:v>9.730006227203986</c:v>
                </c:pt>
                <c:pt idx="1045">
                  <c:v>10.60000678400435</c:v>
                </c:pt>
                <c:pt idx="1046">
                  <c:v>10.37000663680428</c:v>
                </c:pt>
                <c:pt idx="1047">
                  <c:v>10.05000643200413</c:v>
                </c:pt>
                <c:pt idx="1048">
                  <c:v>9.770006252804016</c:v>
                </c:pt>
                <c:pt idx="1049">
                  <c:v>9.740006233604004</c:v>
                </c:pt>
                <c:pt idx="1050">
                  <c:v>9.480006067203882</c:v>
                </c:pt>
                <c:pt idx="1051">
                  <c:v>9.440006041603865</c:v>
                </c:pt>
                <c:pt idx="1052">
                  <c:v>9.410006022403855</c:v>
                </c:pt>
                <c:pt idx="1053">
                  <c:v>9.360005990403834</c:v>
                </c:pt>
                <c:pt idx="1054">
                  <c:v>9.240005913603783</c:v>
                </c:pt>
                <c:pt idx="1055">
                  <c:v>8.810005638403625</c:v>
                </c:pt>
                <c:pt idx="1056">
                  <c:v>8.80000563200362</c:v>
                </c:pt>
                <c:pt idx="1057">
                  <c:v>8.470005420803468</c:v>
                </c:pt>
                <c:pt idx="1058">
                  <c:v>27.30001747201118</c:v>
                </c:pt>
                <c:pt idx="1059">
                  <c:v>25.80001651201056</c:v>
                </c:pt>
                <c:pt idx="1060">
                  <c:v>17.27001105280707</c:v>
                </c:pt>
                <c:pt idx="1061">
                  <c:v>16.93001083520693</c:v>
                </c:pt>
                <c:pt idx="1062">
                  <c:v>12.73000814720521</c:v>
                </c:pt>
                <c:pt idx="1063">
                  <c:v>11.20000716800457</c:v>
                </c:pt>
                <c:pt idx="1064">
                  <c:v>12.25000784000502</c:v>
                </c:pt>
                <c:pt idx="1065">
                  <c:v>9.320005964803817</c:v>
                </c:pt>
                <c:pt idx="1066">
                  <c:v>19.07001220480779</c:v>
                </c:pt>
                <c:pt idx="1067">
                  <c:v>18.90001209600771</c:v>
                </c:pt>
                <c:pt idx="1068">
                  <c:v>18.72001198080767</c:v>
                </c:pt>
                <c:pt idx="1069">
                  <c:v>18.56001187840759</c:v>
                </c:pt>
                <c:pt idx="1070">
                  <c:v>18.30001171200752</c:v>
                </c:pt>
                <c:pt idx="1071">
                  <c:v>18.20001164800745</c:v>
                </c:pt>
                <c:pt idx="1072">
                  <c:v>17.8200114048073</c:v>
                </c:pt>
                <c:pt idx="1073">
                  <c:v>17.69001132160725</c:v>
                </c:pt>
                <c:pt idx="1074">
                  <c:v>17.40001113600713</c:v>
                </c:pt>
                <c:pt idx="1075">
                  <c:v>15.80001011200647</c:v>
                </c:pt>
                <c:pt idx="1076">
                  <c:v>15.6100099904064</c:v>
                </c:pt>
                <c:pt idx="1077">
                  <c:v>15.40000985600633</c:v>
                </c:pt>
                <c:pt idx="1078">
                  <c:v>14.620009356806</c:v>
                </c:pt>
                <c:pt idx="1079">
                  <c:v>14.46000925440595</c:v>
                </c:pt>
                <c:pt idx="1080">
                  <c:v>14.38000920320591</c:v>
                </c:pt>
                <c:pt idx="1081">
                  <c:v>14.30000915200587</c:v>
                </c:pt>
                <c:pt idx="1082">
                  <c:v>14.23000910720582</c:v>
                </c:pt>
                <c:pt idx="1083">
                  <c:v>13.6800087552056</c:v>
                </c:pt>
                <c:pt idx="1084">
                  <c:v>11.41000730240467</c:v>
                </c:pt>
                <c:pt idx="1085">
                  <c:v>18.00001152000737</c:v>
                </c:pt>
                <c:pt idx="1086">
                  <c:v>17.20001100800705</c:v>
                </c:pt>
                <c:pt idx="1087">
                  <c:v>17.100010944007</c:v>
                </c:pt>
                <c:pt idx="1088">
                  <c:v>16.90001081600692</c:v>
                </c:pt>
                <c:pt idx="1089">
                  <c:v>16.70001068800683</c:v>
                </c:pt>
                <c:pt idx="1090">
                  <c:v>16.60001062400682</c:v>
                </c:pt>
                <c:pt idx="1091">
                  <c:v>16.50001056000676</c:v>
                </c:pt>
                <c:pt idx="1092">
                  <c:v>16.50001056000676</c:v>
                </c:pt>
                <c:pt idx="1093">
                  <c:v>16.40001049600671</c:v>
                </c:pt>
                <c:pt idx="1094">
                  <c:v>15.90001017600651</c:v>
                </c:pt>
                <c:pt idx="1095">
                  <c:v>15.80001011200647</c:v>
                </c:pt>
                <c:pt idx="1096">
                  <c:v>15.50000992000635</c:v>
                </c:pt>
                <c:pt idx="1097">
                  <c:v>15.30000979200628</c:v>
                </c:pt>
                <c:pt idx="1098">
                  <c:v>15.10000966400618</c:v>
                </c:pt>
                <c:pt idx="1099">
                  <c:v>14.50000928000595</c:v>
                </c:pt>
                <c:pt idx="1100">
                  <c:v>13.60000870400555</c:v>
                </c:pt>
                <c:pt idx="1101">
                  <c:v>12.9000082560053</c:v>
                </c:pt>
                <c:pt idx="1102">
                  <c:v>12.7000081280052</c:v>
                </c:pt>
                <c:pt idx="1103">
                  <c:v>12.60000806400515</c:v>
                </c:pt>
                <c:pt idx="1104">
                  <c:v>12.50000800000512</c:v>
                </c:pt>
                <c:pt idx="1105">
                  <c:v>12.4000079360051</c:v>
                </c:pt>
                <c:pt idx="1106">
                  <c:v>12.30000787200506</c:v>
                </c:pt>
                <c:pt idx="1107">
                  <c:v>11.60000742400475</c:v>
                </c:pt>
                <c:pt idx="1108">
                  <c:v>11.50000736000471</c:v>
                </c:pt>
                <c:pt idx="1109">
                  <c:v>11.50000736000471</c:v>
                </c:pt>
                <c:pt idx="1110">
                  <c:v>11.20000716800457</c:v>
                </c:pt>
                <c:pt idx="1111">
                  <c:v>9.50000608000389</c:v>
                </c:pt>
                <c:pt idx="1112">
                  <c:v>8.80000563200362</c:v>
                </c:pt>
                <c:pt idx="1113">
                  <c:v>8.600005504003521</c:v>
                </c:pt>
                <c:pt idx="1114">
                  <c:v>8.50000544000347</c:v>
                </c:pt>
                <c:pt idx="1115">
                  <c:v>8.40000537600345</c:v>
                </c:pt>
                <c:pt idx="1116">
                  <c:v>8.300005312003406</c:v>
                </c:pt>
                <c:pt idx="1117">
                  <c:v>8.300005312003406</c:v>
                </c:pt>
                <c:pt idx="1118">
                  <c:v>8.300005312003406</c:v>
                </c:pt>
                <c:pt idx="1119">
                  <c:v>8.200005248003357</c:v>
                </c:pt>
                <c:pt idx="1120">
                  <c:v>8.200005248003357</c:v>
                </c:pt>
                <c:pt idx="1121">
                  <c:v>8.200005248003357</c:v>
                </c:pt>
                <c:pt idx="1122">
                  <c:v>8.100005184003317</c:v>
                </c:pt>
                <c:pt idx="1123">
                  <c:v>8.100005184003317</c:v>
                </c:pt>
                <c:pt idx="1124">
                  <c:v>8.000005120003273</c:v>
                </c:pt>
                <c:pt idx="1125">
                  <c:v>8.000005120003273</c:v>
                </c:pt>
                <c:pt idx="1126">
                  <c:v>8.000005120003273</c:v>
                </c:pt>
                <c:pt idx="1127">
                  <c:v>7.800004992003196</c:v>
                </c:pt>
                <c:pt idx="1128">
                  <c:v>28.10001798401152</c:v>
                </c:pt>
                <c:pt idx="1129">
                  <c:v>25.00001600001023</c:v>
                </c:pt>
                <c:pt idx="1130">
                  <c:v>20.20001292800827</c:v>
                </c:pt>
                <c:pt idx="1131">
                  <c:v>17.50001120000717</c:v>
                </c:pt>
                <c:pt idx="1132">
                  <c:v>15.00000960000615</c:v>
                </c:pt>
                <c:pt idx="1133">
                  <c:v>14.30000915200587</c:v>
                </c:pt>
                <c:pt idx="1134">
                  <c:v>14.20000908800582</c:v>
                </c:pt>
                <c:pt idx="1135">
                  <c:v>13.80000883200567</c:v>
                </c:pt>
                <c:pt idx="1136">
                  <c:v>13.60000870400555</c:v>
                </c:pt>
                <c:pt idx="1137">
                  <c:v>12.30000787200506</c:v>
                </c:pt>
                <c:pt idx="1138">
                  <c:v>12.30000787200506</c:v>
                </c:pt>
                <c:pt idx="1139">
                  <c:v>11.70000748800479</c:v>
                </c:pt>
                <c:pt idx="1140">
                  <c:v>11.10000710400455</c:v>
                </c:pt>
                <c:pt idx="1141">
                  <c:v>11.10000710400455</c:v>
                </c:pt>
                <c:pt idx="1142">
                  <c:v>10.80000691200444</c:v>
                </c:pt>
                <c:pt idx="1143">
                  <c:v>10.80000691200444</c:v>
                </c:pt>
                <c:pt idx="1144">
                  <c:v>10.5000067200043</c:v>
                </c:pt>
                <c:pt idx="1145">
                  <c:v>10.30000659200425</c:v>
                </c:pt>
                <c:pt idx="1146">
                  <c:v>9.90000633600407</c:v>
                </c:pt>
                <c:pt idx="1147">
                  <c:v>9.700006208003976</c:v>
                </c:pt>
                <c:pt idx="1148">
                  <c:v>9.600006144003932</c:v>
                </c:pt>
                <c:pt idx="1149">
                  <c:v>9.600006144003932</c:v>
                </c:pt>
                <c:pt idx="1150">
                  <c:v>9.50000608000389</c:v>
                </c:pt>
                <c:pt idx="1151">
                  <c:v>9.100005824003727</c:v>
                </c:pt>
                <c:pt idx="1152">
                  <c:v>9.000005760003683</c:v>
                </c:pt>
                <c:pt idx="1153">
                  <c:v>9.000005760003683</c:v>
                </c:pt>
                <c:pt idx="1154">
                  <c:v>8.900005696003656</c:v>
                </c:pt>
                <c:pt idx="1155">
                  <c:v>8.600005504003521</c:v>
                </c:pt>
                <c:pt idx="1156">
                  <c:v>8.300005312003406</c:v>
                </c:pt>
                <c:pt idx="1157">
                  <c:v>7.900005056003236</c:v>
                </c:pt>
                <c:pt idx="1158">
                  <c:v>7.800004992003196</c:v>
                </c:pt>
                <c:pt idx="1159">
                  <c:v>7.700004928003154</c:v>
                </c:pt>
                <c:pt idx="1160">
                  <c:v>7.600004864003107</c:v>
                </c:pt>
                <c:pt idx="1161">
                  <c:v>6.960004454402852</c:v>
                </c:pt>
                <c:pt idx="1162">
                  <c:v>6.25000400000256</c:v>
                </c:pt>
                <c:pt idx="1163">
                  <c:v>11.81000755840486</c:v>
                </c:pt>
                <c:pt idx="1164">
                  <c:v>11.79000754560483</c:v>
                </c:pt>
                <c:pt idx="1165">
                  <c:v>11.7300075072048</c:v>
                </c:pt>
                <c:pt idx="1166">
                  <c:v>11.59000741760475</c:v>
                </c:pt>
                <c:pt idx="1167">
                  <c:v>8.390005369603436</c:v>
                </c:pt>
                <c:pt idx="1168">
                  <c:v>7.93000507520325</c:v>
                </c:pt>
                <c:pt idx="1169">
                  <c:v>6.49000415360266</c:v>
                </c:pt>
                <c:pt idx="1170">
                  <c:v>39.60002534401622</c:v>
                </c:pt>
                <c:pt idx="1171">
                  <c:v>17.00001088000694</c:v>
                </c:pt>
                <c:pt idx="1172">
                  <c:v>11.30000723200465</c:v>
                </c:pt>
                <c:pt idx="1173">
                  <c:v>10.40000665600428</c:v>
                </c:pt>
                <c:pt idx="1174">
                  <c:v>9.490006073603886</c:v>
                </c:pt>
                <c:pt idx="1175">
                  <c:v>9.46000605440389</c:v>
                </c:pt>
                <c:pt idx="1176">
                  <c:v>9.300005952003816</c:v>
                </c:pt>
                <c:pt idx="1177">
                  <c:v>8.920005708803653</c:v>
                </c:pt>
                <c:pt idx="1178">
                  <c:v>8.820005644803616</c:v>
                </c:pt>
                <c:pt idx="1179">
                  <c:v>7.600004864003107</c:v>
                </c:pt>
                <c:pt idx="1180">
                  <c:v>7.520004812803077</c:v>
                </c:pt>
                <c:pt idx="1181">
                  <c:v>7.270004652802976</c:v>
                </c:pt>
                <c:pt idx="1182">
                  <c:v>7.260004646402966</c:v>
                </c:pt>
                <c:pt idx="1183">
                  <c:v>7.160004582402927</c:v>
                </c:pt>
                <c:pt idx="1184">
                  <c:v>6.990004473602868</c:v>
                </c:pt>
                <c:pt idx="1185">
                  <c:v>6.940004441602842</c:v>
                </c:pt>
                <c:pt idx="1186">
                  <c:v>6.830004371202794</c:v>
                </c:pt>
                <c:pt idx="1187">
                  <c:v>6.830004371202794</c:v>
                </c:pt>
                <c:pt idx="1188">
                  <c:v>6.770004332802773</c:v>
                </c:pt>
                <c:pt idx="1189">
                  <c:v>6.440004121602644</c:v>
                </c:pt>
                <c:pt idx="1190">
                  <c:v>6.430004115202645</c:v>
                </c:pt>
                <c:pt idx="1191">
                  <c:v>6.430004115202645</c:v>
                </c:pt>
                <c:pt idx="1192">
                  <c:v>6.350004064002594</c:v>
                </c:pt>
                <c:pt idx="1193">
                  <c:v>6.060003878402474</c:v>
                </c:pt>
                <c:pt idx="1194">
                  <c:v>14.90000953600612</c:v>
                </c:pt>
                <c:pt idx="1195">
                  <c:v>14.40000921600593</c:v>
                </c:pt>
                <c:pt idx="1196">
                  <c:v>14.30000915200587</c:v>
                </c:pt>
                <c:pt idx="1197">
                  <c:v>14.00000896000573</c:v>
                </c:pt>
                <c:pt idx="1198">
                  <c:v>13.70593370988102</c:v>
                </c:pt>
                <c:pt idx="1199">
                  <c:v>13.64000872960557</c:v>
                </c:pt>
                <c:pt idx="1200">
                  <c:v>13.60000870400555</c:v>
                </c:pt>
                <c:pt idx="1201">
                  <c:v>13.60000870400555</c:v>
                </c:pt>
                <c:pt idx="1202">
                  <c:v>13.54000866560554</c:v>
                </c:pt>
                <c:pt idx="1203">
                  <c:v>13.52000865280554</c:v>
                </c:pt>
                <c:pt idx="1204">
                  <c:v>13.52000865280554</c:v>
                </c:pt>
                <c:pt idx="1205">
                  <c:v>13.4000085760055</c:v>
                </c:pt>
                <c:pt idx="1206">
                  <c:v>13.4000085760055</c:v>
                </c:pt>
                <c:pt idx="1207">
                  <c:v>13.4000085760055</c:v>
                </c:pt>
                <c:pt idx="1208">
                  <c:v>13.38000856320548</c:v>
                </c:pt>
                <c:pt idx="1209">
                  <c:v>13.36000855040548</c:v>
                </c:pt>
                <c:pt idx="1210">
                  <c:v>13.34000853760547</c:v>
                </c:pt>
                <c:pt idx="1211">
                  <c:v>13.22228377929893</c:v>
                </c:pt>
                <c:pt idx="1212">
                  <c:v>13.1800084352054</c:v>
                </c:pt>
                <c:pt idx="1213">
                  <c:v>13.17000842880539</c:v>
                </c:pt>
                <c:pt idx="1214">
                  <c:v>13.17000842880539</c:v>
                </c:pt>
                <c:pt idx="1215">
                  <c:v>13.14305346252429</c:v>
                </c:pt>
                <c:pt idx="1216">
                  <c:v>13.10000838400537</c:v>
                </c:pt>
                <c:pt idx="1217">
                  <c:v>13.08000837120536</c:v>
                </c:pt>
                <c:pt idx="1218">
                  <c:v>13.07000836480535</c:v>
                </c:pt>
                <c:pt idx="1219">
                  <c:v>13.05000835200536</c:v>
                </c:pt>
                <c:pt idx="1220">
                  <c:v>13.03000833920534</c:v>
                </c:pt>
                <c:pt idx="1221">
                  <c:v>13.03000833920534</c:v>
                </c:pt>
                <c:pt idx="1222">
                  <c:v>13.02000833280533</c:v>
                </c:pt>
                <c:pt idx="1223">
                  <c:v>13.02000833280533</c:v>
                </c:pt>
                <c:pt idx="1224">
                  <c:v>13.00000832000532</c:v>
                </c:pt>
                <c:pt idx="1231">
                  <c:v>13.00000832000532</c:v>
                </c:pt>
                <c:pt idx="1232">
                  <c:v>13.00000832000532</c:v>
                </c:pt>
                <c:pt idx="1233">
                  <c:v>13.00000832000532</c:v>
                </c:pt>
                <c:pt idx="1234">
                  <c:v>12.97000830080532</c:v>
                </c:pt>
                <c:pt idx="1235">
                  <c:v>12.97000830080532</c:v>
                </c:pt>
                <c:pt idx="1236">
                  <c:v>12.96000829440533</c:v>
                </c:pt>
                <c:pt idx="1237">
                  <c:v>12.9200082688053</c:v>
                </c:pt>
                <c:pt idx="1238">
                  <c:v>12.9000082560053</c:v>
                </c:pt>
                <c:pt idx="1239">
                  <c:v>12.89000824960529</c:v>
                </c:pt>
                <c:pt idx="1240">
                  <c:v>12.8700082368053</c:v>
                </c:pt>
                <c:pt idx="1241">
                  <c:v>12.85000822400528</c:v>
                </c:pt>
                <c:pt idx="1242">
                  <c:v>12.82000820480526</c:v>
                </c:pt>
                <c:pt idx="1243">
                  <c:v>12.82000820480526</c:v>
                </c:pt>
                <c:pt idx="1244">
                  <c:v>12.80000819200525</c:v>
                </c:pt>
                <c:pt idx="1245">
                  <c:v>12.78000817920523</c:v>
                </c:pt>
                <c:pt idx="1246">
                  <c:v>12.74000815360522</c:v>
                </c:pt>
                <c:pt idx="1247">
                  <c:v>12.71000813440521</c:v>
                </c:pt>
                <c:pt idx="1248">
                  <c:v>12.7000081280052</c:v>
                </c:pt>
                <c:pt idx="1249">
                  <c:v>12.69000812160519</c:v>
                </c:pt>
                <c:pt idx="1250">
                  <c:v>12.69000812160519</c:v>
                </c:pt>
                <c:pt idx="1251">
                  <c:v>12.67000810880519</c:v>
                </c:pt>
                <c:pt idx="1252">
                  <c:v>12.67000810880519</c:v>
                </c:pt>
                <c:pt idx="1253">
                  <c:v>12.66000810240518</c:v>
                </c:pt>
                <c:pt idx="1254">
                  <c:v>12.65600809984518</c:v>
                </c:pt>
                <c:pt idx="1255">
                  <c:v>12.63000808320516</c:v>
                </c:pt>
                <c:pt idx="1256">
                  <c:v>12.60000806400515</c:v>
                </c:pt>
                <c:pt idx="1257">
                  <c:v>12.60000806400515</c:v>
                </c:pt>
                <c:pt idx="1258">
                  <c:v>12.56000803840515</c:v>
                </c:pt>
                <c:pt idx="1259">
                  <c:v>12.54000802560513</c:v>
                </c:pt>
                <c:pt idx="1260">
                  <c:v>12.49000799360512</c:v>
                </c:pt>
                <c:pt idx="1261">
                  <c:v>12.49000799360512</c:v>
                </c:pt>
                <c:pt idx="1262">
                  <c:v>12.48000798720512</c:v>
                </c:pt>
                <c:pt idx="1263">
                  <c:v>12.32000788480505</c:v>
                </c:pt>
                <c:pt idx="1264">
                  <c:v>12.32000788480505</c:v>
                </c:pt>
                <c:pt idx="1265">
                  <c:v>12.24000783360502</c:v>
                </c:pt>
                <c:pt idx="1266">
                  <c:v>12.08000773120496</c:v>
                </c:pt>
                <c:pt idx="1267">
                  <c:v>12.03000769920493</c:v>
                </c:pt>
                <c:pt idx="1268">
                  <c:v>11.76000752640482</c:v>
                </c:pt>
                <c:pt idx="1269">
                  <c:v>11.7100074944048</c:v>
                </c:pt>
                <c:pt idx="1270">
                  <c:v>10.63600680704437</c:v>
                </c:pt>
                <c:pt idx="1271">
                  <c:v>10.37500664000427</c:v>
                </c:pt>
                <c:pt idx="1272">
                  <c:v>6.000003840002456</c:v>
                </c:pt>
                <c:pt idx="1273">
                  <c:v>23.90001529600978</c:v>
                </c:pt>
                <c:pt idx="1274">
                  <c:v>23.2000148480095</c:v>
                </c:pt>
                <c:pt idx="1275">
                  <c:v>21.40001369600876</c:v>
                </c:pt>
                <c:pt idx="1276">
                  <c:v>21.0000134400086</c:v>
                </c:pt>
                <c:pt idx="1277">
                  <c:v>20.60001318400846</c:v>
                </c:pt>
                <c:pt idx="1278">
                  <c:v>19.60001254400803</c:v>
                </c:pt>
                <c:pt idx="1279">
                  <c:v>19.20001228800782</c:v>
                </c:pt>
                <c:pt idx="1280">
                  <c:v>18.70001196800766</c:v>
                </c:pt>
                <c:pt idx="1281">
                  <c:v>18.70001196800766</c:v>
                </c:pt>
                <c:pt idx="1282">
                  <c:v>18.60001190400763</c:v>
                </c:pt>
                <c:pt idx="1283">
                  <c:v>18.60001190400763</c:v>
                </c:pt>
                <c:pt idx="1284">
                  <c:v>17.60001126400721</c:v>
                </c:pt>
                <c:pt idx="1285">
                  <c:v>17.00001088000694</c:v>
                </c:pt>
                <c:pt idx="1286">
                  <c:v>17.00001088000694</c:v>
                </c:pt>
                <c:pt idx="1287">
                  <c:v>16.60001062400682</c:v>
                </c:pt>
                <c:pt idx="1288">
                  <c:v>15.70001004800643</c:v>
                </c:pt>
                <c:pt idx="1289">
                  <c:v>15.30000979200628</c:v>
                </c:pt>
                <c:pt idx="1290">
                  <c:v>15.20000972800623</c:v>
                </c:pt>
                <c:pt idx="1291">
                  <c:v>14.50000928000595</c:v>
                </c:pt>
                <c:pt idx="1292">
                  <c:v>14.10000902400577</c:v>
                </c:pt>
                <c:pt idx="1293">
                  <c:v>13.70000876800561</c:v>
                </c:pt>
                <c:pt idx="1294">
                  <c:v>13.2000084480054</c:v>
                </c:pt>
                <c:pt idx="1295">
                  <c:v>12.00000768000492</c:v>
                </c:pt>
                <c:pt idx="1296">
                  <c:v>11.90000761600487</c:v>
                </c:pt>
                <c:pt idx="1297">
                  <c:v>11.80000755200485</c:v>
                </c:pt>
                <c:pt idx="1298">
                  <c:v>11.30000723200465</c:v>
                </c:pt>
                <c:pt idx="1299">
                  <c:v>8.000005120003273</c:v>
                </c:pt>
                <c:pt idx="1300">
                  <c:v>9.300005952003816</c:v>
                </c:pt>
                <c:pt idx="1301">
                  <c:v>9.270005932803796</c:v>
                </c:pt>
                <c:pt idx="1302">
                  <c:v>9.140005849603744</c:v>
                </c:pt>
                <c:pt idx="1303">
                  <c:v>8.950005728003672</c:v>
                </c:pt>
                <c:pt idx="1304">
                  <c:v>8.730005587203562</c:v>
                </c:pt>
                <c:pt idx="1305">
                  <c:v>8.480005427203471</c:v>
                </c:pt>
                <c:pt idx="1306">
                  <c:v>8.440005401603448</c:v>
                </c:pt>
                <c:pt idx="1307">
                  <c:v>8.440005401603448</c:v>
                </c:pt>
                <c:pt idx="1308">
                  <c:v>8.180005235203356</c:v>
                </c:pt>
                <c:pt idx="1309">
                  <c:v>7.090004537602895</c:v>
                </c:pt>
                <c:pt idx="1310">
                  <c:v>6.980004467202859</c:v>
                </c:pt>
                <c:pt idx="1311">
                  <c:v>6.600004224002697</c:v>
                </c:pt>
                <c:pt idx="1312">
                  <c:v>6.400004096002628</c:v>
                </c:pt>
                <c:pt idx="1313">
                  <c:v>6.290004025602578</c:v>
                </c:pt>
                <c:pt idx="1314">
                  <c:v>6.000003840002456</c:v>
                </c:pt>
                <c:pt idx="1315">
                  <c:v>11.25859875479898</c:v>
                </c:pt>
                <c:pt idx="1316">
                  <c:v>11.06806862202545</c:v>
                </c:pt>
                <c:pt idx="1317">
                  <c:v>10.98357954857488</c:v>
                </c:pt>
                <c:pt idx="1318">
                  <c:v>8.615861801576698</c:v>
                </c:pt>
                <c:pt idx="1319">
                  <c:v>8.590142811124254</c:v>
                </c:pt>
                <c:pt idx="1320">
                  <c:v>8.434049946443783</c:v>
                </c:pt>
                <c:pt idx="1321">
                  <c:v>7.77756173439627</c:v>
                </c:pt>
                <c:pt idx="1322">
                  <c:v>7.50964990012167</c:v>
                </c:pt>
                <c:pt idx="1323">
                  <c:v>7.259580831802769</c:v>
                </c:pt>
                <c:pt idx="1324">
                  <c:v>6.300004032002579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5774760"/>
        <c:axId val="2045776184"/>
      </c:scatterChart>
      <c:valAx>
        <c:axId val="2045774760"/>
        <c:scaling>
          <c:logBase val="10.0"/>
          <c:orientation val="minMax"/>
          <c:max val="1.00000000000001E-7"/>
          <c:min val="1.00000000000001E-12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 sz="1800" b="1" i="0" u="none" strike="noStrike" baseline="30000">
                    <a:solidFill>
                      <a:schemeClr val="bg1"/>
                    </a:solidFill>
                    <a:latin typeface="Calibri"/>
                  </a:rPr>
                  <a:t>3</a:t>
                </a:r>
                <a:r>
                  <a:rPr lang="it-IT" sz="1800" b="1" i="0" u="none" strike="noStrike" baseline="0">
                    <a:solidFill>
                      <a:schemeClr val="bg1"/>
                    </a:solidFill>
                    <a:latin typeface="Calibri"/>
                  </a:rPr>
                  <a:t>He (ppm)</a:t>
                </a:r>
              </a:p>
            </c:rich>
          </c:tx>
          <c:layout>
            <c:manualLayout>
              <c:xMode val="edge"/>
              <c:yMode val="edge"/>
              <c:x val="0.448768587470871"/>
              <c:y val="0.940158263799115"/>
            </c:manualLayout>
          </c:layout>
          <c:overlay val="0"/>
        </c:title>
        <c:numFmt formatCode="0.E+00" sourceLinked="0"/>
        <c:majorTickMark val="in"/>
        <c:minorTickMark val="in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45776184"/>
        <c:crossesAt val="1.00000000000001E-12"/>
        <c:crossBetween val="midCat"/>
      </c:valAx>
      <c:valAx>
        <c:axId val="2045776184"/>
        <c:scaling>
          <c:orientation val="minMax"/>
          <c:max val="50.0"/>
          <c:min val="5.0"/>
        </c:scaling>
        <c:delete val="0"/>
        <c:axPos val="l"/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 sz="1800" b="1" i="0" u="none" strike="noStrike" baseline="30000">
                    <a:solidFill>
                      <a:schemeClr val="bg1"/>
                    </a:solidFill>
                    <a:latin typeface="Calibri"/>
                  </a:rPr>
                  <a:t>3</a:t>
                </a:r>
                <a:r>
                  <a:rPr lang="it-IT" sz="1800" b="1" i="0" u="none" strike="noStrike" baseline="0">
                    <a:solidFill>
                      <a:schemeClr val="bg1"/>
                    </a:solidFill>
                    <a:latin typeface="Calibri"/>
                  </a:rPr>
                  <a:t>He/</a:t>
                </a:r>
                <a:r>
                  <a:rPr lang="it-IT" sz="1800" b="1" i="0" u="none" strike="noStrike" baseline="30000">
                    <a:solidFill>
                      <a:schemeClr val="bg1"/>
                    </a:solidFill>
                    <a:latin typeface="Calibri"/>
                  </a:rPr>
                  <a:t>4</a:t>
                </a:r>
                <a:r>
                  <a:rPr lang="it-IT" sz="1800" b="1" i="0" u="none" strike="noStrike" baseline="0">
                    <a:solidFill>
                      <a:schemeClr val="bg1"/>
                    </a:solidFill>
                    <a:latin typeface="Calibri"/>
                  </a:rPr>
                  <a:t>He (R/R</a:t>
                </a:r>
                <a:r>
                  <a:rPr lang="it-IT" sz="1800" b="1" i="0" u="none" strike="noStrike" baseline="-25000">
                    <a:solidFill>
                      <a:schemeClr val="bg1"/>
                    </a:solidFill>
                    <a:latin typeface="Calibri"/>
                  </a:rPr>
                  <a:t>A</a:t>
                </a:r>
                <a:r>
                  <a:rPr lang="it-IT" sz="1800" b="1" i="0" u="none" strike="noStrike" baseline="0">
                    <a:solidFill>
                      <a:schemeClr val="bg1"/>
                    </a:solidFill>
                    <a:latin typeface="Calibri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000341159886659739"/>
              <c:y val="0.370867708700592"/>
            </c:manualLayout>
          </c:layout>
          <c:overlay val="0"/>
        </c:title>
        <c:numFmt formatCode="#,##0" sourceLinked="0"/>
        <c:majorTickMark val="in"/>
        <c:minorTickMark val="in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45774760"/>
        <c:crossesAt val="1.00000000000001E-12"/>
        <c:crossBetween val="midCat"/>
      </c:valAx>
      <c:spPr>
        <a:solidFill>
          <a:sysClr val="window" lastClr="FFFFFF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40188006828931"/>
          <c:y val="0.0440680666475108"/>
          <c:w val="0.149079448615337"/>
          <c:h val="0.0864680414460566"/>
        </c:manualLayout>
      </c:layout>
      <c:overlay val="0"/>
      <c:txPr>
        <a:bodyPr/>
        <a:lstStyle/>
        <a:p>
          <a:pPr>
            <a:defRPr sz="2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98915009042"/>
          <c:y val="0.0373134328358209"/>
          <c:w val="0.810126582278483"/>
          <c:h val="0.840796019900499"/>
        </c:manualLayout>
      </c:layout>
      <c:scatterChart>
        <c:scatterStyle val="lineMarker"/>
        <c:varyColors val="0"/>
        <c:ser>
          <c:idx val="1"/>
          <c:order val="0"/>
          <c:tx>
            <c:v>MORB</c:v>
          </c:tx>
          <c:spPr>
            <a:ln w="28575">
              <a:noFill/>
            </a:ln>
          </c:spPr>
          <c:marker>
            <c:symbol val="x"/>
            <c:size val="5"/>
            <c:spPr>
              <a:ln w="9525">
                <a:solidFill>
                  <a:srgbClr val="0070C0"/>
                </a:solidFill>
              </a:ln>
            </c:spPr>
          </c:marker>
          <c:xVal>
            <c:numRef>
              <c:f>MORB!$N$2:$N$1405</c:f>
              <c:numCache>
                <c:formatCode>0.00E+00</c:formatCode>
                <c:ptCount val="1404"/>
                <c:pt idx="0">
                  <c:v>4.84683629840382E-11</c:v>
                </c:pt>
                <c:pt idx="1">
                  <c:v>4.68755460717781E-10</c:v>
                </c:pt>
                <c:pt idx="2">
                  <c:v>3.79390814238694E-10</c:v>
                </c:pt>
                <c:pt idx="3">
                  <c:v>2.91669347382669E-10</c:v>
                </c:pt>
                <c:pt idx="4">
                  <c:v>1.19784319519108E-11</c:v>
                </c:pt>
                <c:pt idx="5">
                  <c:v>1.50174703254668E-10</c:v>
                </c:pt>
                <c:pt idx="6">
                  <c:v>2.07247891567222E-10</c:v>
                </c:pt>
                <c:pt idx="7">
                  <c:v>1.43451815023448E-11</c:v>
                </c:pt>
                <c:pt idx="8">
                  <c:v>8.30639710180847E-11</c:v>
                </c:pt>
                <c:pt idx="9">
                  <c:v>5.07558824837648E-10</c:v>
                </c:pt>
                <c:pt idx="10">
                  <c:v>1.09874854248479E-10</c:v>
                </c:pt>
                <c:pt idx="11">
                  <c:v>3.59801730273109E-13</c:v>
                </c:pt>
                <c:pt idx="12">
                  <c:v>6.17061109204826E-8</c:v>
                </c:pt>
                <c:pt idx="13">
                  <c:v>1.29021868288282E-8</c:v>
                </c:pt>
                <c:pt idx="14">
                  <c:v>1.09214355611474E-8</c:v>
                </c:pt>
                <c:pt idx="15">
                  <c:v>6.11004676757281E-11</c:v>
                </c:pt>
                <c:pt idx="16">
                  <c:v>8.03470157078046E-11</c:v>
                </c:pt>
                <c:pt idx="17">
                  <c:v>2.21764713357988E-10</c:v>
                </c:pt>
                <c:pt idx="18">
                  <c:v>1.07023118494796E-9</c:v>
                </c:pt>
                <c:pt idx="19">
                  <c:v>1.68701925826376E-9</c:v>
                </c:pt>
                <c:pt idx="20">
                  <c:v>3.34553356971293E-10</c:v>
                </c:pt>
                <c:pt idx="21">
                  <c:v>4.95440995653667E-10</c:v>
                </c:pt>
                <c:pt idx="22">
                  <c:v>7.24716678104391E-10</c:v>
                </c:pt>
                <c:pt idx="23">
                  <c:v>2.3322229211941E-11</c:v>
                </c:pt>
                <c:pt idx="24">
                  <c:v>1.33109463761485E-8</c:v>
                </c:pt>
                <c:pt idx="25">
                  <c:v>4.63637278870718E-10</c:v>
                </c:pt>
                <c:pt idx="26">
                  <c:v>3.19749847497047E-11</c:v>
                </c:pt>
                <c:pt idx="27">
                  <c:v>2.73750746629051E-10</c:v>
                </c:pt>
                <c:pt idx="28">
                  <c:v>1.33440085401655E-11</c:v>
                </c:pt>
                <c:pt idx="29">
                  <c:v>6.73090555777958E-10</c:v>
                </c:pt>
                <c:pt idx="30">
                  <c:v>3.99337327004462E-9</c:v>
                </c:pt>
                <c:pt idx="31">
                  <c:v>2.31077719318312E-10</c:v>
                </c:pt>
                <c:pt idx="32">
                  <c:v>1.00132189084601E-9</c:v>
                </c:pt>
                <c:pt idx="33">
                  <c:v>4.6287029623699E-10</c:v>
                </c:pt>
                <c:pt idx="34">
                  <c:v>8.65970554221158E-10</c:v>
                </c:pt>
                <c:pt idx="35">
                  <c:v>1.88671274321045E-9</c:v>
                </c:pt>
                <c:pt idx="36">
                  <c:v>2.39601403344899E-10</c:v>
                </c:pt>
                <c:pt idx="37">
                  <c:v>3.43454326953627E-8</c:v>
                </c:pt>
                <c:pt idx="38">
                  <c:v>3.02672693710525E-8</c:v>
                </c:pt>
                <c:pt idx="39">
                  <c:v>3.72520238412954E-8</c:v>
                </c:pt>
                <c:pt idx="40">
                  <c:v>1.87153691206934E-8</c:v>
                </c:pt>
                <c:pt idx="41">
                  <c:v>5.04371751369351E-11</c:v>
                </c:pt>
                <c:pt idx="42">
                  <c:v>2.94427009861859E-8</c:v>
                </c:pt>
                <c:pt idx="43">
                  <c:v>5.11401184439615E-8</c:v>
                </c:pt>
                <c:pt idx="45">
                  <c:v>4.79326913912085E-8</c:v>
                </c:pt>
                <c:pt idx="46">
                  <c:v>1.40509232783052E-8</c:v>
                </c:pt>
                <c:pt idx="47">
                  <c:v>9.82929200503263E-9</c:v>
                </c:pt>
                <c:pt idx="48">
                  <c:v>2.422076550129E-8</c:v>
                </c:pt>
                <c:pt idx="49">
                  <c:v>7.9751301040833E-9</c:v>
                </c:pt>
                <c:pt idx="50">
                  <c:v>1.80178865314474E-8</c:v>
                </c:pt>
                <c:pt idx="51">
                  <c:v>1.11299356945875E-8</c:v>
                </c:pt>
                <c:pt idx="52">
                  <c:v>3.68821843188838E-8</c:v>
                </c:pt>
                <c:pt idx="53">
                  <c:v>3.88485391487795E-8</c:v>
                </c:pt>
                <c:pt idx="54">
                  <c:v>2.42639051717565E-8</c:v>
                </c:pt>
                <c:pt idx="55">
                  <c:v>2.53723812383241E-8</c:v>
                </c:pt>
                <c:pt idx="56">
                  <c:v>1.09388105722674E-8</c:v>
                </c:pt>
                <c:pt idx="57">
                  <c:v>1.4456009251846E-8</c:v>
                </c:pt>
                <c:pt idx="58">
                  <c:v>6.58488100003815E-9</c:v>
                </c:pt>
                <c:pt idx="59">
                  <c:v>1.47439380075489E-8</c:v>
                </c:pt>
                <c:pt idx="60">
                  <c:v>5.05116394703066E-8</c:v>
                </c:pt>
                <c:pt idx="61">
                  <c:v>2.27265145449694E-9</c:v>
                </c:pt>
                <c:pt idx="62">
                  <c:v>4.95113352586833E-8</c:v>
                </c:pt>
                <c:pt idx="63">
                  <c:v>1.12590072057646E-8</c:v>
                </c:pt>
                <c:pt idx="64">
                  <c:v>3.64875233520151E-8</c:v>
                </c:pt>
                <c:pt idx="65">
                  <c:v>1.13582929835932E-9</c:v>
                </c:pt>
                <c:pt idx="66">
                  <c:v>6.06636102532822E-9</c:v>
                </c:pt>
                <c:pt idx="67">
                  <c:v>5.11123184261696E-9</c:v>
                </c:pt>
                <c:pt idx="68">
                  <c:v>3.71725952190325E-9</c:v>
                </c:pt>
                <c:pt idx="69">
                  <c:v>2.24981572559636E-8</c:v>
                </c:pt>
                <c:pt idx="70">
                  <c:v>1.75487612312073E-10</c:v>
                </c:pt>
                <c:pt idx="71">
                  <c:v>9.13429156023233E-9</c:v>
                </c:pt>
                <c:pt idx="72">
                  <c:v>4.51750289120186E-9</c:v>
                </c:pt>
                <c:pt idx="73">
                  <c:v>1.82437616760075E-9</c:v>
                </c:pt>
                <c:pt idx="74">
                  <c:v>1.16760074726448E-8</c:v>
                </c:pt>
                <c:pt idx="75">
                  <c:v>2.9190018681612E-8</c:v>
                </c:pt>
                <c:pt idx="76">
                  <c:v>2.16724967275409E-10</c:v>
                </c:pt>
                <c:pt idx="77">
                  <c:v>4.50385109675043E-9</c:v>
                </c:pt>
                <c:pt idx="78">
                  <c:v>8.48893400434637E-9</c:v>
                </c:pt>
                <c:pt idx="79">
                  <c:v>5.43639276500569E-8</c:v>
                </c:pt>
                <c:pt idx="80">
                  <c:v>4.03969008540169E-8</c:v>
                </c:pt>
                <c:pt idx="81">
                  <c:v>5.63248217621718E-8</c:v>
                </c:pt>
                <c:pt idx="82">
                  <c:v>5.40164274276567E-8</c:v>
                </c:pt>
                <c:pt idx="83">
                  <c:v>4.08585797209197E-8</c:v>
                </c:pt>
                <c:pt idx="84">
                  <c:v>3.24267350388248E-8</c:v>
                </c:pt>
                <c:pt idx="85">
                  <c:v>6.70179000343135E-11</c:v>
                </c:pt>
                <c:pt idx="86">
                  <c:v>2.12893529109002E-8</c:v>
                </c:pt>
                <c:pt idx="87">
                  <c:v>3.71428094856839E-8</c:v>
                </c:pt>
                <c:pt idx="88">
                  <c:v>3.05254123934069E-8</c:v>
                </c:pt>
                <c:pt idx="89">
                  <c:v>1.94525660210709E-8</c:v>
                </c:pt>
                <c:pt idx="90">
                  <c:v>1.48643592453328E-9</c:v>
                </c:pt>
                <c:pt idx="91">
                  <c:v>3.00240192153724E-8</c:v>
                </c:pt>
                <c:pt idx="92">
                  <c:v>2.87730184147319E-8</c:v>
                </c:pt>
                <c:pt idx="93">
                  <c:v>2.12670136108888E-8</c:v>
                </c:pt>
                <c:pt idx="95">
                  <c:v>1.96953197478618E-8</c:v>
                </c:pt>
                <c:pt idx="96">
                  <c:v>3.25508422611106E-8</c:v>
                </c:pt>
                <c:pt idx="97">
                  <c:v>2.86985540813604E-8</c:v>
                </c:pt>
                <c:pt idx="103">
                  <c:v>2.30640861895866E-9</c:v>
                </c:pt>
                <c:pt idx="104">
                  <c:v>8.8801199689911E-9</c:v>
                </c:pt>
                <c:pt idx="105">
                  <c:v>9.85287237726695E-9</c:v>
                </c:pt>
                <c:pt idx="106">
                  <c:v>1.09499802222731E-8</c:v>
                </c:pt>
                <c:pt idx="107">
                  <c:v>8.5497465432664E-9</c:v>
                </c:pt>
                <c:pt idx="108">
                  <c:v>2.4890448072744E-8</c:v>
                </c:pt>
                <c:pt idx="109">
                  <c:v>1.87180994795837E-8</c:v>
                </c:pt>
                <c:pt idx="110">
                  <c:v>1.64864034084411E-8</c:v>
                </c:pt>
                <c:pt idx="111">
                  <c:v>6.74547574567593E-9</c:v>
                </c:pt>
                <c:pt idx="112">
                  <c:v>2.19937855045942E-8</c:v>
                </c:pt>
                <c:pt idx="113">
                  <c:v>5.46617849835426E-9</c:v>
                </c:pt>
                <c:pt idx="114">
                  <c:v>4.99149319455567E-8</c:v>
                </c:pt>
                <c:pt idx="115">
                  <c:v>6.11480007418634E-8</c:v>
                </c:pt>
                <c:pt idx="116">
                  <c:v>4.81287808024198E-8</c:v>
                </c:pt>
                <c:pt idx="117">
                  <c:v>9.15656688152448E-9</c:v>
                </c:pt>
                <c:pt idx="118">
                  <c:v>1.37836975131308E-9</c:v>
                </c:pt>
                <c:pt idx="119">
                  <c:v>3.53094975980786E-11</c:v>
                </c:pt>
                <c:pt idx="120">
                  <c:v>1.93689177532503E-8</c:v>
                </c:pt>
                <c:pt idx="121">
                  <c:v>1.73025325021923E-8</c:v>
                </c:pt>
                <c:pt idx="122">
                  <c:v>1.21008891831709E-8</c:v>
                </c:pt>
                <c:pt idx="123">
                  <c:v>2.11806349841779E-11</c:v>
                </c:pt>
                <c:pt idx="124">
                  <c:v>1.02611851385871E-8</c:v>
                </c:pt>
                <c:pt idx="125">
                  <c:v>8.69242020600612E-11</c:v>
                </c:pt>
                <c:pt idx="126">
                  <c:v>6.50810827233218E-11</c:v>
                </c:pt>
                <c:pt idx="127">
                  <c:v>9.06111794197266E-11</c:v>
                </c:pt>
                <c:pt idx="128">
                  <c:v>1.55222392199475E-11</c:v>
                </c:pt>
                <c:pt idx="129">
                  <c:v>4.28517417108291E-9</c:v>
                </c:pt>
                <c:pt idx="130">
                  <c:v>1.15320430947933E-9</c:v>
                </c:pt>
                <c:pt idx="131">
                  <c:v>5.95628802216794E-8</c:v>
                </c:pt>
                <c:pt idx="132">
                  <c:v>3.51565975002225E-11</c:v>
                </c:pt>
                <c:pt idx="133">
                  <c:v>4.95756325850719E-9</c:v>
                </c:pt>
                <c:pt idx="134">
                  <c:v>6.00547402207483E-11</c:v>
                </c:pt>
                <c:pt idx="141">
                  <c:v>3.67204253694076E-8</c:v>
                </c:pt>
                <c:pt idx="152">
                  <c:v>8.61871288616184E-9</c:v>
                </c:pt>
                <c:pt idx="155">
                  <c:v>2.88850151520322E-8</c:v>
                </c:pt>
                <c:pt idx="156">
                  <c:v>4.12519996155655E-10</c:v>
                </c:pt>
                <c:pt idx="157">
                  <c:v>1.01176179038469E-10</c:v>
                </c:pt>
                <c:pt idx="158">
                  <c:v>3.05800195712127E-12</c:v>
                </c:pt>
                <c:pt idx="159">
                  <c:v>9.88687775617324E-12</c:v>
                </c:pt>
                <c:pt idx="160">
                  <c:v>1.39754660871555E-10</c:v>
                </c:pt>
                <c:pt idx="161">
                  <c:v>3.01520978687713E-11</c:v>
                </c:pt>
                <c:pt idx="162">
                  <c:v>3.27640584689975E-10</c:v>
                </c:pt>
                <c:pt idx="164">
                  <c:v>9.58936792290979E-11</c:v>
                </c:pt>
                <c:pt idx="165">
                  <c:v>3.3534267890503E-11</c:v>
                </c:pt>
                <c:pt idx="166">
                  <c:v>1.05694674787449E-10</c:v>
                </c:pt>
                <c:pt idx="167">
                  <c:v>2.11764153386202E-11</c:v>
                </c:pt>
                <c:pt idx="169">
                  <c:v>1.98119805368105E-10</c:v>
                </c:pt>
                <c:pt idx="170">
                  <c:v>1.88523834940969E-10</c:v>
                </c:pt>
                <c:pt idx="172">
                  <c:v>6.9437990868886E-11</c:v>
                </c:pt>
                <c:pt idx="173">
                  <c:v>3.31450676414149E-10</c:v>
                </c:pt>
                <c:pt idx="174">
                  <c:v>2.408176541233E-10</c:v>
                </c:pt>
                <c:pt idx="175">
                  <c:v>1.01887065207722E-12</c:v>
                </c:pt>
                <c:pt idx="176">
                  <c:v>2.0167920050326E-10</c:v>
                </c:pt>
                <c:pt idx="179">
                  <c:v>1.24519811531394E-8</c:v>
                </c:pt>
                <c:pt idx="181">
                  <c:v>3.10605627359031E-12</c:v>
                </c:pt>
                <c:pt idx="182">
                  <c:v>1.85374859149757E-9</c:v>
                </c:pt>
                <c:pt idx="184">
                  <c:v>2.4196244742816E-10</c:v>
                </c:pt>
                <c:pt idx="198">
                  <c:v>2.44371191568969E-8</c:v>
                </c:pt>
                <c:pt idx="199">
                  <c:v>4.77797837119454E-8</c:v>
                </c:pt>
                <c:pt idx="200">
                  <c:v>3.01416658293983E-9</c:v>
                </c:pt>
                <c:pt idx="201">
                  <c:v>4.50290679952783E-8</c:v>
                </c:pt>
                <c:pt idx="202">
                  <c:v>2.14765066021072E-10</c:v>
                </c:pt>
                <c:pt idx="203">
                  <c:v>5.01467642367865E-11</c:v>
                </c:pt>
                <c:pt idx="204">
                  <c:v>9.33750472600307E-11</c:v>
                </c:pt>
                <c:pt idx="205">
                  <c:v>2.39998546456213E-12</c:v>
                </c:pt>
                <c:pt idx="206">
                  <c:v>7.98083903630844E-11</c:v>
                </c:pt>
                <c:pt idx="207">
                  <c:v>1.16558524597456E-10</c:v>
                </c:pt>
                <c:pt idx="208">
                  <c:v>2.97067351109844E-8</c:v>
                </c:pt>
                <c:pt idx="209">
                  <c:v>7.72368887173235E-13</c:v>
                </c:pt>
                <c:pt idx="210">
                  <c:v>3.32787007995209E-8</c:v>
                </c:pt>
                <c:pt idx="211">
                  <c:v>1.14265519558504E-10</c:v>
                </c:pt>
                <c:pt idx="212">
                  <c:v>9.97464638377374E-11</c:v>
                </c:pt>
                <c:pt idx="213">
                  <c:v>5.77545369629039E-11</c:v>
                </c:pt>
                <c:pt idx="214">
                  <c:v>1.56762314613596E-10</c:v>
                </c:pt>
                <c:pt idx="215">
                  <c:v>1.08268658577656E-10</c:v>
                </c:pt>
                <c:pt idx="216">
                  <c:v>3.56475656715851E-11</c:v>
                </c:pt>
                <c:pt idx="217">
                  <c:v>5.64960897289263E-11</c:v>
                </c:pt>
                <c:pt idx="218">
                  <c:v>1.50417953410348E-11</c:v>
                </c:pt>
                <c:pt idx="219">
                  <c:v>2.50386320961532E-10</c:v>
                </c:pt>
                <c:pt idx="220">
                  <c:v>1.69840733698071E-11</c:v>
                </c:pt>
                <c:pt idx="221">
                  <c:v>1.48370184242633E-10</c:v>
                </c:pt>
                <c:pt idx="222">
                  <c:v>5.51669351457513E-8</c:v>
                </c:pt>
                <c:pt idx="223">
                  <c:v>4.4260110469328E-11</c:v>
                </c:pt>
                <c:pt idx="224">
                  <c:v>1.42963680174972E-8</c:v>
                </c:pt>
                <c:pt idx="225">
                  <c:v>1.17490220897281E-8</c:v>
                </c:pt>
                <c:pt idx="226">
                  <c:v>1.19311719216644E-10</c:v>
                </c:pt>
                <c:pt idx="227">
                  <c:v>2.77742034897761E-11</c:v>
                </c:pt>
                <c:pt idx="228">
                  <c:v>4.26717862385148E-11</c:v>
                </c:pt>
                <c:pt idx="229">
                  <c:v>2.19056693767714E-11</c:v>
                </c:pt>
                <c:pt idx="230">
                  <c:v>1.64777159028811E-10</c:v>
                </c:pt>
                <c:pt idx="231">
                  <c:v>2.32030862785467E-13</c:v>
                </c:pt>
                <c:pt idx="232">
                  <c:v>1.68188222339417E-8</c:v>
                </c:pt>
                <c:pt idx="233">
                  <c:v>1.11187660445817E-10</c:v>
                </c:pt>
                <c:pt idx="234">
                  <c:v>1.05801406998615E-10</c:v>
                </c:pt>
                <c:pt idx="235">
                  <c:v>2.68270171692911E-12</c:v>
                </c:pt>
                <c:pt idx="236">
                  <c:v>2.468716044264E-11</c:v>
                </c:pt>
                <c:pt idx="237">
                  <c:v>1.89459603397004E-10</c:v>
                </c:pt>
                <c:pt idx="238">
                  <c:v>7.7114270781705E-11</c:v>
                </c:pt>
                <c:pt idx="239">
                  <c:v>1.19022797603163E-10</c:v>
                </c:pt>
                <c:pt idx="240">
                  <c:v>3.4369013067597E-10</c:v>
                </c:pt>
                <c:pt idx="241">
                  <c:v>2.086912704821E-9</c:v>
                </c:pt>
                <c:pt idx="242">
                  <c:v>1.0194614024553E-10</c:v>
                </c:pt>
                <c:pt idx="243">
                  <c:v>5.95007255804645E-11</c:v>
                </c:pt>
                <c:pt idx="244">
                  <c:v>1.20818629109637E-10</c:v>
                </c:pt>
                <c:pt idx="245">
                  <c:v>2.96095010929379E-10</c:v>
                </c:pt>
                <c:pt idx="246">
                  <c:v>1.6301086504124E-10</c:v>
                </c:pt>
                <c:pt idx="247">
                  <c:v>2.54191448396814E-11</c:v>
                </c:pt>
                <c:pt idx="248">
                  <c:v>1.08821183931273E-10</c:v>
                </c:pt>
                <c:pt idx="249">
                  <c:v>1.11845428723932E-10</c:v>
                </c:pt>
                <c:pt idx="250">
                  <c:v>1.15792038392619E-10</c:v>
                </c:pt>
                <c:pt idx="251">
                  <c:v>7.64572756743533E-8</c:v>
                </c:pt>
                <c:pt idx="252">
                  <c:v>3.06641642679224E-10</c:v>
                </c:pt>
                <c:pt idx="253">
                  <c:v>1.09732913685889E-8</c:v>
                </c:pt>
                <c:pt idx="254">
                  <c:v>4.6349083234842E-11</c:v>
                </c:pt>
                <c:pt idx="255">
                  <c:v>1.13173872431279E-10</c:v>
                </c:pt>
                <c:pt idx="256">
                  <c:v>2.811180063111E-8</c:v>
                </c:pt>
                <c:pt idx="257">
                  <c:v>1.50308287480668E-8</c:v>
                </c:pt>
                <c:pt idx="258">
                  <c:v>2.2329371433655E-11</c:v>
                </c:pt>
                <c:pt idx="259">
                  <c:v>3.22579492165163E-13</c:v>
                </c:pt>
                <c:pt idx="260">
                  <c:v>1.01140436158451E-10</c:v>
                </c:pt>
                <c:pt idx="262">
                  <c:v>1.32794727845769E-8</c:v>
                </c:pt>
                <c:pt idx="263">
                  <c:v>2.38499331211001E-8</c:v>
                </c:pt>
                <c:pt idx="264">
                  <c:v>2.44640156569701E-8</c:v>
                </c:pt>
                <c:pt idx="266">
                  <c:v>3.65969859220711E-10</c:v>
                </c:pt>
                <c:pt idx="267">
                  <c:v>1.19428131791148E-8</c:v>
                </c:pt>
                <c:pt idx="269">
                  <c:v>4.60139937346705E-10</c:v>
                </c:pt>
                <c:pt idx="271">
                  <c:v>2.10972349308018E-9</c:v>
                </c:pt>
                <c:pt idx="273">
                  <c:v>1.80203686758932E-11</c:v>
                </c:pt>
                <c:pt idx="282">
                  <c:v>5.39628131076292E-10</c:v>
                </c:pt>
                <c:pt idx="283">
                  <c:v>1.59073687521446E-8</c:v>
                </c:pt>
                <c:pt idx="284">
                  <c:v>4.87845633649778E-9</c:v>
                </c:pt>
                <c:pt idx="285">
                  <c:v>2.08291633306646E-8</c:v>
                </c:pt>
                <c:pt idx="286">
                  <c:v>2.54893895274951E-8</c:v>
                </c:pt>
                <c:pt idx="287">
                  <c:v>2.29499820094172E-8</c:v>
                </c:pt>
                <c:pt idx="291">
                  <c:v>3.12586378626712E-8</c:v>
                </c:pt>
                <c:pt idx="292">
                  <c:v>1.8439851087219E-8</c:v>
                </c:pt>
                <c:pt idx="293">
                  <c:v>1.27334010065195E-8</c:v>
                </c:pt>
                <c:pt idx="294">
                  <c:v>2.0368973750429E-8</c:v>
                </c:pt>
                <c:pt idx="295">
                  <c:v>3.07589821857487E-8</c:v>
                </c:pt>
                <c:pt idx="296">
                  <c:v>2.53186179896299E-8</c:v>
                </c:pt>
                <c:pt idx="297">
                  <c:v>8.9842707499333E-9</c:v>
                </c:pt>
                <c:pt idx="298">
                  <c:v>2.5300001906287E-8</c:v>
                </c:pt>
                <c:pt idx="299">
                  <c:v>2.33209881397182E-8</c:v>
                </c:pt>
                <c:pt idx="300">
                  <c:v>1.83680674698489E-8</c:v>
                </c:pt>
                <c:pt idx="301">
                  <c:v>1.12824634707766E-8</c:v>
                </c:pt>
                <c:pt idx="303">
                  <c:v>3.3949034227382E-10</c:v>
                </c:pt>
                <c:pt idx="304">
                  <c:v>5.39320345165024E-11</c:v>
                </c:pt>
                <c:pt idx="305">
                  <c:v>2.63541686523823E-10</c:v>
                </c:pt>
                <c:pt idx="306">
                  <c:v>3.35893714971979E-10</c:v>
                </c:pt>
                <c:pt idx="307">
                  <c:v>2.4599044314817E-10</c:v>
                </c:pt>
                <c:pt idx="308">
                  <c:v>1.17142821399977E-8</c:v>
                </c:pt>
                <c:pt idx="309">
                  <c:v>1.47431188998818E-8</c:v>
                </c:pt>
                <c:pt idx="310">
                  <c:v>1.36470783769874E-9</c:v>
                </c:pt>
                <c:pt idx="311">
                  <c:v>3.41548040019318E-9</c:v>
                </c:pt>
                <c:pt idx="312">
                  <c:v>7.39847830645471E-9</c:v>
                </c:pt>
                <c:pt idx="313">
                  <c:v>4.91970957718557E-9</c:v>
                </c:pt>
                <c:pt idx="314">
                  <c:v>1.03641941330843E-9</c:v>
                </c:pt>
                <c:pt idx="315">
                  <c:v>1.95010919449846E-8</c:v>
                </c:pt>
                <c:pt idx="316">
                  <c:v>1.74544397422701E-9</c:v>
                </c:pt>
                <c:pt idx="317">
                  <c:v>4.35988671889894E-10</c:v>
                </c:pt>
                <c:pt idx="318">
                  <c:v>1.31530323465122E-8</c:v>
                </c:pt>
                <c:pt idx="319">
                  <c:v>1.68217411230572E-9</c:v>
                </c:pt>
                <c:pt idx="322">
                  <c:v>7.9867713615337E-9</c:v>
                </c:pt>
                <c:pt idx="323">
                  <c:v>8.12554805749365E-10</c:v>
                </c:pt>
                <c:pt idx="324">
                  <c:v>5.49368065881278E-9</c:v>
                </c:pt>
                <c:pt idx="325">
                  <c:v>4.81531058179878E-8</c:v>
                </c:pt>
                <c:pt idx="326">
                  <c:v>2.11002135041367E-9</c:v>
                </c:pt>
                <c:pt idx="327">
                  <c:v>2.31301112318426E-10</c:v>
                </c:pt>
                <c:pt idx="328">
                  <c:v>3.92933394334517E-8</c:v>
                </c:pt>
                <c:pt idx="329">
                  <c:v>3.70497290689696E-9</c:v>
                </c:pt>
                <c:pt idx="330">
                  <c:v>5.225906916009E-9</c:v>
                </c:pt>
                <c:pt idx="331">
                  <c:v>7.11879027031151E-10</c:v>
                </c:pt>
                <c:pt idx="332">
                  <c:v>2.30357897429055E-8</c:v>
                </c:pt>
                <c:pt idx="333">
                  <c:v>1.46679843875101E-8</c:v>
                </c:pt>
                <c:pt idx="334">
                  <c:v>1.5751887224065E-8</c:v>
                </c:pt>
                <c:pt idx="335">
                  <c:v>1.08261212144319E-11</c:v>
                </c:pt>
                <c:pt idx="336">
                  <c:v>8.39411608652003E-9</c:v>
                </c:pt>
                <c:pt idx="337">
                  <c:v>1.75391801536468E-8</c:v>
                </c:pt>
                <c:pt idx="339">
                  <c:v>1.37185641370239E-8</c:v>
                </c:pt>
                <c:pt idx="340">
                  <c:v>1.37185641370239E-8</c:v>
                </c:pt>
                <c:pt idx="342">
                  <c:v>6.72949073544552E-10</c:v>
                </c:pt>
                <c:pt idx="344">
                  <c:v>6.86017564051242E-9</c:v>
                </c:pt>
                <c:pt idx="345">
                  <c:v>2.51753486122233E-8</c:v>
                </c:pt>
                <c:pt idx="346">
                  <c:v>1.13136143835704E-9</c:v>
                </c:pt>
                <c:pt idx="348">
                  <c:v>1.93759918649206E-8</c:v>
                </c:pt>
                <c:pt idx="352">
                  <c:v>1.85664404539505E-9</c:v>
                </c:pt>
                <c:pt idx="353">
                  <c:v>1.85664404539505E-9</c:v>
                </c:pt>
                <c:pt idx="354">
                  <c:v>1.58682749771246E-8</c:v>
                </c:pt>
                <c:pt idx="355">
                  <c:v>2.58916954992566E-8</c:v>
                </c:pt>
                <c:pt idx="356">
                  <c:v>5.80320407119348E-9</c:v>
                </c:pt>
                <c:pt idx="357">
                  <c:v>2.22713885394031E-8</c:v>
                </c:pt>
                <c:pt idx="358">
                  <c:v>1.82824831293607E-9</c:v>
                </c:pt>
                <c:pt idx="359">
                  <c:v>4.76695840799625E-9</c:v>
                </c:pt>
                <c:pt idx="360">
                  <c:v>1.60226395402037E-8</c:v>
                </c:pt>
                <c:pt idx="361">
                  <c:v>8.37388660928748E-9</c:v>
                </c:pt>
                <c:pt idx="364">
                  <c:v>2.98974298486409E-8</c:v>
                </c:pt>
                <c:pt idx="365">
                  <c:v>3.78378099304842E-9</c:v>
                </c:pt>
                <c:pt idx="367">
                  <c:v>8.90474284189258E-9</c:v>
                </c:pt>
                <c:pt idx="368">
                  <c:v>3.30919497502765E-9</c:v>
                </c:pt>
                <c:pt idx="369">
                  <c:v>9.8661518500515E-9</c:v>
                </c:pt>
                <c:pt idx="370">
                  <c:v>1.0849205157777E-8</c:v>
                </c:pt>
                <c:pt idx="371">
                  <c:v>4.69438050440353E-9</c:v>
                </c:pt>
                <c:pt idx="372">
                  <c:v>1.07024359567019E-8</c:v>
                </c:pt>
                <c:pt idx="373">
                  <c:v>3.59752087384195E-9</c:v>
                </c:pt>
                <c:pt idx="374">
                  <c:v>2.35605150787297E-9</c:v>
                </c:pt>
                <c:pt idx="375">
                  <c:v>7.46082977493109E-9</c:v>
                </c:pt>
                <c:pt idx="376">
                  <c:v>2.04913434716028E-8</c:v>
                </c:pt>
                <c:pt idx="377">
                  <c:v>6.12982945880516E-9</c:v>
                </c:pt>
                <c:pt idx="378">
                  <c:v>4.42556426093256E-9</c:v>
                </c:pt>
                <c:pt idx="379">
                  <c:v>1.04681959853597E-9</c:v>
                </c:pt>
                <c:pt idx="380">
                  <c:v>9.06454330130775E-10</c:v>
                </c:pt>
                <c:pt idx="381">
                  <c:v>2.00060842324654E-8</c:v>
                </c:pt>
                <c:pt idx="382">
                  <c:v>1.46204761428191E-8</c:v>
                </c:pt>
                <c:pt idx="383">
                  <c:v>2.18356977248467E-8</c:v>
                </c:pt>
                <c:pt idx="384">
                  <c:v>1.11043696067966E-8</c:v>
                </c:pt>
                <c:pt idx="385">
                  <c:v>1.03993909413245E-8</c:v>
                </c:pt>
                <c:pt idx="386">
                  <c:v>5.00559177500733E-9</c:v>
                </c:pt>
                <c:pt idx="387">
                  <c:v>8.84199423030492E-9</c:v>
                </c:pt>
                <c:pt idx="388">
                  <c:v>5.54610354950628E-9</c:v>
                </c:pt>
                <c:pt idx="389">
                  <c:v>6.87737690152124E-9</c:v>
                </c:pt>
                <c:pt idx="390">
                  <c:v>3.22868413778643E-8</c:v>
                </c:pt>
                <c:pt idx="391">
                  <c:v>1.79630311391971E-9</c:v>
                </c:pt>
                <c:pt idx="392">
                  <c:v>1.24844419186143E-8</c:v>
                </c:pt>
                <c:pt idx="393">
                  <c:v>2.09612134151767E-8</c:v>
                </c:pt>
                <c:pt idx="394">
                  <c:v>9.37059171146445E-10</c:v>
                </c:pt>
                <c:pt idx="395">
                  <c:v>8.36792946261773E-9</c:v>
                </c:pt>
                <c:pt idx="396">
                  <c:v>2.13921136909528E-8</c:v>
                </c:pt>
                <c:pt idx="397">
                  <c:v>2.73433032139999E-8</c:v>
                </c:pt>
                <c:pt idx="398">
                  <c:v>4.50360288230586E-9</c:v>
                </c:pt>
                <c:pt idx="399">
                  <c:v>6.70099571720871E-9</c:v>
                </c:pt>
                <c:pt idx="400">
                  <c:v>2.22862814060773E-8</c:v>
                </c:pt>
                <c:pt idx="401">
                  <c:v>1.13265215346881E-9</c:v>
                </c:pt>
                <c:pt idx="402">
                  <c:v>2.44239042027273E-8</c:v>
                </c:pt>
                <c:pt idx="403">
                  <c:v>1.13891460390535E-8</c:v>
                </c:pt>
                <c:pt idx="404">
                  <c:v>1.49937410245657E-8</c:v>
                </c:pt>
                <c:pt idx="405">
                  <c:v>1.37350952190324E-8</c:v>
                </c:pt>
                <c:pt idx="406">
                  <c:v>5.98442543717515E-9</c:v>
                </c:pt>
                <c:pt idx="407">
                  <c:v>1.40504268494161E-9</c:v>
                </c:pt>
                <c:pt idx="408">
                  <c:v>5.4847449388082E-9</c:v>
                </c:pt>
                <c:pt idx="409">
                  <c:v>1.26926938376098E-8</c:v>
                </c:pt>
                <c:pt idx="410">
                  <c:v>1.09373212855999E-8</c:v>
                </c:pt>
                <c:pt idx="411">
                  <c:v>2.6429675486421E-8</c:v>
                </c:pt>
                <c:pt idx="412">
                  <c:v>3.48282097900544E-9</c:v>
                </c:pt>
                <c:pt idx="413">
                  <c:v>8.28614280313142E-9</c:v>
                </c:pt>
                <c:pt idx="414">
                  <c:v>2.56092771042232E-8</c:v>
                </c:pt>
                <c:pt idx="415">
                  <c:v>1.15260859481236E-9</c:v>
                </c:pt>
                <c:pt idx="416">
                  <c:v>6.8442650946154E-9</c:v>
                </c:pt>
                <c:pt idx="417">
                  <c:v>6.48601718676531E-9</c:v>
                </c:pt>
                <c:pt idx="418">
                  <c:v>6.29360134933346E-9</c:v>
                </c:pt>
                <c:pt idx="419">
                  <c:v>5.89429877235124E-10</c:v>
                </c:pt>
                <c:pt idx="420">
                  <c:v>1.83003545693698E-8</c:v>
                </c:pt>
                <c:pt idx="421">
                  <c:v>4.97168568187886E-9</c:v>
                </c:pt>
                <c:pt idx="422">
                  <c:v>1.50780594713867E-9</c:v>
                </c:pt>
                <c:pt idx="434">
                  <c:v>2.51577750295475E-8</c:v>
                </c:pt>
                <c:pt idx="444">
                  <c:v>2.88623756147777E-9</c:v>
                </c:pt>
                <c:pt idx="448">
                  <c:v>5.82933360577353E-9</c:v>
                </c:pt>
                <c:pt idx="453">
                  <c:v>2.09850420018555E-9</c:v>
                </c:pt>
                <c:pt idx="455">
                  <c:v>1.2558161608652E-8</c:v>
                </c:pt>
                <c:pt idx="457">
                  <c:v>5.36713597068131E-8</c:v>
                </c:pt>
                <c:pt idx="458">
                  <c:v>8.81781814340363E-9</c:v>
                </c:pt>
                <c:pt idx="459">
                  <c:v>2.33043577719319E-9</c:v>
                </c:pt>
                <c:pt idx="460">
                  <c:v>4.75559266857932E-8</c:v>
                </c:pt>
                <c:pt idx="461">
                  <c:v>3.37255171200454E-8</c:v>
                </c:pt>
                <c:pt idx="462">
                  <c:v>6.74944717678907E-9</c:v>
                </c:pt>
                <c:pt idx="463">
                  <c:v>3.112609134927E-9</c:v>
                </c:pt>
                <c:pt idx="464">
                  <c:v>4.19791190094933E-8</c:v>
                </c:pt>
                <c:pt idx="465">
                  <c:v>3.74371918169458E-8</c:v>
                </c:pt>
                <c:pt idx="466">
                  <c:v>8.00243369298618E-9</c:v>
                </c:pt>
                <c:pt idx="467">
                  <c:v>4.30113435986885E-8</c:v>
                </c:pt>
                <c:pt idx="468">
                  <c:v>8.6597179529338E-8</c:v>
                </c:pt>
                <c:pt idx="469">
                  <c:v>1.11497680287087E-7</c:v>
                </c:pt>
                <c:pt idx="470">
                  <c:v>7.44705387325736E-8</c:v>
                </c:pt>
                <c:pt idx="471">
                  <c:v>7.0944652547435E-8</c:v>
                </c:pt>
                <c:pt idx="472">
                  <c:v>5.5290661100309E-8</c:v>
                </c:pt>
                <c:pt idx="473">
                  <c:v>3.74607721891801E-8</c:v>
                </c:pt>
                <c:pt idx="474">
                  <c:v>1.69113862518587E-7</c:v>
                </c:pt>
                <c:pt idx="475">
                  <c:v>4.80071557245797E-8</c:v>
                </c:pt>
                <c:pt idx="476">
                  <c:v>1.66358036826287E-7</c:v>
                </c:pt>
                <c:pt idx="477">
                  <c:v>6.73529895344849E-8</c:v>
                </c:pt>
                <c:pt idx="478">
                  <c:v>3.39557360173854E-9</c:v>
                </c:pt>
                <c:pt idx="479">
                  <c:v>4.94808545248899E-8</c:v>
                </c:pt>
                <c:pt idx="480">
                  <c:v>2.72402197551693E-8</c:v>
                </c:pt>
                <c:pt idx="481">
                  <c:v>1.43964377851488E-7</c:v>
                </c:pt>
                <c:pt idx="482">
                  <c:v>7.11372669564225E-9</c:v>
                </c:pt>
                <c:pt idx="483">
                  <c:v>3.6475137451231E-8</c:v>
                </c:pt>
                <c:pt idx="484">
                  <c:v>1.07424729466113E-9</c:v>
                </c:pt>
                <c:pt idx="485">
                  <c:v>9.51952037820737E-8</c:v>
                </c:pt>
                <c:pt idx="486">
                  <c:v>5.58978929175089E-8</c:v>
                </c:pt>
                <c:pt idx="487">
                  <c:v>2.57789564985322E-8</c:v>
                </c:pt>
                <c:pt idx="488">
                  <c:v>3.31706337292057E-8</c:v>
                </c:pt>
                <c:pt idx="491">
                  <c:v>2.62136792767549E-11</c:v>
                </c:pt>
                <c:pt idx="492">
                  <c:v>1.99899502935683E-8</c:v>
                </c:pt>
                <c:pt idx="494">
                  <c:v>2.0160970045878E-8</c:v>
                </c:pt>
                <c:pt idx="495">
                  <c:v>1.23228543151982E-8</c:v>
                </c:pt>
                <c:pt idx="496">
                  <c:v>1.07377568721644E-8</c:v>
                </c:pt>
                <c:pt idx="497">
                  <c:v>6.21255933318085E-9</c:v>
                </c:pt>
                <c:pt idx="498">
                  <c:v>4.05458295207595E-11</c:v>
                </c:pt>
                <c:pt idx="504">
                  <c:v>3.45514506843571E-10</c:v>
                </c:pt>
                <c:pt idx="516">
                  <c:v>4.86751007949218E-11</c:v>
                </c:pt>
                <c:pt idx="517">
                  <c:v>4.21080912348929E-11</c:v>
                </c:pt>
                <c:pt idx="518">
                  <c:v>2.18428711222948E-11</c:v>
                </c:pt>
                <c:pt idx="521">
                  <c:v>4.56143684789102E-11</c:v>
                </c:pt>
                <c:pt idx="522">
                  <c:v>7.19350281812754E-11</c:v>
                </c:pt>
                <c:pt idx="524">
                  <c:v>3.4922283064547E-11</c:v>
                </c:pt>
                <c:pt idx="527">
                  <c:v>2.14628548076557E-11</c:v>
                </c:pt>
                <c:pt idx="528">
                  <c:v>1.08125935272027E-10</c:v>
                </c:pt>
                <c:pt idx="530">
                  <c:v>8.96252716458886E-11</c:v>
                </c:pt>
                <c:pt idx="533">
                  <c:v>5.58599161074894E-11</c:v>
                </c:pt>
                <c:pt idx="535">
                  <c:v>1.10405784945417E-11</c:v>
                </c:pt>
                <c:pt idx="536">
                  <c:v>2.25336519215373E-11</c:v>
                </c:pt>
                <c:pt idx="537">
                  <c:v>5.52078567615998E-12</c:v>
                </c:pt>
                <c:pt idx="538">
                  <c:v>6.45955752697398E-9</c:v>
                </c:pt>
                <c:pt idx="539">
                  <c:v>1.06394639521141E-9</c:v>
                </c:pt>
                <c:pt idx="540">
                  <c:v>1.50388167676999E-9</c:v>
                </c:pt>
                <c:pt idx="541">
                  <c:v>4.17000266880172E-9</c:v>
                </c:pt>
                <c:pt idx="542">
                  <c:v>9.14819156912834E-10</c:v>
                </c:pt>
                <c:pt idx="543">
                  <c:v>2.69749529782557E-9</c:v>
                </c:pt>
                <c:pt idx="544">
                  <c:v>2.42972155502181E-9</c:v>
                </c:pt>
                <c:pt idx="545">
                  <c:v>1.12590072057646E-8</c:v>
                </c:pt>
                <c:pt idx="546">
                  <c:v>3.5605865644897E-9</c:v>
                </c:pt>
                <c:pt idx="547">
                  <c:v>5.8792073341213E-10</c:v>
                </c:pt>
                <c:pt idx="548">
                  <c:v>3.04931445156126E-9</c:v>
                </c:pt>
                <c:pt idx="549">
                  <c:v>6.80206863903824E-10</c:v>
                </c:pt>
                <c:pt idx="550">
                  <c:v>4.63188010726042E-9</c:v>
                </c:pt>
                <c:pt idx="551">
                  <c:v>4.31059133020703E-9</c:v>
                </c:pt>
                <c:pt idx="552">
                  <c:v>1.86359901413195E-8</c:v>
                </c:pt>
                <c:pt idx="553">
                  <c:v>4.19584179248162E-9</c:v>
                </c:pt>
                <c:pt idx="554">
                  <c:v>1.78467178504709E-8</c:v>
                </c:pt>
                <c:pt idx="555">
                  <c:v>1.91135050897862E-9</c:v>
                </c:pt>
                <c:pt idx="556">
                  <c:v>8.21093382642626E-10</c:v>
                </c:pt>
                <c:pt idx="557">
                  <c:v>1.70155966042676E-8</c:v>
                </c:pt>
                <c:pt idx="558">
                  <c:v>1.26663831064852E-8</c:v>
                </c:pt>
                <c:pt idx="559">
                  <c:v>4.64717011704602E-9</c:v>
                </c:pt>
                <c:pt idx="560">
                  <c:v>3.2409856456594E-9</c:v>
                </c:pt>
                <c:pt idx="561">
                  <c:v>2.88087612947501E-9</c:v>
                </c:pt>
                <c:pt idx="562">
                  <c:v>1.9441768692732E-8</c:v>
                </c:pt>
                <c:pt idx="563">
                  <c:v>7.55515126386825E-10</c:v>
                </c:pt>
                <c:pt idx="564">
                  <c:v>1.20050653618133E-8</c:v>
                </c:pt>
                <c:pt idx="565">
                  <c:v>2.75627247830011E-9</c:v>
                </c:pt>
                <c:pt idx="566">
                  <c:v>1.05638081894087E-8</c:v>
                </c:pt>
                <c:pt idx="567">
                  <c:v>2.96948868618705E-9</c:v>
                </c:pt>
                <c:pt idx="568">
                  <c:v>2.15427798588077E-8</c:v>
                </c:pt>
                <c:pt idx="569">
                  <c:v>4.50509216897329E-9</c:v>
                </c:pt>
                <c:pt idx="570">
                  <c:v>1.41494644128001E-8</c:v>
                </c:pt>
                <c:pt idx="571">
                  <c:v>2.80730536810402E-9</c:v>
                </c:pt>
                <c:pt idx="572">
                  <c:v>1.30061886811037E-8</c:v>
                </c:pt>
                <c:pt idx="573">
                  <c:v>1.10872428101211E-8</c:v>
                </c:pt>
                <c:pt idx="574">
                  <c:v>2.3235354156341E-8</c:v>
                </c:pt>
                <c:pt idx="575">
                  <c:v>1.78280024813502E-8</c:v>
                </c:pt>
                <c:pt idx="576">
                  <c:v>1.66402963640754E-9</c:v>
                </c:pt>
                <c:pt idx="577">
                  <c:v>1.18279147127226E-8</c:v>
                </c:pt>
                <c:pt idx="578">
                  <c:v>4.09553833543026E-9</c:v>
                </c:pt>
                <c:pt idx="579">
                  <c:v>3.88604534421188E-9</c:v>
                </c:pt>
                <c:pt idx="580">
                  <c:v>2.24435500781579E-9</c:v>
                </c:pt>
                <c:pt idx="581">
                  <c:v>4.27946523885777E-9</c:v>
                </c:pt>
                <c:pt idx="583">
                  <c:v>9.3283952558873E-9</c:v>
                </c:pt>
                <c:pt idx="584">
                  <c:v>1.67698643041418E-8</c:v>
                </c:pt>
                <c:pt idx="585">
                  <c:v>3.59215944183919E-9</c:v>
                </c:pt>
                <c:pt idx="586">
                  <c:v>1.45840879052449E-8</c:v>
                </c:pt>
                <c:pt idx="589">
                  <c:v>4.10745262876969E-10</c:v>
                </c:pt>
                <c:pt idx="590">
                  <c:v>3.03963408822297E-8</c:v>
                </c:pt>
                <c:pt idx="591">
                  <c:v>1.13012036613418E-8</c:v>
                </c:pt>
                <c:pt idx="592">
                  <c:v>5.84545016965955E-10</c:v>
                </c:pt>
                <c:pt idx="593">
                  <c:v>4.09181511876169E-9</c:v>
                </c:pt>
                <c:pt idx="594">
                  <c:v>5.06605681370495E-9</c:v>
                </c:pt>
                <c:pt idx="595">
                  <c:v>2.69312672360111E-9</c:v>
                </c:pt>
                <c:pt idx="596">
                  <c:v>1.53892955634349E-8</c:v>
                </c:pt>
                <c:pt idx="597">
                  <c:v>1.65559034529211E-8</c:v>
                </c:pt>
                <c:pt idx="598">
                  <c:v>4.39637424225095E-8</c:v>
                </c:pt>
              </c:numCache>
            </c:numRef>
          </c:xVal>
          <c:yVal>
            <c:numRef>
              <c:f>MORB!$R$2:$R$1405</c:f>
              <c:numCache>
                <c:formatCode>0.00</c:formatCode>
                <c:ptCount val="1404"/>
                <c:pt idx="0">
                  <c:v>9.71000621440399</c:v>
                </c:pt>
                <c:pt idx="1">
                  <c:v>9.490006073603886</c:v>
                </c:pt>
                <c:pt idx="2">
                  <c:v>9.320005964803817</c:v>
                </c:pt>
                <c:pt idx="3">
                  <c:v>8.970005740803675</c:v>
                </c:pt>
                <c:pt idx="4">
                  <c:v>8.950005728003672</c:v>
                </c:pt>
                <c:pt idx="5">
                  <c:v>8.950005728003672</c:v>
                </c:pt>
                <c:pt idx="6">
                  <c:v>8.930005715203657</c:v>
                </c:pt>
                <c:pt idx="7">
                  <c:v>8.100005184003317</c:v>
                </c:pt>
                <c:pt idx="8">
                  <c:v>7.93000507520325</c:v>
                </c:pt>
                <c:pt idx="9">
                  <c:v>7.63000488320313</c:v>
                </c:pt>
                <c:pt idx="10">
                  <c:v>7.390004729603025</c:v>
                </c:pt>
                <c:pt idx="11">
                  <c:v>6.680004275202735</c:v>
                </c:pt>
                <c:pt idx="12">
                  <c:v>11.30000723200465</c:v>
                </c:pt>
                <c:pt idx="13">
                  <c:v>11.30000723200465</c:v>
                </c:pt>
                <c:pt idx="14">
                  <c:v>11.0000070400045</c:v>
                </c:pt>
                <c:pt idx="15">
                  <c:v>13.60000870400555</c:v>
                </c:pt>
                <c:pt idx="16">
                  <c:v>13.00000832000532</c:v>
                </c:pt>
                <c:pt idx="17">
                  <c:v>12.80000819200525</c:v>
                </c:pt>
                <c:pt idx="18">
                  <c:v>12.60000806400515</c:v>
                </c:pt>
                <c:pt idx="19">
                  <c:v>12.20000780800501</c:v>
                </c:pt>
                <c:pt idx="20">
                  <c:v>11.70000748800479</c:v>
                </c:pt>
                <c:pt idx="21">
                  <c:v>11.70000748800479</c:v>
                </c:pt>
                <c:pt idx="22">
                  <c:v>11.60000742400475</c:v>
                </c:pt>
                <c:pt idx="23">
                  <c:v>11.60000742400475</c:v>
                </c:pt>
                <c:pt idx="24">
                  <c:v>11.60000742400475</c:v>
                </c:pt>
                <c:pt idx="25">
                  <c:v>11.30000723200465</c:v>
                </c:pt>
                <c:pt idx="26">
                  <c:v>11.30000723200465</c:v>
                </c:pt>
                <c:pt idx="27">
                  <c:v>11.30000723200465</c:v>
                </c:pt>
                <c:pt idx="28">
                  <c:v>11.20000716800457</c:v>
                </c:pt>
                <c:pt idx="29">
                  <c:v>11.10000710400455</c:v>
                </c:pt>
                <c:pt idx="30">
                  <c:v>10.90000697600448</c:v>
                </c:pt>
                <c:pt idx="31">
                  <c:v>10.80000691200444</c:v>
                </c:pt>
                <c:pt idx="32">
                  <c:v>10.5000067200043</c:v>
                </c:pt>
                <c:pt idx="33">
                  <c:v>10.5000067200043</c:v>
                </c:pt>
                <c:pt idx="34">
                  <c:v>9.800006272004035</c:v>
                </c:pt>
                <c:pt idx="35">
                  <c:v>8.300005312003406</c:v>
                </c:pt>
                <c:pt idx="36">
                  <c:v>7.000004480002873</c:v>
                </c:pt>
                <c:pt idx="37">
                  <c:v>13.70000876800561</c:v>
                </c:pt>
                <c:pt idx="38">
                  <c:v>13.4000085760055</c:v>
                </c:pt>
                <c:pt idx="39">
                  <c:v>13.4000085760055</c:v>
                </c:pt>
                <c:pt idx="40">
                  <c:v>13.00000832000532</c:v>
                </c:pt>
                <c:pt idx="41">
                  <c:v>12.7000081280052</c:v>
                </c:pt>
                <c:pt idx="42">
                  <c:v>12.7000081280052</c:v>
                </c:pt>
                <c:pt idx="43">
                  <c:v>12.64000808960517</c:v>
                </c:pt>
                <c:pt idx="44">
                  <c:v>12.4000079360051</c:v>
                </c:pt>
                <c:pt idx="45">
                  <c:v>12.30000787200506</c:v>
                </c:pt>
                <c:pt idx="46">
                  <c:v>12.20000780800501</c:v>
                </c:pt>
                <c:pt idx="47">
                  <c:v>12.00000768000492</c:v>
                </c:pt>
                <c:pt idx="48">
                  <c:v>11.90000761600487</c:v>
                </c:pt>
                <c:pt idx="49">
                  <c:v>11.90000761600487</c:v>
                </c:pt>
                <c:pt idx="50">
                  <c:v>11.90000761600487</c:v>
                </c:pt>
                <c:pt idx="51">
                  <c:v>11.80000755200485</c:v>
                </c:pt>
                <c:pt idx="52">
                  <c:v>11.70000748800479</c:v>
                </c:pt>
                <c:pt idx="53">
                  <c:v>11.68000747520479</c:v>
                </c:pt>
                <c:pt idx="54">
                  <c:v>11.46000733440471</c:v>
                </c:pt>
                <c:pt idx="55">
                  <c:v>11.32000724480465</c:v>
                </c:pt>
                <c:pt idx="56">
                  <c:v>11.30000723200465</c:v>
                </c:pt>
                <c:pt idx="57">
                  <c:v>11.20000716800457</c:v>
                </c:pt>
                <c:pt idx="58">
                  <c:v>11.10000710400455</c:v>
                </c:pt>
                <c:pt idx="59">
                  <c:v>11.0000070400045</c:v>
                </c:pt>
                <c:pt idx="60">
                  <c:v>11.0000070400045</c:v>
                </c:pt>
                <c:pt idx="61">
                  <c:v>10.90000697600448</c:v>
                </c:pt>
                <c:pt idx="62">
                  <c:v>10.90000697600448</c:v>
                </c:pt>
                <c:pt idx="63">
                  <c:v>10.80000691200444</c:v>
                </c:pt>
                <c:pt idx="64">
                  <c:v>10.5000067200043</c:v>
                </c:pt>
                <c:pt idx="65">
                  <c:v>10.40000665600428</c:v>
                </c:pt>
                <c:pt idx="66">
                  <c:v>10.40000665600428</c:v>
                </c:pt>
                <c:pt idx="67">
                  <c:v>10.40000665600428</c:v>
                </c:pt>
                <c:pt idx="68">
                  <c:v>10.40000665600428</c:v>
                </c:pt>
                <c:pt idx="69">
                  <c:v>10.30000659200425</c:v>
                </c:pt>
                <c:pt idx="70">
                  <c:v>10.10000646400414</c:v>
                </c:pt>
                <c:pt idx="71">
                  <c:v>10.0000064000041</c:v>
                </c:pt>
                <c:pt idx="72">
                  <c:v>10.0000064000041</c:v>
                </c:pt>
                <c:pt idx="73">
                  <c:v>9.800006272004035</c:v>
                </c:pt>
                <c:pt idx="74">
                  <c:v>9.800006272004035</c:v>
                </c:pt>
                <c:pt idx="75">
                  <c:v>9.800006272004035</c:v>
                </c:pt>
                <c:pt idx="76">
                  <c:v>9.680006195203972</c:v>
                </c:pt>
                <c:pt idx="77">
                  <c:v>9.50000608000389</c:v>
                </c:pt>
                <c:pt idx="78">
                  <c:v>9.50000608000389</c:v>
                </c:pt>
                <c:pt idx="79">
                  <c:v>9.400006016003864</c:v>
                </c:pt>
                <c:pt idx="80">
                  <c:v>9.300005952003816</c:v>
                </c:pt>
                <c:pt idx="81">
                  <c:v>9.300005952003816</c:v>
                </c:pt>
                <c:pt idx="82">
                  <c:v>9.300005952003816</c:v>
                </c:pt>
                <c:pt idx="83">
                  <c:v>9.300005952003816</c:v>
                </c:pt>
                <c:pt idx="84">
                  <c:v>9.200005888003765</c:v>
                </c:pt>
                <c:pt idx="85">
                  <c:v>9.000005760003683</c:v>
                </c:pt>
                <c:pt idx="86">
                  <c:v>9.000005760003683</c:v>
                </c:pt>
                <c:pt idx="87">
                  <c:v>8.600005504003521</c:v>
                </c:pt>
                <c:pt idx="88">
                  <c:v>8.600005504003521</c:v>
                </c:pt>
                <c:pt idx="89">
                  <c:v>8.50000544000347</c:v>
                </c:pt>
                <c:pt idx="90">
                  <c:v>8.45000540800346</c:v>
                </c:pt>
                <c:pt idx="91">
                  <c:v>8.40000537600345</c:v>
                </c:pt>
                <c:pt idx="92">
                  <c:v>8.40000537600345</c:v>
                </c:pt>
                <c:pt idx="93">
                  <c:v>8.40000537600345</c:v>
                </c:pt>
                <c:pt idx="95">
                  <c:v>8.300005312003406</c:v>
                </c:pt>
                <c:pt idx="96">
                  <c:v>8.300005312003406</c:v>
                </c:pt>
                <c:pt idx="97">
                  <c:v>8.200005248003357</c:v>
                </c:pt>
                <c:pt idx="98">
                  <c:v>8.100005184003317</c:v>
                </c:pt>
                <c:pt idx="99">
                  <c:v>8.000005120003273</c:v>
                </c:pt>
                <c:pt idx="100">
                  <c:v>7.700004928003154</c:v>
                </c:pt>
                <c:pt idx="101">
                  <c:v>7.400004736003031</c:v>
                </c:pt>
                <c:pt idx="102">
                  <c:v>7.000004480002873</c:v>
                </c:pt>
                <c:pt idx="103">
                  <c:v>9.200005888003765</c:v>
                </c:pt>
                <c:pt idx="104">
                  <c:v>8.600005504003521</c:v>
                </c:pt>
                <c:pt idx="105">
                  <c:v>8.50000544000347</c:v>
                </c:pt>
                <c:pt idx="106">
                  <c:v>8.50000544000347</c:v>
                </c:pt>
                <c:pt idx="107">
                  <c:v>8.300005312003406</c:v>
                </c:pt>
                <c:pt idx="108">
                  <c:v>8.100005184003317</c:v>
                </c:pt>
                <c:pt idx="109">
                  <c:v>8.100005184003317</c:v>
                </c:pt>
                <c:pt idx="110">
                  <c:v>8.100005184003317</c:v>
                </c:pt>
                <c:pt idx="111">
                  <c:v>7.900005056003236</c:v>
                </c:pt>
                <c:pt idx="112">
                  <c:v>7.800004992003196</c:v>
                </c:pt>
                <c:pt idx="113">
                  <c:v>7.700004928003154</c:v>
                </c:pt>
                <c:pt idx="114">
                  <c:v>14.70000940800602</c:v>
                </c:pt>
                <c:pt idx="115">
                  <c:v>14.15000905600581</c:v>
                </c:pt>
                <c:pt idx="116">
                  <c:v>14.00000896000573</c:v>
                </c:pt>
                <c:pt idx="117">
                  <c:v>12.3377143323156</c:v>
                </c:pt>
                <c:pt idx="118">
                  <c:v>12.17794807420365</c:v>
                </c:pt>
                <c:pt idx="119">
                  <c:v>11.29000722560462</c:v>
                </c:pt>
                <c:pt idx="120">
                  <c:v>11.10000710400455</c:v>
                </c:pt>
                <c:pt idx="121">
                  <c:v>11.10000710400455</c:v>
                </c:pt>
                <c:pt idx="122">
                  <c:v>11.00491732720932</c:v>
                </c:pt>
                <c:pt idx="123">
                  <c:v>10.94000700160448</c:v>
                </c:pt>
                <c:pt idx="124">
                  <c:v>10.60000678400435</c:v>
                </c:pt>
                <c:pt idx="125">
                  <c:v>10.58000677120435</c:v>
                </c:pt>
                <c:pt idx="126">
                  <c:v>10.53000673920433</c:v>
                </c:pt>
                <c:pt idx="127">
                  <c:v>10.49000671360431</c:v>
                </c:pt>
                <c:pt idx="128">
                  <c:v>10.44000668160428</c:v>
                </c:pt>
                <c:pt idx="129">
                  <c:v>10.40000665600428</c:v>
                </c:pt>
                <c:pt idx="130">
                  <c:v>10.10000646400414</c:v>
                </c:pt>
                <c:pt idx="131">
                  <c:v>9.637171108647619</c:v>
                </c:pt>
                <c:pt idx="132">
                  <c:v>9.380006003203854</c:v>
                </c:pt>
                <c:pt idx="133">
                  <c:v>9.289728709265567</c:v>
                </c:pt>
                <c:pt idx="134">
                  <c:v>9.270005932803796</c:v>
                </c:pt>
                <c:pt idx="135">
                  <c:v>9.060761466393629</c:v>
                </c:pt>
                <c:pt idx="136">
                  <c:v>9.004060831434975</c:v>
                </c:pt>
                <c:pt idx="137">
                  <c:v>8.859907148173087</c:v>
                </c:pt>
                <c:pt idx="138">
                  <c:v>8.7949200541767</c:v>
                </c:pt>
                <c:pt idx="139">
                  <c:v>8.752122389679497</c:v>
                </c:pt>
                <c:pt idx="140">
                  <c:v>8.752122389679497</c:v>
                </c:pt>
                <c:pt idx="141">
                  <c:v>8.702259080350464</c:v>
                </c:pt>
                <c:pt idx="142">
                  <c:v>8.678220270586907</c:v>
                </c:pt>
                <c:pt idx="143">
                  <c:v>8.636548144437631</c:v>
                </c:pt>
                <c:pt idx="144">
                  <c:v>8.50000544000347</c:v>
                </c:pt>
                <c:pt idx="145">
                  <c:v>8.498812290982334</c:v>
                </c:pt>
                <c:pt idx="146">
                  <c:v>8.40000537600345</c:v>
                </c:pt>
                <c:pt idx="147">
                  <c:v>8.336320514851148</c:v>
                </c:pt>
                <c:pt idx="148">
                  <c:v>8.300005312003406</c:v>
                </c:pt>
                <c:pt idx="149">
                  <c:v>8.200005248003357</c:v>
                </c:pt>
                <c:pt idx="150">
                  <c:v>8.083420903726457</c:v>
                </c:pt>
                <c:pt idx="151">
                  <c:v>8.038262127727979</c:v>
                </c:pt>
                <c:pt idx="152">
                  <c:v>7.963961481503904</c:v>
                </c:pt>
                <c:pt idx="153">
                  <c:v>7.943297564664406</c:v>
                </c:pt>
                <c:pt idx="154">
                  <c:v>7.923176877000594</c:v>
                </c:pt>
                <c:pt idx="155">
                  <c:v>7.810153293002743</c:v>
                </c:pt>
                <c:pt idx="156">
                  <c:v>7.730004947203168</c:v>
                </c:pt>
                <c:pt idx="157">
                  <c:v>7.720004940803163</c:v>
                </c:pt>
                <c:pt idx="158">
                  <c:v>7.700004928003154</c:v>
                </c:pt>
                <c:pt idx="159">
                  <c:v>7.660004902403137</c:v>
                </c:pt>
                <c:pt idx="160">
                  <c:v>7.650004896003129</c:v>
                </c:pt>
                <c:pt idx="161">
                  <c:v>7.64000488960313</c:v>
                </c:pt>
                <c:pt idx="162">
                  <c:v>7.63000488320313</c:v>
                </c:pt>
                <c:pt idx="163">
                  <c:v>7.621021826606503</c:v>
                </c:pt>
                <c:pt idx="164">
                  <c:v>7.620004876803109</c:v>
                </c:pt>
                <c:pt idx="165">
                  <c:v>7.590004857603104</c:v>
                </c:pt>
                <c:pt idx="166">
                  <c:v>7.550004832003085</c:v>
                </c:pt>
                <c:pt idx="167">
                  <c:v>7.550004832003085</c:v>
                </c:pt>
                <c:pt idx="168">
                  <c:v>7.541136901799315</c:v>
                </c:pt>
                <c:pt idx="169">
                  <c:v>7.530004819203085</c:v>
                </c:pt>
                <c:pt idx="170">
                  <c:v>7.520004812803077</c:v>
                </c:pt>
                <c:pt idx="171">
                  <c:v>7.517496974207462</c:v>
                </c:pt>
                <c:pt idx="172">
                  <c:v>7.500004800003071</c:v>
                </c:pt>
                <c:pt idx="173">
                  <c:v>7.460004774403055</c:v>
                </c:pt>
                <c:pt idx="174">
                  <c:v>7.35000470400301</c:v>
                </c:pt>
                <c:pt idx="175">
                  <c:v>7.330004691203001</c:v>
                </c:pt>
                <c:pt idx="176">
                  <c:v>7.320004684802996</c:v>
                </c:pt>
                <c:pt idx="177">
                  <c:v>7.230396587252812</c:v>
                </c:pt>
                <c:pt idx="178">
                  <c:v>7.215892281160032</c:v>
                </c:pt>
                <c:pt idx="179">
                  <c:v>7.207795259404226</c:v>
                </c:pt>
                <c:pt idx="180">
                  <c:v>7.187057546769766</c:v>
                </c:pt>
                <c:pt idx="181">
                  <c:v>7.110004550402902</c:v>
                </c:pt>
                <c:pt idx="182">
                  <c:v>6.97975668149424</c:v>
                </c:pt>
                <c:pt idx="183">
                  <c:v>6.522433911438386</c:v>
                </c:pt>
                <c:pt idx="184">
                  <c:v>6.329952843117304</c:v>
                </c:pt>
                <c:pt idx="185">
                  <c:v>8.049414389004372</c:v>
                </c:pt>
                <c:pt idx="186">
                  <c:v>10.05611412241448</c:v>
                </c:pt>
                <c:pt idx="187">
                  <c:v>8.970005740803675</c:v>
                </c:pt>
                <c:pt idx="188">
                  <c:v>8.954413706628514</c:v>
                </c:pt>
                <c:pt idx="189">
                  <c:v>8.780750627735861</c:v>
                </c:pt>
                <c:pt idx="190">
                  <c:v>8.64000552960354</c:v>
                </c:pt>
                <c:pt idx="191">
                  <c:v>8.535616781534726</c:v>
                </c:pt>
                <c:pt idx="192">
                  <c:v>8.514402750833246</c:v>
                </c:pt>
                <c:pt idx="193">
                  <c:v>8.499816403965674</c:v>
                </c:pt>
                <c:pt idx="194">
                  <c:v>8.489285036658856</c:v>
                </c:pt>
                <c:pt idx="195">
                  <c:v>8.30504427626733</c:v>
                </c:pt>
                <c:pt idx="196">
                  <c:v>8.201840739117068</c:v>
                </c:pt>
                <c:pt idx="197">
                  <c:v>7.76522132860918</c:v>
                </c:pt>
                <c:pt idx="198">
                  <c:v>15.14641585817624</c:v>
                </c:pt>
                <c:pt idx="199">
                  <c:v>14.80723789634165</c:v>
                </c:pt>
                <c:pt idx="200">
                  <c:v>14.4564344505507</c:v>
                </c:pt>
                <c:pt idx="201">
                  <c:v>13.9547748076125</c:v>
                </c:pt>
                <c:pt idx="202">
                  <c:v>8.920005708803653</c:v>
                </c:pt>
                <c:pt idx="203">
                  <c:v>8.900005696003656</c:v>
                </c:pt>
                <c:pt idx="204">
                  <c:v>8.810005638403625</c:v>
                </c:pt>
                <c:pt idx="205">
                  <c:v>8.7900056256036</c:v>
                </c:pt>
                <c:pt idx="206">
                  <c:v>8.690005561603556</c:v>
                </c:pt>
                <c:pt idx="207">
                  <c:v>8.680005555203553</c:v>
                </c:pt>
                <c:pt idx="208">
                  <c:v>8.548700751362398</c:v>
                </c:pt>
                <c:pt idx="209">
                  <c:v>8.410005382403445</c:v>
                </c:pt>
                <c:pt idx="210">
                  <c:v>8.379528978296613</c:v>
                </c:pt>
                <c:pt idx="211">
                  <c:v>8.370005356803426</c:v>
                </c:pt>
                <c:pt idx="212">
                  <c:v>8.32000532480341</c:v>
                </c:pt>
                <c:pt idx="213">
                  <c:v>8.310005318403415</c:v>
                </c:pt>
                <c:pt idx="214">
                  <c:v>8.310005318403415</c:v>
                </c:pt>
                <c:pt idx="215">
                  <c:v>8.230005267203368</c:v>
                </c:pt>
                <c:pt idx="216">
                  <c:v>8.16000522240335</c:v>
                </c:pt>
                <c:pt idx="217">
                  <c:v>8.100005184003317</c:v>
                </c:pt>
                <c:pt idx="218">
                  <c:v>8.08000517120331</c:v>
                </c:pt>
                <c:pt idx="219">
                  <c:v>8.070005164803305</c:v>
                </c:pt>
                <c:pt idx="220">
                  <c:v>8.050005152003304</c:v>
                </c:pt>
                <c:pt idx="221">
                  <c:v>7.970005100803271</c:v>
                </c:pt>
                <c:pt idx="222">
                  <c:v>7.937688510180005</c:v>
                </c:pt>
                <c:pt idx="223">
                  <c:v>7.890005049603229</c:v>
                </c:pt>
                <c:pt idx="224">
                  <c:v>7.8899833347772</c:v>
                </c:pt>
                <c:pt idx="225">
                  <c:v>7.889031619002058</c:v>
                </c:pt>
                <c:pt idx="226">
                  <c:v>7.880005043203227</c:v>
                </c:pt>
                <c:pt idx="227">
                  <c:v>7.880005043203227</c:v>
                </c:pt>
                <c:pt idx="228">
                  <c:v>7.850005024003215</c:v>
                </c:pt>
                <c:pt idx="229">
                  <c:v>7.810004998403198</c:v>
                </c:pt>
                <c:pt idx="230">
                  <c:v>7.810004998403198</c:v>
                </c:pt>
                <c:pt idx="231">
                  <c:v>7.790004985603193</c:v>
                </c:pt>
                <c:pt idx="232">
                  <c:v>7.78842342760883</c:v>
                </c:pt>
                <c:pt idx="233">
                  <c:v>7.750004960003174</c:v>
                </c:pt>
                <c:pt idx="234">
                  <c:v>7.750004960003174</c:v>
                </c:pt>
                <c:pt idx="235">
                  <c:v>7.720004940803163</c:v>
                </c:pt>
                <c:pt idx="236">
                  <c:v>7.710004934403158</c:v>
                </c:pt>
                <c:pt idx="237">
                  <c:v>7.710004934403158</c:v>
                </c:pt>
                <c:pt idx="238">
                  <c:v>7.690004921603148</c:v>
                </c:pt>
                <c:pt idx="239">
                  <c:v>7.660004902403137</c:v>
                </c:pt>
                <c:pt idx="240">
                  <c:v>7.650004896003129</c:v>
                </c:pt>
                <c:pt idx="241">
                  <c:v>7.643368964681216</c:v>
                </c:pt>
                <c:pt idx="242">
                  <c:v>7.620004876803109</c:v>
                </c:pt>
                <c:pt idx="243">
                  <c:v>7.610004870403109</c:v>
                </c:pt>
                <c:pt idx="244">
                  <c:v>7.5700048448031</c:v>
                </c:pt>
                <c:pt idx="245">
                  <c:v>7.550004832003085</c:v>
                </c:pt>
                <c:pt idx="246">
                  <c:v>7.540004825603088</c:v>
                </c:pt>
                <c:pt idx="247">
                  <c:v>7.530004819203085</c:v>
                </c:pt>
                <c:pt idx="248">
                  <c:v>7.520004812803077</c:v>
                </c:pt>
                <c:pt idx="249">
                  <c:v>7.51000480640307</c:v>
                </c:pt>
                <c:pt idx="250">
                  <c:v>7.500004800003071</c:v>
                </c:pt>
                <c:pt idx="251">
                  <c:v>7.334031239746101</c:v>
                </c:pt>
                <c:pt idx="252">
                  <c:v>7.310004678402984</c:v>
                </c:pt>
                <c:pt idx="253">
                  <c:v>7.247367810366533</c:v>
                </c:pt>
                <c:pt idx="254">
                  <c:v>7.100004544002901</c:v>
                </c:pt>
                <c:pt idx="255">
                  <c:v>7.080004531202897</c:v>
                </c:pt>
                <c:pt idx="256">
                  <c:v>7.07851095027947</c:v>
                </c:pt>
                <c:pt idx="257">
                  <c:v>6.960443313418812</c:v>
                </c:pt>
                <c:pt idx="258">
                  <c:v>6.920004428802836</c:v>
                </c:pt>
                <c:pt idx="259">
                  <c:v>6.840004377602792</c:v>
                </c:pt>
                <c:pt idx="260">
                  <c:v>6.530004179202678</c:v>
                </c:pt>
                <c:pt idx="261">
                  <c:v>8.436720420668376</c:v>
                </c:pt>
                <c:pt idx="262">
                  <c:v>10.70000684800439</c:v>
                </c:pt>
                <c:pt idx="263">
                  <c:v>8.980005747203678</c:v>
                </c:pt>
                <c:pt idx="264">
                  <c:v>8.960005734403672</c:v>
                </c:pt>
                <c:pt idx="265">
                  <c:v>8.470005420803468</c:v>
                </c:pt>
                <c:pt idx="266">
                  <c:v>8.330005331203414</c:v>
                </c:pt>
                <c:pt idx="267">
                  <c:v>8.310005318403415</c:v>
                </c:pt>
                <c:pt idx="268">
                  <c:v>8.13000520320333</c:v>
                </c:pt>
                <c:pt idx="269">
                  <c:v>8.060005158403306</c:v>
                </c:pt>
                <c:pt idx="270">
                  <c:v>8.000005120003273</c:v>
                </c:pt>
                <c:pt idx="271">
                  <c:v>7.870005036803223</c:v>
                </c:pt>
                <c:pt idx="272">
                  <c:v>7.800004992003196</c:v>
                </c:pt>
                <c:pt idx="273">
                  <c:v>7.260004646402966</c:v>
                </c:pt>
                <c:pt idx="274">
                  <c:v>9.300005952003816</c:v>
                </c:pt>
                <c:pt idx="275">
                  <c:v>8.900005696003656</c:v>
                </c:pt>
                <c:pt idx="276">
                  <c:v>8.80000563200362</c:v>
                </c:pt>
                <c:pt idx="277">
                  <c:v>8.50000544000347</c:v>
                </c:pt>
                <c:pt idx="278">
                  <c:v>8.100005184003317</c:v>
                </c:pt>
                <c:pt idx="279">
                  <c:v>8.100005184003317</c:v>
                </c:pt>
                <c:pt idx="280">
                  <c:v>8.000005120003273</c:v>
                </c:pt>
                <c:pt idx="281">
                  <c:v>8.000005120003273</c:v>
                </c:pt>
                <c:pt idx="282">
                  <c:v>11.88000760320487</c:v>
                </c:pt>
                <c:pt idx="283">
                  <c:v>11.61000743040475</c:v>
                </c:pt>
                <c:pt idx="284">
                  <c:v>10.7400068736044</c:v>
                </c:pt>
                <c:pt idx="285">
                  <c:v>9.990006393604106</c:v>
                </c:pt>
                <c:pt idx="286">
                  <c:v>9.970006380804086</c:v>
                </c:pt>
                <c:pt idx="287">
                  <c:v>9.91000634240407</c:v>
                </c:pt>
                <c:pt idx="288">
                  <c:v>8.42000538880345</c:v>
                </c:pt>
                <c:pt idx="289">
                  <c:v>8.410005382403445</c:v>
                </c:pt>
                <c:pt idx="290">
                  <c:v>7.960005094403267</c:v>
                </c:pt>
                <c:pt idx="291">
                  <c:v>9.060005798403716</c:v>
                </c:pt>
                <c:pt idx="292">
                  <c:v>8.74000559360357</c:v>
                </c:pt>
                <c:pt idx="293">
                  <c:v>8.550005472003501</c:v>
                </c:pt>
                <c:pt idx="294">
                  <c:v>8.46000541440347</c:v>
                </c:pt>
                <c:pt idx="295">
                  <c:v>8.430005395203451</c:v>
                </c:pt>
                <c:pt idx="296">
                  <c:v>8.430005395203451</c:v>
                </c:pt>
                <c:pt idx="297">
                  <c:v>8.34000533760342</c:v>
                </c:pt>
                <c:pt idx="298">
                  <c:v>8.220005260803367</c:v>
                </c:pt>
                <c:pt idx="299">
                  <c:v>8.170005228803354</c:v>
                </c:pt>
                <c:pt idx="300">
                  <c:v>7.940005081603253</c:v>
                </c:pt>
                <c:pt idx="301">
                  <c:v>7.770004972803182</c:v>
                </c:pt>
                <c:pt idx="302">
                  <c:v>8.958093144460893</c:v>
                </c:pt>
                <c:pt idx="303">
                  <c:v>8.190005241603353</c:v>
                </c:pt>
                <c:pt idx="304">
                  <c:v>7.760004966403176</c:v>
                </c:pt>
                <c:pt idx="305">
                  <c:v>7.750004960003174</c:v>
                </c:pt>
                <c:pt idx="306">
                  <c:v>7.560004838403087</c:v>
                </c:pt>
                <c:pt idx="307">
                  <c:v>6.08000389120249</c:v>
                </c:pt>
                <c:pt idx="308">
                  <c:v>14.13000904320579</c:v>
                </c:pt>
                <c:pt idx="309">
                  <c:v>13.53000865920554</c:v>
                </c:pt>
                <c:pt idx="310">
                  <c:v>13.41000858240549</c:v>
                </c:pt>
                <c:pt idx="311">
                  <c:v>12.86000823040529</c:v>
                </c:pt>
                <c:pt idx="312">
                  <c:v>12.63000808320516</c:v>
                </c:pt>
                <c:pt idx="313">
                  <c:v>11.94000764160489</c:v>
                </c:pt>
                <c:pt idx="314">
                  <c:v>11.93000763520488</c:v>
                </c:pt>
                <c:pt idx="315">
                  <c:v>11.85000758400487</c:v>
                </c:pt>
                <c:pt idx="316">
                  <c:v>11.7200075008048</c:v>
                </c:pt>
                <c:pt idx="317">
                  <c:v>11.7100074944048</c:v>
                </c:pt>
                <c:pt idx="318">
                  <c:v>11.57000740480474</c:v>
                </c:pt>
                <c:pt idx="319">
                  <c:v>11.11000711040455</c:v>
                </c:pt>
                <c:pt idx="320">
                  <c:v>11.07000708480454</c:v>
                </c:pt>
                <c:pt idx="321">
                  <c:v>10.78000689920443</c:v>
                </c:pt>
                <c:pt idx="322">
                  <c:v>10.69000684160438</c:v>
                </c:pt>
                <c:pt idx="323">
                  <c:v>10.56000675840434</c:v>
                </c:pt>
                <c:pt idx="324">
                  <c:v>10.44000668160428</c:v>
                </c:pt>
                <c:pt idx="325">
                  <c:v>10.43000667520428</c:v>
                </c:pt>
                <c:pt idx="326">
                  <c:v>10.12000647680415</c:v>
                </c:pt>
                <c:pt idx="327">
                  <c:v>10.0200064128041</c:v>
                </c:pt>
                <c:pt idx="328">
                  <c:v>9.700006208003976</c:v>
                </c:pt>
                <c:pt idx="329">
                  <c:v>9.630006163203946</c:v>
                </c:pt>
                <c:pt idx="330">
                  <c:v>9.570006124803924</c:v>
                </c:pt>
                <c:pt idx="331">
                  <c:v>9.560006118403935</c:v>
                </c:pt>
                <c:pt idx="332">
                  <c:v>9.47000606080388</c:v>
                </c:pt>
                <c:pt idx="333">
                  <c:v>9.380006003203854</c:v>
                </c:pt>
                <c:pt idx="334">
                  <c:v>9.360005990403834</c:v>
                </c:pt>
                <c:pt idx="335">
                  <c:v>9.2800059392038</c:v>
                </c:pt>
                <c:pt idx="336">
                  <c:v>9.140005849603744</c:v>
                </c:pt>
                <c:pt idx="337">
                  <c:v>8.990005753603682</c:v>
                </c:pt>
                <c:pt idx="338">
                  <c:v>8.910005702403651</c:v>
                </c:pt>
                <c:pt idx="339">
                  <c:v>8.900005696003656</c:v>
                </c:pt>
                <c:pt idx="340">
                  <c:v>8.900005696003656</c:v>
                </c:pt>
                <c:pt idx="341">
                  <c:v>8.900005696003656</c:v>
                </c:pt>
                <c:pt idx="342">
                  <c:v>8.86000567040364</c:v>
                </c:pt>
                <c:pt idx="343">
                  <c:v>8.770005612803592</c:v>
                </c:pt>
                <c:pt idx="344">
                  <c:v>8.610005510403525</c:v>
                </c:pt>
                <c:pt idx="345">
                  <c:v>8.610005510403525</c:v>
                </c:pt>
                <c:pt idx="346">
                  <c:v>8.600005504003521</c:v>
                </c:pt>
                <c:pt idx="347">
                  <c:v>8.570005484803506</c:v>
                </c:pt>
                <c:pt idx="348">
                  <c:v>8.550005472003501</c:v>
                </c:pt>
                <c:pt idx="349">
                  <c:v>8.550005472003501</c:v>
                </c:pt>
                <c:pt idx="350">
                  <c:v>8.530005459203493</c:v>
                </c:pt>
                <c:pt idx="351">
                  <c:v>8.510005446403481</c:v>
                </c:pt>
                <c:pt idx="352">
                  <c:v>8.50000544000347</c:v>
                </c:pt>
                <c:pt idx="353">
                  <c:v>8.50000544000347</c:v>
                </c:pt>
                <c:pt idx="354">
                  <c:v>8.490005433603475</c:v>
                </c:pt>
                <c:pt idx="355">
                  <c:v>8.46000541440347</c:v>
                </c:pt>
                <c:pt idx="356">
                  <c:v>8.410005382403445</c:v>
                </c:pt>
                <c:pt idx="357">
                  <c:v>8.370005356803426</c:v>
                </c:pt>
                <c:pt idx="358">
                  <c:v>8.370005356803426</c:v>
                </c:pt>
                <c:pt idx="359">
                  <c:v>8.35000534400342</c:v>
                </c:pt>
                <c:pt idx="360">
                  <c:v>8.34000533760342</c:v>
                </c:pt>
                <c:pt idx="361">
                  <c:v>8.330005331203414</c:v>
                </c:pt>
                <c:pt idx="362">
                  <c:v>8.310005318403415</c:v>
                </c:pt>
                <c:pt idx="363">
                  <c:v>8.260005286403382</c:v>
                </c:pt>
                <c:pt idx="364">
                  <c:v>8.250005280003378</c:v>
                </c:pt>
                <c:pt idx="365">
                  <c:v>8.240005273603373</c:v>
                </c:pt>
                <c:pt idx="366">
                  <c:v>8.210005254403364</c:v>
                </c:pt>
                <c:pt idx="367">
                  <c:v>8.08000517120331</c:v>
                </c:pt>
                <c:pt idx="368">
                  <c:v>8.08000517120331</c:v>
                </c:pt>
                <c:pt idx="369">
                  <c:v>8.03000513920329</c:v>
                </c:pt>
                <c:pt idx="370">
                  <c:v>8.020005132803284</c:v>
                </c:pt>
                <c:pt idx="371">
                  <c:v>7.980005107203271</c:v>
                </c:pt>
                <c:pt idx="372">
                  <c:v>7.970005100803271</c:v>
                </c:pt>
                <c:pt idx="373">
                  <c:v>7.920005068803245</c:v>
                </c:pt>
                <c:pt idx="374">
                  <c:v>7.91000506240324</c:v>
                </c:pt>
                <c:pt idx="375">
                  <c:v>7.91000506240324</c:v>
                </c:pt>
                <c:pt idx="376">
                  <c:v>7.900005056003236</c:v>
                </c:pt>
                <c:pt idx="377">
                  <c:v>7.890005049603229</c:v>
                </c:pt>
                <c:pt idx="378">
                  <c:v>7.820005004803201</c:v>
                </c:pt>
                <c:pt idx="379">
                  <c:v>7.810004998403198</c:v>
                </c:pt>
                <c:pt idx="380">
                  <c:v>7.770004972803182</c:v>
                </c:pt>
                <c:pt idx="381">
                  <c:v>7.750004960003174</c:v>
                </c:pt>
                <c:pt idx="382">
                  <c:v>7.730004947203168</c:v>
                </c:pt>
                <c:pt idx="383">
                  <c:v>7.710004934403158</c:v>
                </c:pt>
                <c:pt idx="384">
                  <c:v>7.700004928003154</c:v>
                </c:pt>
                <c:pt idx="385">
                  <c:v>7.590004857603104</c:v>
                </c:pt>
                <c:pt idx="386">
                  <c:v>7.360004710403015</c:v>
                </c:pt>
                <c:pt idx="387">
                  <c:v>7.360004710403015</c:v>
                </c:pt>
                <c:pt idx="388">
                  <c:v>7.35000470400301</c:v>
                </c:pt>
                <c:pt idx="389">
                  <c:v>7.330004691203001</c:v>
                </c:pt>
                <c:pt idx="390">
                  <c:v>7.320004684802996</c:v>
                </c:pt>
                <c:pt idx="391">
                  <c:v>7.310004678402984</c:v>
                </c:pt>
                <c:pt idx="392">
                  <c:v>7.300004672002984</c:v>
                </c:pt>
                <c:pt idx="393">
                  <c:v>7.280004659202977</c:v>
                </c:pt>
                <c:pt idx="394">
                  <c:v>7.260004646402966</c:v>
                </c:pt>
                <c:pt idx="395">
                  <c:v>7.250004640002968</c:v>
                </c:pt>
                <c:pt idx="396">
                  <c:v>7.200004608002946</c:v>
                </c:pt>
                <c:pt idx="397">
                  <c:v>7.200004608002946</c:v>
                </c:pt>
                <c:pt idx="398">
                  <c:v>7.200004608002946</c:v>
                </c:pt>
                <c:pt idx="399">
                  <c:v>7.180004595202941</c:v>
                </c:pt>
                <c:pt idx="400">
                  <c:v>7.160004582402927</c:v>
                </c:pt>
                <c:pt idx="401">
                  <c:v>7.130004563202911</c:v>
                </c:pt>
                <c:pt idx="402">
                  <c:v>7.1200045568029</c:v>
                </c:pt>
                <c:pt idx="403">
                  <c:v>7.070004524802895</c:v>
                </c:pt>
                <c:pt idx="404">
                  <c:v>6.880004403202818</c:v>
                </c:pt>
                <c:pt idx="405">
                  <c:v>6.840004377602792</c:v>
                </c:pt>
                <c:pt idx="406">
                  <c:v>6.830004371202794</c:v>
                </c:pt>
                <c:pt idx="407">
                  <c:v>6.820004364802787</c:v>
                </c:pt>
                <c:pt idx="408">
                  <c:v>6.820004364802787</c:v>
                </c:pt>
                <c:pt idx="409">
                  <c:v>6.800004352002777</c:v>
                </c:pt>
                <c:pt idx="410">
                  <c:v>6.800004352002777</c:v>
                </c:pt>
                <c:pt idx="411">
                  <c:v>6.680004275202735</c:v>
                </c:pt>
                <c:pt idx="412">
                  <c:v>6.65000425600271</c:v>
                </c:pt>
                <c:pt idx="413">
                  <c:v>6.65000425600271</c:v>
                </c:pt>
                <c:pt idx="414">
                  <c:v>6.530004179202678</c:v>
                </c:pt>
                <c:pt idx="415">
                  <c:v>8.930005715203657</c:v>
                </c:pt>
                <c:pt idx="416">
                  <c:v>8.11000519040332</c:v>
                </c:pt>
                <c:pt idx="417">
                  <c:v>8.090005177603314</c:v>
                </c:pt>
                <c:pt idx="418">
                  <c:v>7.850005024003215</c:v>
                </c:pt>
                <c:pt idx="419">
                  <c:v>7.710004934403158</c:v>
                </c:pt>
                <c:pt idx="420">
                  <c:v>7.680004915203146</c:v>
                </c:pt>
                <c:pt idx="421">
                  <c:v>7.530004819203085</c:v>
                </c:pt>
                <c:pt idx="422">
                  <c:v>7.310004678402984</c:v>
                </c:pt>
                <c:pt idx="434">
                  <c:v>6.990004473602868</c:v>
                </c:pt>
                <c:pt idx="444">
                  <c:v>6.800004352002777</c:v>
                </c:pt>
                <c:pt idx="448">
                  <c:v>6.670004268802725</c:v>
                </c:pt>
                <c:pt idx="453">
                  <c:v>6.400004096002628</c:v>
                </c:pt>
                <c:pt idx="455">
                  <c:v>6.170003948802528</c:v>
                </c:pt>
                <c:pt idx="456">
                  <c:v>7.783367705982365</c:v>
                </c:pt>
                <c:pt idx="457">
                  <c:v>14.79000946560605</c:v>
                </c:pt>
                <c:pt idx="458">
                  <c:v>14.50000928000595</c:v>
                </c:pt>
                <c:pt idx="459">
                  <c:v>14.40000921600593</c:v>
                </c:pt>
                <c:pt idx="460">
                  <c:v>14.33000917120587</c:v>
                </c:pt>
                <c:pt idx="461">
                  <c:v>13.90000889600571</c:v>
                </c:pt>
                <c:pt idx="462">
                  <c:v>13.2000084480054</c:v>
                </c:pt>
                <c:pt idx="463">
                  <c:v>13.2000084480054</c:v>
                </c:pt>
                <c:pt idx="464">
                  <c:v>13.08000837120536</c:v>
                </c:pt>
                <c:pt idx="465">
                  <c:v>13.00000832000532</c:v>
                </c:pt>
                <c:pt idx="466">
                  <c:v>13.00000832000532</c:v>
                </c:pt>
                <c:pt idx="467">
                  <c:v>12.98000830720532</c:v>
                </c:pt>
                <c:pt idx="468">
                  <c:v>12.9000082560053</c:v>
                </c:pt>
                <c:pt idx="469">
                  <c:v>12.7000081280052</c:v>
                </c:pt>
                <c:pt idx="470">
                  <c:v>12.50000800000512</c:v>
                </c:pt>
                <c:pt idx="471">
                  <c:v>12.4000079360051</c:v>
                </c:pt>
                <c:pt idx="472">
                  <c:v>12.4000079360051</c:v>
                </c:pt>
                <c:pt idx="473">
                  <c:v>12.30000787200506</c:v>
                </c:pt>
                <c:pt idx="474">
                  <c:v>12.30000787200506</c:v>
                </c:pt>
                <c:pt idx="475">
                  <c:v>12.28000785920504</c:v>
                </c:pt>
                <c:pt idx="476">
                  <c:v>12.10000774400496</c:v>
                </c:pt>
                <c:pt idx="477">
                  <c:v>12.06000771840496</c:v>
                </c:pt>
                <c:pt idx="478">
                  <c:v>12.00000768000492</c:v>
                </c:pt>
                <c:pt idx="479">
                  <c:v>11.98000766720492</c:v>
                </c:pt>
                <c:pt idx="480">
                  <c:v>11.89000760960487</c:v>
                </c:pt>
                <c:pt idx="481">
                  <c:v>11.60000742400475</c:v>
                </c:pt>
                <c:pt idx="482">
                  <c:v>11.40000729600468</c:v>
                </c:pt>
                <c:pt idx="483">
                  <c:v>11.33000725120466</c:v>
                </c:pt>
                <c:pt idx="484">
                  <c:v>11.30000723200465</c:v>
                </c:pt>
                <c:pt idx="485">
                  <c:v>11.28000721920463</c:v>
                </c:pt>
                <c:pt idx="486">
                  <c:v>11.26000720640463</c:v>
                </c:pt>
                <c:pt idx="487">
                  <c:v>11.2400071936046</c:v>
                </c:pt>
                <c:pt idx="488">
                  <c:v>11.23000718720459</c:v>
                </c:pt>
                <c:pt idx="489">
                  <c:v>11.0000070400045</c:v>
                </c:pt>
                <c:pt idx="490">
                  <c:v>10.90000697600448</c:v>
                </c:pt>
                <c:pt idx="491">
                  <c:v>10.70000684800439</c:v>
                </c:pt>
                <c:pt idx="492">
                  <c:v>10.5000067200043</c:v>
                </c:pt>
                <c:pt idx="493">
                  <c:v>10.5000067200043</c:v>
                </c:pt>
                <c:pt idx="494">
                  <c:v>10.40000665600428</c:v>
                </c:pt>
                <c:pt idx="495">
                  <c:v>10.30000659200425</c:v>
                </c:pt>
                <c:pt idx="496">
                  <c:v>10.30000659200425</c:v>
                </c:pt>
                <c:pt idx="497">
                  <c:v>10.30000659200425</c:v>
                </c:pt>
                <c:pt idx="498">
                  <c:v>9.90000633600407</c:v>
                </c:pt>
                <c:pt idx="499">
                  <c:v>9.400006016003864</c:v>
                </c:pt>
                <c:pt idx="500">
                  <c:v>9.100005824003727</c:v>
                </c:pt>
                <c:pt idx="501">
                  <c:v>9.100005824003727</c:v>
                </c:pt>
                <c:pt idx="502">
                  <c:v>8.80000563200362</c:v>
                </c:pt>
                <c:pt idx="503">
                  <c:v>8.707103908401267</c:v>
                </c:pt>
                <c:pt idx="504">
                  <c:v>8.700005568003563</c:v>
                </c:pt>
                <c:pt idx="505">
                  <c:v>8.700005568003563</c:v>
                </c:pt>
                <c:pt idx="506">
                  <c:v>8.700005568003563</c:v>
                </c:pt>
                <c:pt idx="507">
                  <c:v>8.661876047197791</c:v>
                </c:pt>
                <c:pt idx="508">
                  <c:v>8.654681797989157</c:v>
                </c:pt>
                <c:pt idx="509">
                  <c:v>8.546768059859617</c:v>
                </c:pt>
                <c:pt idx="510">
                  <c:v>8.50000544000347</c:v>
                </c:pt>
                <c:pt idx="511">
                  <c:v>8.39568882647828</c:v>
                </c:pt>
                <c:pt idx="512">
                  <c:v>8.274192165796268</c:v>
                </c:pt>
                <c:pt idx="513">
                  <c:v>8.165164290045924</c:v>
                </c:pt>
                <c:pt idx="514">
                  <c:v>8.100005184003317</c:v>
                </c:pt>
                <c:pt idx="515">
                  <c:v>8.100005184003317</c:v>
                </c:pt>
                <c:pt idx="516">
                  <c:v>8.070005164803305</c:v>
                </c:pt>
                <c:pt idx="517">
                  <c:v>8.040005145603293</c:v>
                </c:pt>
                <c:pt idx="518">
                  <c:v>8.000005120003273</c:v>
                </c:pt>
                <c:pt idx="519">
                  <c:v>8.000005120003273</c:v>
                </c:pt>
                <c:pt idx="520">
                  <c:v>8.000005120003273</c:v>
                </c:pt>
                <c:pt idx="521">
                  <c:v>7.990005113603278</c:v>
                </c:pt>
                <c:pt idx="522">
                  <c:v>7.940005081603253</c:v>
                </c:pt>
                <c:pt idx="523">
                  <c:v>7.900005056003236</c:v>
                </c:pt>
                <c:pt idx="524">
                  <c:v>7.860005030403212</c:v>
                </c:pt>
                <c:pt idx="525">
                  <c:v>7.800004992003196</c:v>
                </c:pt>
                <c:pt idx="526">
                  <c:v>7.800004992003196</c:v>
                </c:pt>
                <c:pt idx="527">
                  <c:v>7.790004985603193</c:v>
                </c:pt>
                <c:pt idx="528">
                  <c:v>7.710004934403158</c:v>
                </c:pt>
                <c:pt idx="529">
                  <c:v>7.700004928003154</c:v>
                </c:pt>
                <c:pt idx="530">
                  <c:v>7.650004896003129</c:v>
                </c:pt>
                <c:pt idx="531">
                  <c:v>7.600004864003107</c:v>
                </c:pt>
                <c:pt idx="532">
                  <c:v>7.600004864003107</c:v>
                </c:pt>
                <c:pt idx="533">
                  <c:v>7.190004601602939</c:v>
                </c:pt>
                <c:pt idx="534">
                  <c:v>7.100004544002901</c:v>
                </c:pt>
                <c:pt idx="535">
                  <c:v>6.950004448002847</c:v>
                </c:pt>
                <c:pt idx="536">
                  <c:v>6.930004435202846</c:v>
                </c:pt>
                <c:pt idx="537">
                  <c:v>6.74000431360276</c:v>
                </c:pt>
                <c:pt idx="538">
                  <c:v>11.67000746880478</c:v>
                </c:pt>
                <c:pt idx="539">
                  <c:v>11.28000721920463</c:v>
                </c:pt>
                <c:pt idx="540">
                  <c:v>11.22000718080458</c:v>
                </c:pt>
                <c:pt idx="541">
                  <c:v>11.20000716800457</c:v>
                </c:pt>
                <c:pt idx="542">
                  <c:v>10.84000693760446</c:v>
                </c:pt>
                <c:pt idx="543">
                  <c:v>10.76000688640442</c:v>
                </c:pt>
                <c:pt idx="544">
                  <c:v>10.64000680960437</c:v>
                </c:pt>
                <c:pt idx="545">
                  <c:v>10.5000067200043</c:v>
                </c:pt>
                <c:pt idx="546">
                  <c:v>10.32000660480425</c:v>
                </c:pt>
                <c:pt idx="547">
                  <c:v>9.11000583040373</c:v>
                </c:pt>
                <c:pt idx="548">
                  <c:v>9.100005824003727</c:v>
                </c:pt>
                <c:pt idx="549">
                  <c:v>8.840005657603622</c:v>
                </c:pt>
                <c:pt idx="550">
                  <c:v>8.720005580803564</c:v>
                </c:pt>
                <c:pt idx="551">
                  <c:v>8.64000552960354</c:v>
                </c:pt>
                <c:pt idx="552">
                  <c:v>8.620005516803528</c:v>
                </c:pt>
                <c:pt idx="553">
                  <c:v>8.410005382403445</c:v>
                </c:pt>
                <c:pt idx="554">
                  <c:v>8.380005363203434</c:v>
                </c:pt>
                <c:pt idx="555">
                  <c:v>8.370005356803426</c:v>
                </c:pt>
                <c:pt idx="556">
                  <c:v>8.270005292803386</c:v>
                </c:pt>
                <c:pt idx="557">
                  <c:v>8.200005248003357</c:v>
                </c:pt>
                <c:pt idx="558">
                  <c:v>8.100005184003317</c:v>
                </c:pt>
                <c:pt idx="559">
                  <c:v>8.070005164803305</c:v>
                </c:pt>
                <c:pt idx="560">
                  <c:v>8.060005158403306</c:v>
                </c:pt>
                <c:pt idx="561">
                  <c:v>8.060005158403306</c:v>
                </c:pt>
                <c:pt idx="562">
                  <c:v>8.050005152003304</c:v>
                </c:pt>
                <c:pt idx="563">
                  <c:v>8.01000512640328</c:v>
                </c:pt>
                <c:pt idx="564">
                  <c:v>7.890005049603229</c:v>
                </c:pt>
                <c:pt idx="565">
                  <c:v>7.820005004803201</c:v>
                </c:pt>
                <c:pt idx="566">
                  <c:v>7.710004934403158</c:v>
                </c:pt>
                <c:pt idx="567">
                  <c:v>7.620004876803109</c:v>
                </c:pt>
                <c:pt idx="568">
                  <c:v>7.580004851203105</c:v>
                </c:pt>
                <c:pt idx="569">
                  <c:v>7.500004800003071</c:v>
                </c:pt>
                <c:pt idx="570">
                  <c:v>8.770005612803592</c:v>
                </c:pt>
                <c:pt idx="571">
                  <c:v>8.700005568003563</c:v>
                </c:pt>
                <c:pt idx="572">
                  <c:v>8.590005497603521</c:v>
                </c:pt>
                <c:pt idx="573">
                  <c:v>8.590005497603521</c:v>
                </c:pt>
                <c:pt idx="574">
                  <c:v>8.510005446403481</c:v>
                </c:pt>
                <c:pt idx="575">
                  <c:v>8.45000540800346</c:v>
                </c:pt>
                <c:pt idx="576">
                  <c:v>8.380005363203434</c:v>
                </c:pt>
                <c:pt idx="577">
                  <c:v>8.360005350403424</c:v>
                </c:pt>
                <c:pt idx="578">
                  <c:v>8.250005280003378</c:v>
                </c:pt>
                <c:pt idx="579">
                  <c:v>8.240005273603373</c:v>
                </c:pt>
                <c:pt idx="580">
                  <c:v>8.220005260803367</c:v>
                </c:pt>
                <c:pt idx="581">
                  <c:v>8.210005254403364</c:v>
                </c:pt>
                <c:pt idx="582">
                  <c:v>8.196607768302225</c:v>
                </c:pt>
                <c:pt idx="583">
                  <c:v>8.170005228803354</c:v>
                </c:pt>
                <c:pt idx="584">
                  <c:v>8.140005209603334</c:v>
                </c:pt>
                <c:pt idx="585">
                  <c:v>8.040005145603293</c:v>
                </c:pt>
                <c:pt idx="586">
                  <c:v>7.940005081603253</c:v>
                </c:pt>
                <c:pt idx="587">
                  <c:v>7.900005056003236</c:v>
                </c:pt>
                <c:pt idx="588">
                  <c:v>7.900005056003236</c:v>
                </c:pt>
                <c:pt idx="589">
                  <c:v>7.880005043203227</c:v>
                </c:pt>
                <c:pt idx="590">
                  <c:v>7.850005024003215</c:v>
                </c:pt>
                <c:pt idx="591">
                  <c:v>7.850005024003215</c:v>
                </c:pt>
                <c:pt idx="592">
                  <c:v>7.850005024003215</c:v>
                </c:pt>
                <c:pt idx="593">
                  <c:v>7.850005024003215</c:v>
                </c:pt>
                <c:pt idx="594">
                  <c:v>7.850005024003215</c:v>
                </c:pt>
                <c:pt idx="595">
                  <c:v>7.750004960003174</c:v>
                </c:pt>
                <c:pt idx="596">
                  <c:v>7.750004960003174</c:v>
                </c:pt>
                <c:pt idx="597">
                  <c:v>11.50000736000471</c:v>
                </c:pt>
                <c:pt idx="598">
                  <c:v>10.80000691200444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4702920"/>
        <c:axId val="-2139735768"/>
      </c:scatterChart>
      <c:valAx>
        <c:axId val="-2124702920"/>
        <c:scaling>
          <c:logBase val="10.0"/>
          <c:orientation val="minMax"/>
          <c:max val="1.00000000000001E-7"/>
          <c:min val="1.00000000000001E-12"/>
        </c:scaling>
        <c:delete val="1"/>
        <c:axPos val="b"/>
        <c:numFmt formatCode="0.E+00" sourceLinked="0"/>
        <c:majorTickMark val="in"/>
        <c:minorTickMark val="in"/>
        <c:tickLblPos val="none"/>
        <c:crossAx val="-2139735768"/>
        <c:crossesAt val="1.00000000000001E-12"/>
        <c:crossBetween val="midCat"/>
      </c:valAx>
      <c:valAx>
        <c:axId val="-2139735768"/>
        <c:scaling>
          <c:orientation val="minMax"/>
          <c:max val="50.0"/>
          <c:min val="5.0"/>
        </c:scaling>
        <c:delete val="1"/>
        <c:axPos val="l"/>
        <c:numFmt formatCode="#,##0" sourceLinked="0"/>
        <c:majorTickMark val="in"/>
        <c:minorTickMark val="in"/>
        <c:tickLblPos val="none"/>
        <c:crossAx val="-2124702920"/>
        <c:crossesAt val="1.00000000000001E-12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3948779776766"/>
          <c:y val="0.121221508360852"/>
          <c:w val="0.206830288577022"/>
          <c:h val="0.0921588958910762"/>
        </c:manualLayout>
      </c:layout>
      <c:overlay val="0"/>
      <c:txPr>
        <a:bodyPr/>
        <a:lstStyle/>
        <a:p>
          <a:pPr>
            <a:defRPr sz="2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EFDE3392-4C2B-49DA-89BD-35F4DDDAB970}" type="datetimeFigureOut">
              <a:rPr lang="en-US"/>
              <a:pPr>
                <a:defRPr/>
              </a:pPr>
              <a:t>10/05/17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1A9E1F06-967C-4B5C-8FF8-1B165D97E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39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6610E3-2B3C-44C8-B0A3-8D8B2DEE446C}" type="slidenum">
              <a:rPr lang="en-US" smtClean="0">
                <a:ea typeface="MS PGothic" pitchFamily="34" charset="-128"/>
              </a:rPr>
              <a:pPr/>
              <a:t>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14966A-9C30-40A0-9153-5770BAB4D273}" type="slidenum">
              <a:rPr lang="en-US" smtClean="0">
                <a:ea typeface="MS PGothic" pitchFamily="34" charset="-128"/>
              </a:rPr>
              <a:pPr/>
              <a:t>14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C53CFD-E45B-48ED-B1A6-76A2E4CA84E6}" type="slidenum">
              <a:rPr lang="en-US" smtClean="0">
                <a:ea typeface="MS PGothic" pitchFamily="34" charset="-128"/>
              </a:rPr>
              <a:pPr/>
              <a:t>15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C53CFD-E45B-48ED-B1A6-76A2E4CA84E6}" type="slidenum">
              <a:rPr lang="en-US" smtClean="0">
                <a:ea typeface="MS PGothic" pitchFamily="34" charset="-128"/>
              </a:rPr>
              <a:pPr/>
              <a:t>16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C53CFD-E45B-48ED-B1A6-76A2E4CA84E6}" type="slidenum">
              <a:rPr lang="en-US" smtClean="0">
                <a:ea typeface="MS PGothic" pitchFamily="34" charset="-128"/>
              </a:rPr>
              <a:pPr/>
              <a:t>17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6DF00E-1270-4470-8051-FCE2E9300800}" type="slidenum">
              <a:rPr lang="en-US" smtClean="0">
                <a:ea typeface="MS PGothic" pitchFamily="34" charset="-128"/>
              </a:rPr>
              <a:pPr/>
              <a:t>18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6DF00E-1270-4470-8051-FCE2E9300800}" type="slidenum">
              <a:rPr lang="en-US" smtClean="0">
                <a:ea typeface="MS PGothic" pitchFamily="34" charset="-128"/>
              </a:rPr>
              <a:pPr/>
              <a:t>19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6DF00E-1270-4470-8051-FCE2E9300800}" type="slidenum">
              <a:rPr lang="en-US" smtClean="0">
                <a:ea typeface="MS PGothic" pitchFamily="34" charset="-128"/>
              </a:rPr>
              <a:pPr/>
              <a:t>20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FD8972-99B9-452F-B10C-B3F2943134C5}" type="slidenum">
              <a:rPr lang="en-US" smtClean="0">
                <a:ea typeface="MS PGothic" pitchFamily="34" charset="-128"/>
              </a:rPr>
              <a:pPr/>
              <a:t>21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FD8972-99B9-452F-B10C-B3F2943134C5}" type="slidenum">
              <a:rPr lang="en-US" smtClean="0">
                <a:ea typeface="MS PGothic" pitchFamily="34" charset="-128"/>
              </a:rPr>
              <a:pPr/>
              <a:t>22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66E81E-7F2E-457F-9C73-A507E1952938}" type="slidenum">
              <a:rPr lang="en-US" smtClean="0">
                <a:ea typeface="MS PGothic" pitchFamily="34" charset="-128"/>
              </a:rPr>
              <a:pPr/>
              <a:t>23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6610E3-2B3C-44C8-B0A3-8D8B2DEE446C}" type="slidenum">
              <a:rPr lang="en-US" smtClean="0">
                <a:ea typeface="MS PGothic" pitchFamily="34" charset="-128"/>
              </a:rPr>
              <a:pPr/>
              <a:t>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66E81E-7F2E-457F-9C73-A507E1952938}" type="slidenum">
              <a:rPr lang="en-US" smtClean="0">
                <a:ea typeface="MS PGothic" pitchFamily="34" charset="-128"/>
              </a:rPr>
              <a:pPr/>
              <a:t>24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66E81E-7F2E-457F-9C73-A507E1952938}" type="slidenum">
              <a:rPr lang="en-US" smtClean="0">
                <a:ea typeface="MS PGothic" pitchFamily="34" charset="-128"/>
              </a:rPr>
              <a:pPr/>
              <a:t>25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66E81E-7F2E-457F-9C73-A507E1952938}" type="slidenum">
              <a:rPr lang="en-US" smtClean="0">
                <a:ea typeface="MS PGothic" pitchFamily="34" charset="-128"/>
              </a:rPr>
              <a:pPr/>
              <a:t>26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276C81-196E-4B18-85E6-84FFFFA59F11}" type="slidenum">
              <a:rPr lang="en-US" smtClean="0">
                <a:ea typeface="MS PGothic" pitchFamily="34" charset="-128"/>
              </a:rPr>
              <a:pPr/>
              <a:t>27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BB1986-F743-4D26-A9AE-1F999D0157FF}" type="slidenum">
              <a:rPr lang="en-US" smtClean="0">
                <a:ea typeface="MS PGothic" pitchFamily="34" charset="-128"/>
              </a:rPr>
              <a:pPr/>
              <a:t>28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BB1986-F743-4D26-A9AE-1F999D0157FF}" type="slidenum">
              <a:rPr lang="en-US" smtClean="0">
                <a:ea typeface="MS PGothic" pitchFamily="34" charset="-128"/>
              </a:rPr>
              <a:pPr/>
              <a:t>29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On geochemical grounds the amount of melts derived from pyroxenite is calculated by the authors to 30% ±10%.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This equals</a:t>
            </a:r>
            <a:r>
              <a:rPr lang="en-US" baseline="0" dirty="0" smtClean="0"/>
              <a:t> to an amount of pyroxenite in the Iceland mantle source to 5-15% (due to the much lower solidus of pyroxenite compared to lherzolite).</a:t>
            </a:r>
            <a:br>
              <a:rPr lang="en-US" baseline="0" dirty="0" smtClean="0"/>
            </a:br>
            <a:r>
              <a:rPr lang="en-US" baseline="0" dirty="0" smtClean="0"/>
              <a:t>In this model harzburgite is assumed never be able to partially melt.</a:t>
            </a:r>
            <a:endParaRPr lang="en-US" dirty="0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BB1986-F743-4D26-A9AE-1F999D0157FF}" type="slidenum">
              <a:rPr lang="en-US" smtClean="0">
                <a:ea typeface="MS PGothic" pitchFamily="34" charset="-128"/>
              </a:rPr>
              <a:pPr/>
              <a:t>30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578A08-91A6-49D7-A60C-7E79A815B0A3}" type="slidenum">
              <a:rPr lang="en-US" smtClean="0">
                <a:ea typeface="MS PGothic" pitchFamily="34" charset="-128"/>
              </a:rPr>
              <a:pPr/>
              <a:t>32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B821C8-11D1-4FD2-B26D-E231CFC14578}" type="slidenum">
              <a:rPr lang="en-US" smtClean="0">
                <a:ea typeface="MS PGothic" pitchFamily="34" charset="-128"/>
              </a:rPr>
              <a:pPr/>
              <a:t>33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439549-8B78-4449-BB2A-FEC187D54E1A}" type="slidenum">
              <a:rPr lang="en-US" smtClean="0">
                <a:ea typeface="MS PGothic" pitchFamily="34" charset="-128"/>
              </a:rPr>
              <a:pPr/>
              <a:t>34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6610E3-2B3C-44C8-B0A3-8D8B2DEE446C}" type="slidenum">
              <a:rPr lang="en-US" smtClean="0">
                <a:ea typeface="MS PGothic" pitchFamily="34" charset="-128"/>
              </a:rPr>
              <a:pPr/>
              <a:t>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439549-8B78-4449-BB2A-FEC187D54E1A}" type="slidenum">
              <a:rPr lang="en-US" smtClean="0">
                <a:ea typeface="MS PGothic" pitchFamily="34" charset="-128"/>
              </a:rPr>
              <a:pPr/>
              <a:t>35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3129B4-49C3-4237-8C8B-C764D4D9FF97}" type="slidenum">
              <a:rPr lang="en-US" smtClean="0">
                <a:ea typeface="MS PGothic" pitchFamily="34" charset="-128"/>
              </a:rPr>
              <a:pPr/>
              <a:t>36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BA740F-E796-4181-AF5F-3A1A0BC6A9BC}" type="slidenum">
              <a:rPr lang="en-US" smtClean="0">
                <a:ea typeface="MS PGothic" pitchFamily="34" charset="-128"/>
              </a:rPr>
              <a:pPr/>
              <a:t>37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38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39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40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41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42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43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44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926218-0D6A-443F-81F6-85A91E97FAEE}" type="slidenum">
              <a:rPr lang="en-US" smtClean="0">
                <a:ea typeface="MS PGothic" pitchFamily="34" charset="-128"/>
              </a:rPr>
              <a:pPr/>
              <a:t>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79FAB4C-2FDB-41B7-8003-5F2391C2DBA3}" type="slidenum">
              <a:rPr lang="en-US" smtClean="0">
                <a:ea typeface="MS PGothic" pitchFamily="34" charset="-128"/>
              </a:rPr>
              <a:pPr/>
              <a:t>45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10A51E-164A-48FD-9FD1-DFC588AADDC6}" type="slidenum">
              <a:rPr lang="en-US" smtClean="0">
                <a:ea typeface="MS PGothic" pitchFamily="34" charset="-128"/>
              </a:rPr>
              <a:pPr/>
              <a:t>46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10A51E-164A-48FD-9FD1-DFC588AADDC6}" type="slidenum">
              <a:rPr lang="en-US" smtClean="0">
                <a:ea typeface="MS PGothic" pitchFamily="34" charset="-128"/>
              </a:rPr>
              <a:pPr/>
              <a:t>47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724FA0-1E0A-49F8-AAE4-5CBC3BE2DB95}" type="slidenum">
              <a:rPr lang="en-US" smtClean="0">
                <a:ea typeface="MS PGothic" pitchFamily="34" charset="-128"/>
              </a:rPr>
              <a:pPr/>
              <a:t>48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EA0286-90F4-4AA1-B879-3DB5D9DFF33B}" type="slidenum">
              <a:rPr lang="en-US" smtClean="0">
                <a:ea typeface="MS PGothic" pitchFamily="34" charset="-128"/>
              </a:rPr>
              <a:pPr/>
              <a:t>49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683D5-61D2-4334-8161-BFC7CCD6D7FB}" type="slidenum">
              <a:rPr lang="en-US" smtClean="0">
                <a:ea typeface="MS PGothic" pitchFamily="34" charset="-128"/>
              </a:rPr>
              <a:pPr/>
              <a:t>50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683D5-61D2-4334-8161-BFC7CCD6D7FB}" type="slidenum">
              <a:rPr lang="en-US" smtClean="0">
                <a:ea typeface="MS PGothic" pitchFamily="34" charset="-128"/>
              </a:rPr>
              <a:pPr/>
              <a:t>51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52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683D5-61D2-4334-8161-BFC7CCD6D7FB}" type="slidenum">
              <a:rPr lang="en-US" smtClean="0">
                <a:ea typeface="MS PGothic" pitchFamily="34" charset="-128"/>
              </a:rPr>
              <a:pPr/>
              <a:t>53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C37846-6E01-430D-8C8F-0350362F86B8}" type="slidenum">
              <a:rPr lang="en-US" smtClean="0">
                <a:ea typeface="MS PGothic" pitchFamily="34" charset="-128"/>
              </a:rPr>
              <a:pPr/>
              <a:t>54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Bogus</a:t>
            </a:r>
            <a:r>
              <a:rPr lang="it-IT" dirty="0" smtClean="0"/>
              <a:t> = </a:t>
            </a:r>
            <a:r>
              <a:rPr lang="en-US" dirty="0" smtClean="0"/>
              <a:t>not genuine; counterfeit; spurious; sham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E1F06-967C-4B5C-8FF8-1B165D97EF1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683D5-61D2-4334-8161-BFC7CCD6D7FB}" type="slidenum">
              <a:rPr lang="en-US" smtClean="0">
                <a:ea typeface="MS PGothic" pitchFamily="34" charset="-128"/>
              </a:rPr>
              <a:pPr/>
              <a:t>55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56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57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58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59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60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F2338C-D5EE-4EBD-A261-7783F6B0CE1A}" type="slidenum">
              <a:rPr lang="en-GB" sz="1200">
                <a:solidFill>
                  <a:schemeClr val="tx1"/>
                </a:solidFill>
                <a:effectLst/>
                <a:latin typeface="Arial" charset="0"/>
              </a:rPr>
              <a:pPr algn="r"/>
              <a:t>61</a:t>
            </a:fld>
            <a:endParaRPr lang="en-GB" sz="120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36FA8E-B700-47A4-A719-362E694F8E2F}" type="slidenum">
              <a:rPr lang="en-US" smtClean="0">
                <a:ea typeface="MS PGothic" pitchFamily="34" charset="-128"/>
              </a:rPr>
              <a:pPr/>
              <a:t>62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F1E66E-7114-4C83-933E-E5E1403D3FF4}" type="slidenum">
              <a:rPr lang="en-US" smtClean="0">
                <a:ea typeface="MS PGothic" pitchFamily="34" charset="-128"/>
              </a:rPr>
              <a:pPr/>
              <a:t>63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CF6752-A5AA-42EF-82B0-27044AC14310}" type="slidenum">
              <a:rPr lang="en-US" smtClean="0">
                <a:ea typeface="MS PGothic" pitchFamily="34" charset="-128"/>
              </a:rPr>
              <a:pPr/>
              <a:t>64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3D3861-FF60-4262-9701-EC67EA36D47A}" type="slidenum">
              <a:rPr lang="en-US" smtClean="0">
                <a:ea typeface="MS PGothic" pitchFamily="34" charset="-128"/>
              </a:rPr>
              <a:pPr/>
              <a:t>10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8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774E1C-A7C1-4D8C-9651-015B5D85F6FA}" type="slidenum">
              <a:rPr lang="en-US" smtClean="0">
                <a:ea typeface="MS PGothic" pitchFamily="34" charset="-128"/>
              </a:rPr>
              <a:pPr/>
              <a:t>65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6DF00E-1270-4470-8051-FCE2E9300800}" type="slidenum">
              <a:rPr lang="en-US" smtClean="0">
                <a:ea typeface="MS PGothic" pitchFamily="34" charset="-128"/>
              </a:rPr>
              <a:pPr/>
              <a:t>66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6DF00E-1270-4470-8051-FCE2E9300800}" type="slidenum">
              <a:rPr lang="en-US" smtClean="0">
                <a:ea typeface="MS PGothic" pitchFamily="34" charset="-128"/>
              </a:rPr>
              <a:pPr/>
              <a:t>67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3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3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96D08A-D0AE-4AEF-B8E3-DEF546A5001F}" type="slidenum">
              <a:rPr lang="en-US" smtClean="0">
                <a:ea typeface="MS PGothic" pitchFamily="34" charset="-128"/>
              </a:rPr>
              <a:pPr/>
              <a:t>68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1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1C6BFF-70AF-4654-A1AF-45CFF5A5A462}" type="slidenum">
              <a:rPr lang="en-US" smtClean="0">
                <a:ea typeface="MS PGothic" pitchFamily="34" charset="-128"/>
              </a:rPr>
              <a:pPr/>
              <a:t>69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1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1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1C6BFF-70AF-4654-A1AF-45CFF5A5A462}" type="slidenum">
              <a:rPr lang="en-US" smtClean="0">
                <a:ea typeface="MS PGothic" pitchFamily="34" charset="-128"/>
              </a:rPr>
              <a:pPr/>
              <a:t>70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9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4EA99F-0571-4785-9BFF-9D60A6F30C12}" type="slidenum">
              <a:rPr lang="en-US" smtClean="0">
                <a:ea typeface="MS PGothic" pitchFamily="34" charset="-128"/>
              </a:rPr>
              <a:pPr/>
              <a:t>71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91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F65125-9128-49C2-B1C7-B827560057E1}" type="slidenum">
              <a:rPr lang="en-US" smtClean="0">
                <a:ea typeface="MS PGothic" pitchFamily="34" charset="-128"/>
              </a:rPr>
              <a:pPr/>
              <a:t>72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1A8157-4C4F-4155-B7B3-91452C0FEE78}" type="slidenum">
              <a:rPr lang="en-US" smtClean="0">
                <a:ea typeface="MS PGothic" pitchFamily="34" charset="-128"/>
              </a:rPr>
              <a:pPr/>
              <a:t>11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1A8157-4C4F-4155-B7B3-91452C0FEE78}" type="slidenum">
              <a:rPr lang="en-US" smtClean="0">
                <a:ea typeface="MS PGothic" pitchFamily="34" charset="-128"/>
              </a:rPr>
              <a:pPr/>
              <a:t>12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3710B8-6382-4A20-B26F-6B436241256A}" type="slidenum">
              <a:rPr lang="en-US" smtClean="0">
                <a:ea typeface="MS PGothic" pitchFamily="34" charset="-128"/>
              </a:rPr>
              <a:pPr/>
              <a:t>13</a:t>
            </a:fld>
            <a:endParaRPr lang="en-US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MS PGothic" pitchFamily="34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2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5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5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5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6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6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7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7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7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8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1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1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43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4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5.tiff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46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47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48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48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48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tags" Target="../tags/tag39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63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7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34.png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68.pn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69.png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jpeg"/><Relationship Id="rId1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92" name="Picture 8" descr="Risultati immagini per the dark side of the m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144"/>
            <a:ext cx="9144000" cy="6104730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9769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>
                <a:solidFill>
                  <a:schemeClr val="bg1"/>
                </a:solidFill>
                <a:latin typeface="Calibri" pitchFamily="34" charset="0"/>
              </a:rPr>
              <a:t>The</a:t>
            </a:r>
            <a:r>
              <a:rPr lang="en-GB" sz="6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7200" dirty="0" smtClean="0">
                <a:solidFill>
                  <a:schemeClr val="bg1"/>
                </a:solidFill>
                <a:latin typeface="Calibri" pitchFamily="34" charset="0"/>
              </a:rPr>
              <a:t>dark</a:t>
            </a:r>
            <a:r>
              <a:rPr lang="en-GB" sz="6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7200" dirty="0" smtClean="0">
                <a:solidFill>
                  <a:schemeClr val="bg1"/>
                </a:solidFill>
                <a:latin typeface="Calibri" pitchFamily="34" charset="0"/>
              </a:rPr>
              <a:t>side</a:t>
            </a:r>
            <a:r>
              <a:rPr lang="en-GB" sz="6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7200" dirty="0" smtClean="0">
                <a:solidFill>
                  <a:schemeClr val="bg1"/>
                </a:solidFill>
                <a:latin typeface="Calibri" pitchFamily="34" charset="0"/>
              </a:rPr>
              <a:t>of</a:t>
            </a:r>
            <a:r>
              <a:rPr lang="en-GB" sz="6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GB" sz="7200" dirty="0" smtClean="0">
                <a:solidFill>
                  <a:schemeClr val="bg1"/>
                </a:solidFill>
                <a:latin typeface="Calibri" pitchFamily="34" charset="0"/>
              </a:rPr>
              <a:t>plumes</a:t>
            </a:r>
            <a:endParaRPr lang="en-GB" sz="7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 of the mantle plume concept: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8" name="Gruppo 4"/>
          <p:cNvGrpSpPr>
            <a:grpSpLocks/>
          </p:cNvGrpSpPr>
          <p:nvPr/>
        </p:nvGrpSpPr>
        <p:grpSpPr bwMode="auto">
          <a:xfrm>
            <a:off x="115888" y="1474398"/>
            <a:ext cx="8429022" cy="958346"/>
            <a:chOff x="14166" y="610561"/>
            <a:chExt cx="8429137" cy="959613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461846" y="655896"/>
              <a:ext cx="7981457" cy="914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Upper mantle (MORB source = asthenosphere) is homogeneous and chemically depleted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14166" y="610561"/>
              <a:ext cx="647709" cy="554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1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2" name="Gruppo 12"/>
          <p:cNvGrpSpPr>
            <a:grpSpLocks/>
          </p:cNvGrpSpPr>
          <p:nvPr/>
        </p:nvGrpSpPr>
        <p:grpSpPr bwMode="auto">
          <a:xfrm>
            <a:off x="115888" y="2493392"/>
            <a:ext cx="9028112" cy="553997"/>
            <a:chOff x="14166" y="571901"/>
            <a:chExt cx="9028235" cy="554730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461847" y="617745"/>
              <a:ext cx="8580554" cy="50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Tomography measures the temperature of the mantle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34" name="Text Box 6"/>
            <p:cNvSpPr txBox="1">
              <a:spLocks noChangeArrowheads="1"/>
            </p:cNvSpPr>
            <p:nvPr/>
          </p:nvSpPr>
          <p:spPr bwMode="auto">
            <a:xfrm>
              <a:off x="14166" y="571901"/>
              <a:ext cx="647709" cy="554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2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35" name="Gruppo 15"/>
          <p:cNvGrpSpPr>
            <a:grpSpLocks/>
          </p:cNvGrpSpPr>
          <p:nvPr/>
        </p:nvGrpSpPr>
        <p:grpSpPr bwMode="auto">
          <a:xfrm>
            <a:off x="115888" y="3168661"/>
            <a:ext cx="6208712" cy="553998"/>
            <a:chOff x="14166" y="578514"/>
            <a:chExt cx="6208796" cy="554732"/>
          </a:xfrm>
        </p:grpSpPr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461847" y="617744"/>
              <a:ext cx="5761115" cy="50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The Tp of the mantle is ~1300 </a:t>
              </a:r>
              <a:r>
                <a:rPr lang="en-GB" sz="3000" baseline="30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o</a:t>
              </a:r>
              <a:r>
                <a:rPr lang="en-GB" sz="3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C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14166" y="578514"/>
              <a:ext cx="647709" cy="55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3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0" name="Gruppo 23"/>
          <p:cNvGrpSpPr>
            <a:grpSpLocks/>
          </p:cNvGrpSpPr>
          <p:nvPr/>
        </p:nvGrpSpPr>
        <p:grpSpPr bwMode="auto">
          <a:xfrm>
            <a:off x="115888" y="3833642"/>
            <a:ext cx="8813830" cy="553998"/>
            <a:chOff x="14166" y="552602"/>
            <a:chExt cx="8813950" cy="553371"/>
          </a:xfrm>
        </p:grpSpPr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461847" y="598588"/>
              <a:ext cx="8366269" cy="502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Geochemistry indicates deep mantle sources for OIB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Text Box 6"/>
            <p:cNvSpPr txBox="1">
              <a:spLocks noChangeArrowheads="1"/>
            </p:cNvSpPr>
            <p:nvPr/>
          </p:nvSpPr>
          <p:spPr bwMode="auto">
            <a:xfrm>
              <a:off x="14166" y="552602"/>
              <a:ext cx="647709" cy="553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4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45" name="Gruppo 36"/>
          <p:cNvGrpSpPr>
            <a:grpSpLocks/>
          </p:cNvGrpSpPr>
          <p:nvPr/>
        </p:nvGrpSpPr>
        <p:grpSpPr bwMode="auto">
          <a:xfrm>
            <a:off x="115888" y="5109134"/>
            <a:ext cx="8822204" cy="555091"/>
            <a:chOff x="14166" y="527137"/>
            <a:chExt cx="7601148" cy="555824"/>
          </a:xfrm>
        </p:grpSpPr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407512" y="579595"/>
              <a:ext cx="7207802" cy="50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High magma production is related to high absolute T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Text Box 6"/>
            <p:cNvSpPr txBox="1">
              <a:spLocks noChangeArrowheads="1"/>
            </p:cNvSpPr>
            <p:nvPr/>
          </p:nvSpPr>
          <p:spPr bwMode="auto">
            <a:xfrm>
              <a:off x="14166" y="527137"/>
              <a:ext cx="647709" cy="554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6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50" name="Gruppo 39"/>
          <p:cNvGrpSpPr>
            <a:grpSpLocks/>
          </p:cNvGrpSpPr>
          <p:nvPr/>
        </p:nvGrpSpPr>
        <p:grpSpPr bwMode="auto">
          <a:xfrm>
            <a:off x="115888" y="4491337"/>
            <a:ext cx="8885268" cy="555089"/>
            <a:chOff x="14165" y="565288"/>
            <a:chExt cx="8885390" cy="555824"/>
          </a:xfrm>
        </p:grpSpPr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461846" y="617744"/>
              <a:ext cx="8437709" cy="503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High </a:t>
              </a:r>
              <a:r>
                <a:rPr lang="en-GB" sz="30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3</a:t>
              </a: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He/</a:t>
              </a:r>
              <a:r>
                <a:rPr lang="en-GB" sz="30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4</a:t>
              </a: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He ratios indicate primitive mantle sources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14165" y="565288"/>
              <a:ext cx="806461" cy="554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5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grpSp>
        <p:nvGrpSpPr>
          <p:cNvPr id="21" name="Gruppo 36"/>
          <p:cNvGrpSpPr>
            <a:grpSpLocks/>
          </p:cNvGrpSpPr>
          <p:nvPr/>
        </p:nvGrpSpPr>
        <p:grpSpPr bwMode="auto">
          <a:xfrm>
            <a:off x="115888" y="5739753"/>
            <a:ext cx="8570911" cy="555091"/>
            <a:chOff x="14166" y="527137"/>
            <a:chExt cx="7384636" cy="555824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7512" y="579595"/>
              <a:ext cx="6991290" cy="503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3200"/>
                </a:lnSpc>
                <a:defRPr/>
              </a:pPr>
              <a:r>
                <a:rPr lang="en-GB" sz="3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Intra-plate magmatism is related to mantle plumes</a:t>
              </a:r>
              <a:endParaRPr lang="en-GB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14166" y="527137"/>
              <a:ext cx="647709" cy="554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3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7</a:t>
              </a:r>
              <a:endParaRPr lang="en-GB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0" y="0"/>
            <a:ext cx="9144000" cy="6357958"/>
            <a:chOff x="0" y="0"/>
            <a:chExt cx="9144000" cy="6357958"/>
          </a:xfrm>
        </p:grpSpPr>
        <p:sp>
          <p:nvSpPr>
            <p:cNvPr id="6" name="Rettangolo 5"/>
            <p:cNvSpPr/>
            <p:nvPr/>
          </p:nvSpPr>
          <p:spPr>
            <a:xfrm>
              <a:off x="0" y="0"/>
              <a:ext cx="9144000" cy="6357958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7073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1906" y="0"/>
              <a:ext cx="8632703" cy="579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CasellaDiTesto 7"/>
          <p:cNvSpPr txBox="1"/>
          <p:nvPr/>
        </p:nvSpPr>
        <p:spPr>
          <a:xfrm>
            <a:off x="0" y="5797483"/>
            <a:ext cx="9144000" cy="523220"/>
          </a:xfrm>
          <a:prstGeom prst="rect">
            <a:avLst/>
          </a:prstGeom>
          <a:noFill/>
          <a:effectLst>
            <a:outerShdw blurRad="127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  <a:latin typeface="Calibri" pitchFamily="34" charset="0"/>
              </a:rPr>
              <a:t>An article on geophysics for petrologists and geochemists</a:t>
            </a:r>
            <a:endParaRPr lang="en-GB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0"/>
            <a:ext cx="9144000" cy="6290442"/>
            <a:chOff x="0" y="0"/>
            <a:chExt cx="9144000" cy="6290442"/>
          </a:xfrm>
        </p:grpSpPr>
        <p:pic>
          <p:nvPicPr>
            <p:cNvPr id="436226" name="Picture 2"/>
            <p:cNvPicPr>
              <a:picLocks noChangeAspect="1" noChangeArrowheads="1"/>
            </p:cNvPicPr>
            <p:nvPr/>
          </p:nvPicPr>
          <p:blipFill>
            <a:blip r:embed="rId4"/>
            <a:srcRect l="1546" r="2587" b="7951"/>
            <a:stretch>
              <a:fillRect/>
            </a:stretch>
          </p:blipFill>
          <p:spPr bwMode="auto">
            <a:xfrm>
              <a:off x="0" y="0"/>
              <a:ext cx="9143999" cy="5973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Rettangolo 2"/>
            <p:cNvSpPr/>
            <p:nvPr/>
          </p:nvSpPr>
          <p:spPr>
            <a:xfrm>
              <a:off x="0" y="4502728"/>
              <a:ext cx="9144000" cy="1787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CasellaDiTesto 4"/>
          <p:cNvSpPr txBox="1"/>
          <p:nvPr/>
        </p:nvSpPr>
        <p:spPr>
          <a:xfrm>
            <a:off x="939800" y="5211074"/>
            <a:ext cx="7264400" cy="1077218"/>
          </a:xfrm>
          <a:prstGeom prst="rect">
            <a:avLst/>
          </a:prstGeom>
          <a:noFill/>
          <a:effectLst>
            <a:outerShdw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latin typeface="Calibri" pitchFamily="34" charset="0"/>
              </a:rPr>
              <a:t>An article on geochemistry and petrology for geophysicists</a:t>
            </a:r>
            <a:endParaRPr lang="en-GB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95339" y="655638"/>
            <a:ext cx="8348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Upper mantle is:</a:t>
            </a:r>
          </a:p>
          <a:p>
            <a:pPr>
              <a:buFontTx/>
              <a:buChar char="-"/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Homogeneous</a:t>
            </a:r>
          </a:p>
          <a:p>
            <a:pPr>
              <a:buFontTx/>
              <a:buChar char="-"/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Chemically depleted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07950" y="565150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3" y="2185988"/>
            <a:ext cx="51133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157788" y="5724151"/>
            <a:ext cx="39862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From: 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Pfander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et al. (2012), 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Geochim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 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Cosmochim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 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Acta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, 77, 232-251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668338" y="3954463"/>
            <a:ext cx="26050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300"/>
              </a:lnSpc>
            </a:pPr>
            <a:r>
              <a:rPr lang="en-GB" sz="2000" dirty="0" smtClean="0"/>
              <a:t>upper</a:t>
            </a:r>
            <a:r>
              <a:rPr lang="en-GB" sz="1600" dirty="0" smtClean="0"/>
              <a:t> </a:t>
            </a:r>
            <a:r>
              <a:rPr lang="en-GB" sz="2000" dirty="0" smtClean="0"/>
              <a:t>(</a:t>
            </a:r>
            <a:r>
              <a:rPr lang="en-GB" sz="2000" dirty="0" smtClean="0">
                <a:solidFill>
                  <a:srgbClr val="FF0000"/>
                </a:solidFill>
              </a:rPr>
              <a:t>depleted</a:t>
            </a:r>
            <a:r>
              <a:rPr lang="en-GB" sz="2000" dirty="0" smtClean="0"/>
              <a:t>) mantle</a:t>
            </a:r>
            <a:endParaRPr lang="en-GB" sz="2000" dirty="0"/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669290" y="4638992"/>
            <a:ext cx="2038667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GB" sz="2000" dirty="0" smtClean="0"/>
              <a:t>lower</a:t>
            </a:r>
            <a:r>
              <a:rPr lang="en-GB" sz="1400" dirty="0" smtClean="0"/>
              <a:t> </a:t>
            </a:r>
            <a:r>
              <a:rPr lang="en-GB" sz="2000" dirty="0" smtClean="0"/>
              <a:t>(</a:t>
            </a:r>
            <a:r>
              <a:rPr lang="en-GB" sz="2000" dirty="0" smtClean="0">
                <a:solidFill>
                  <a:srgbClr val="FF0000"/>
                </a:solidFill>
              </a:rPr>
              <a:t>enriched</a:t>
            </a:r>
            <a:r>
              <a:rPr lang="en-GB" sz="2000" dirty="0" smtClean="0"/>
              <a:t>) mantle</a:t>
            </a:r>
            <a:endParaRPr lang="en-GB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576888" y="3481388"/>
            <a:ext cx="314801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Classical approach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9" grpId="0"/>
      <p:bldP spid="10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l="7526"/>
          <a:stretch>
            <a:fillRect/>
          </a:stretch>
        </p:blipFill>
        <p:spPr bwMode="auto">
          <a:xfrm>
            <a:off x="3875769" y="2711669"/>
            <a:ext cx="5137567" cy="3658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ttangolo arrotondato 9"/>
          <p:cNvSpPr>
            <a:spLocks noChangeArrowheads="1"/>
          </p:cNvSpPr>
          <p:nvPr/>
        </p:nvSpPr>
        <p:spPr bwMode="auto">
          <a:xfrm>
            <a:off x="8148312" y="4528455"/>
            <a:ext cx="718538" cy="38985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78824" y="788270"/>
            <a:ext cx="9065176" cy="4380284"/>
            <a:chOff x="78824" y="851334"/>
            <a:chExt cx="9065176" cy="4380284"/>
          </a:xfrm>
        </p:grpSpPr>
        <p:sp>
          <p:nvSpPr>
            <p:cNvPr id="8" name="CasellaDiTesto 7"/>
            <p:cNvSpPr txBox="1"/>
            <p:nvPr/>
          </p:nvSpPr>
          <p:spPr>
            <a:xfrm>
              <a:off x="78824" y="851334"/>
              <a:ext cx="90651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Calibri" pitchFamily="34" charset="0"/>
                </a:rPr>
                <a:t>“</a:t>
              </a:r>
              <a:r>
                <a:rPr lang="en-US" sz="2800" i="1" dirty="0" smtClean="0">
                  <a:solidFill>
                    <a:schemeClr val="bg1"/>
                  </a:solidFill>
                  <a:latin typeface="Calibri" pitchFamily="34" charset="0"/>
                </a:rPr>
                <a:t>Ocean Island Basalts </a:t>
              </a:r>
              <a:r>
                <a:rPr lang="en-US" sz="2800" i="1" dirty="0" smtClean="0">
                  <a:solidFill>
                    <a:srgbClr val="FFFF00"/>
                  </a:solidFill>
                  <a:latin typeface="Calibri" pitchFamily="34" charset="0"/>
                </a:rPr>
                <a:t>(OIBs) have a varied isotopic signature that is distinct from that of mid-ocean ridge basalts (MORBs)</a:t>
              </a:r>
              <a:r>
                <a:rPr lang="en-US" sz="2800" i="1" dirty="0" smtClean="0">
                  <a:solidFill>
                    <a:schemeClr val="bg1"/>
                  </a:solidFill>
                  <a:latin typeface="Calibri" pitchFamily="34" charset="0"/>
                </a:rPr>
                <a:t>, which are derived from the upper layers of the mantle. […] These differences in the isotopic characteristics have been</a:t>
              </a:r>
              <a:endParaRPr lang="en-GB" sz="2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8824" y="2553962"/>
              <a:ext cx="390985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 smtClean="0">
                  <a:solidFill>
                    <a:schemeClr val="bg1"/>
                  </a:solidFill>
                  <a:latin typeface="Calibri" pitchFamily="34" charset="0"/>
                </a:rPr>
                <a:t>explained in terms of </a:t>
              </a:r>
              <a:r>
                <a:rPr lang="en-US" sz="2800" i="1" dirty="0" smtClean="0">
                  <a:solidFill>
                    <a:srgbClr val="FFFF00"/>
                  </a:solidFill>
                  <a:latin typeface="Calibri" pitchFamily="34" charset="0"/>
                </a:rPr>
                <a:t>the ability of the plume to raise material from very deep in the mantle</a:t>
              </a:r>
              <a:r>
                <a:rPr lang="en-US" sz="2800" i="1" dirty="0" smtClean="0">
                  <a:solidFill>
                    <a:schemeClr val="bg1"/>
                  </a:solidFill>
                  <a:latin typeface="Calibri" pitchFamily="34" charset="0"/>
                </a:rPr>
                <a:t>, often the core-mantle boundary (CMB).</a:t>
              </a:r>
              <a:r>
                <a:rPr lang="en-US" sz="2800" dirty="0" smtClean="0">
                  <a:solidFill>
                    <a:schemeClr val="bg1"/>
                  </a:solidFill>
                  <a:latin typeface="Calibri" pitchFamily="34" charset="0"/>
                </a:rPr>
                <a:t>”</a:t>
              </a:r>
              <a:endParaRPr lang="en-GB" sz="28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2080450" y="6375130"/>
            <a:ext cx="4151312" cy="400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Ballentine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(2012), Nature, 486, 40-41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04353" y="5255778"/>
            <a:ext cx="35793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Cagney</a:t>
            </a: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et</a:t>
            </a:r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al. (2015), G3, 16, 579-599</a:t>
            </a:r>
            <a:endPara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/>
          <a:srcRect l="1196" t="1147" r="1086" b="1074"/>
          <a:stretch>
            <a:fillRect/>
          </a:stretch>
        </p:blipFill>
        <p:spPr bwMode="auto">
          <a:xfrm>
            <a:off x="107504" y="116632"/>
            <a:ext cx="878497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25" name="Connettore 1 2624"/>
          <p:cNvCxnSpPr/>
          <p:nvPr/>
        </p:nvCxnSpPr>
        <p:spPr>
          <a:xfrm flipH="1" flipV="1">
            <a:off x="4429760" y="317500"/>
            <a:ext cx="0" cy="5105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7" name="Connettore 1 2626"/>
          <p:cNvCxnSpPr/>
          <p:nvPr/>
        </p:nvCxnSpPr>
        <p:spPr>
          <a:xfrm flipH="1">
            <a:off x="1444625" y="3850640"/>
            <a:ext cx="71231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2" name="Ovale 2631"/>
          <p:cNvSpPr/>
          <p:nvPr/>
        </p:nvSpPr>
        <p:spPr>
          <a:xfrm>
            <a:off x="4469149" y="4850663"/>
            <a:ext cx="1266315" cy="1201274"/>
          </a:xfrm>
          <a:prstGeom prst="ellipse">
            <a:avLst/>
          </a:prstGeom>
          <a:solidFill>
            <a:srgbClr val="FF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3" name="Ovale 2632"/>
          <p:cNvSpPr/>
          <p:nvPr/>
        </p:nvSpPr>
        <p:spPr>
          <a:xfrm>
            <a:off x="7658655" y="3529360"/>
            <a:ext cx="1288104" cy="1224135"/>
          </a:xfrm>
          <a:prstGeom prst="ellipse">
            <a:avLst/>
          </a:prstGeom>
          <a:solidFill>
            <a:srgbClr val="FF00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EMII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5" name="Ovale 2634"/>
          <p:cNvSpPr/>
          <p:nvPr/>
        </p:nvSpPr>
        <p:spPr>
          <a:xfrm>
            <a:off x="726502" y="-142240"/>
            <a:ext cx="1400290" cy="1137920"/>
          </a:xfrm>
          <a:prstGeom prst="ellipse">
            <a:avLst/>
          </a:prstGeom>
          <a:solidFill>
            <a:srgbClr val="00FFFF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DMM</a:t>
            </a:r>
            <a:endParaRPr lang="it-IT" sz="2400" dirty="0">
              <a:solidFill>
                <a:schemeClr val="tx2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6" name="CasellaDiTesto 2635"/>
          <p:cNvSpPr txBox="1"/>
          <p:nvPr/>
        </p:nvSpPr>
        <p:spPr>
          <a:xfrm>
            <a:off x="1358900" y="4517708"/>
            <a:ext cx="269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Calibri" pitchFamily="34" charset="0"/>
              </a:rPr>
              <a:t>Composition of primitive mantle</a:t>
            </a:r>
            <a:endParaRPr lang="en-GB" sz="2800" b="1" dirty="0">
              <a:latin typeface="Calibri" pitchFamily="34" charset="0"/>
            </a:endParaRPr>
          </a:p>
        </p:txBody>
      </p:sp>
      <p:sp>
        <p:nvSpPr>
          <p:cNvPr id="2639" name="CasellaDiTesto 2638"/>
          <p:cNvSpPr txBox="1"/>
          <p:nvPr/>
        </p:nvSpPr>
        <p:spPr>
          <a:xfrm>
            <a:off x="1511819" y="3786572"/>
            <a:ext cx="92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Calibri" pitchFamily="34" charset="0"/>
              </a:rPr>
              <a:t>ChUR</a:t>
            </a:r>
            <a:endParaRPr lang="en-GB" b="1" i="1" dirty="0">
              <a:latin typeface="Calibri" pitchFamily="34" charset="0"/>
            </a:endParaRPr>
          </a:p>
        </p:txBody>
      </p:sp>
      <p:sp>
        <p:nvSpPr>
          <p:cNvPr id="2641" name="CasellaDiTesto 2640"/>
          <p:cNvSpPr txBox="1"/>
          <p:nvPr/>
        </p:nvSpPr>
        <p:spPr>
          <a:xfrm rot="16200000">
            <a:off x="4185367" y="1152207"/>
            <a:ext cx="83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Calibri" pitchFamily="34" charset="0"/>
              </a:rPr>
              <a:t>BSE</a:t>
            </a:r>
            <a:endParaRPr lang="en-GB" b="1" i="1" dirty="0">
              <a:latin typeface="Calibri" pitchFamily="34" charset="0"/>
            </a:endParaRPr>
          </a:p>
        </p:txBody>
      </p:sp>
      <p:sp>
        <p:nvSpPr>
          <p:cNvPr id="2643" name="Figura a mano libera 2642"/>
          <p:cNvSpPr/>
          <p:nvPr/>
        </p:nvSpPr>
        <p:spPr>
          <a:xfrm>
            <a:off x="2621280" y="3992880"/>
            <a:ext cx="1615440" cy="633984"/>
          </a:xfrm>
          <a:custGeom>
            <a:avLst/>
            <a:gdLst>
              <a:gd name="connsiteX0" fmla="*/ 0 w 1731264"/>
              <a:gd name="connsiteY0" fmla="*/ 664464 h 664464"/>
              <a:gd name="connsiteX1" fmla="*/ 841248 w 1731264"/>
              <a:gd name="connsiteY1" fmla="*/ 231648 h 664464"/>
              <a:gd name="connsiteX2" fmla="*/ 1207008 w 1731264"/>
              <a:gd name="connsiteY2" fmla="*/ 335280 h 664464"/>
              <a:gd name="connsiteX3" fmla="*/ 1731264 w 1731264"/>
              <a:gd name="connsiteY3" fmla="*/ 0 h 66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1264" h="664464">
                <a:moveTo>
                  <a:pt x="0" y="664464"/>
                </a:moveTo>
                <a:cubicBezTo>
                  <a:pt x="320040" y="475488"/>
                  <a:pt x="640080" y="286512"/>
                  <a:pt x="841248" y="231648"/>
                </a:cubicBezTo>
                <a:cubicBezTo>
                  <a:pt x="1042416" y="176784"/>
                  <a:pt x="1058672" y="373888"/>
                  <a:pt x="1207008" y="335280"/>
                </a:cubicBezTo>
                <a:cubicBezTo>
                  <a:pt x="1355344" y="296672"/>
                  <a:pt x="1543304" y="148336"/>
                  <a:pt x="1731264" y="0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44" name="Stella a 5 punte 2643"/>
          <p:cNvSpPr/>
          <p:nvPr/>
        </p:nvSpPr>
        <p:spPr>
          <a:xfrm>
            <a:off x="4236720" y="3669792"/>
            <a:ext cx="360000" cy="360000"/>
          </a:xfrm>
          <a:prstGeom prst="star5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45" name="CasellaDiTesto 2644"/>
          <p:cNvSpPr txBox="1"/>
          <p:nvPr/>
        </p:nvSpPr>
        <p:spPr>
          <a:xfrm>
            <a:off x="5700661" y="5139618"/>
            <a:ext cx="231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 smtClean="0">
                <a:latin typeface="Calibri" pitchFamily="34" charset="0"/>
              </a:rPr>
              <a:t>Pitcairn, Walvis Ridge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47" name="CasellaDiTesto 2646"/>
          <p:cNvSpPr txBox="1"/>
          <p:nvPr/>
        </p:nvSpPr>
        <p:spPr>
          <a:xfrm>
            <a:off x="6747641" y="2816498"/>
            <a:ext cx="180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b="1" i="1" dirty="0" smtClean="0">
                <a:latin typeface="Calibri" pitchFamily="34" charset="0"/>
              </a:rPr>
              <a:t>Samoa, </a:t>
            </a:r>
          </a:p>
          <a:p>
            <a:pPr algn="r"/>
            <a:r>
              <a:rPr lang="en-GB" sz="1800" b="1" i="1" dirty="0" smtClean="0">
                <a:latin typeface="Calibri" pitchFamily="34" charset="0"/>
              </a:rPr>
              <a:t>Society Islands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48" name="CasellaDiTesto 2647"/>
          <p:cNvSpPr txBox="1"/>
          <p:nvPr/>
        </p:nvSpPr>
        <p:spPr>
          <a:xfrm>
            <a:off x="1387963" y="3230994"/>
            <a:ext cx="177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itchFamily="34" charset="0"/>
              </a:rPr>
              <a:t>St. Helena,</a:t>
            </a:r>
          </a:p>
          <a:p>
            <a:r>
              <a:rPr lang="en-GB" sz="1800" b="1" i="1" dirty="0" smtClean="0">
                <a:latin typeface="Calibri" pitchFamily="34" charset="0"/>
              </a:rPr>
              <a:t>Cook-Austral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49" name="CasellaDiTesto 2648"/>
          <p:cNvSpPr txBox="1"/>
          <p:nvPr/>
        </p:nvSpPr>
        <p:spPr>
          <a:xfrm>
            <a:off x="2034953" y="306872"/>
            <a:ext cx="12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itchFamily="34" charset="0"/>
              </a:rPr>
              <a:t>Madeira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1477901" y="2487802"/>
            <a:ext cx="1440161" cy="1087121"/>
          </a:xfrm>
          <a:prstGeom prst="ellipse">
            <a:avLst/>
          </a:prstGeom>
          <a:solidFill>
            <a:srgbClr val="FF33CC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HIMU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2" grpId="0" animBg="1"/>
      <p:bldP spid="2633" grpId="0" animBg="1"/>
      <p:bldP spid="2635" grpId="0" animBg="1"/>
      <p:bldP spid="2636" grpId="0"/>
      <p:bldP spid="2639" grpId="0"/>
      <p:bldP spid="2641" grpId="0"/>
      <p:bldP spid="2643" grpId="0" animBg="1"/>
      <p:bldP spid="2644" grpId="0" animBg="1"/>
      <p:bldP spid="2645" grpId="0"/>
      <p:bldP spid="2647" grpId="0"/>
      <p:bldP spid="2648" grpId="0"/>
      <p:bldP spid="2649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/>
          <a:srcRect l="1196" t="1147" r="1086" b="1074"/>
          <a:stretch>
            <a:fillRect/>
          </a:stretch>
        </p:blipFill>
        <p:spPr bwMode="auto">
          <a:xfrm>
            <a:off x="107504" y="116632"/>
            <a:ext cx="878497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14" name="Rettangolo 2613"/>
          <p:cNvSpPr/>
          <p:nvPr/>
        </p:nvSpPr>
        <p:spPr>
          <a:xfrm>
            <a:off x="1444625" y="317500"/>
            <a:ext cx="7123113" cy="51054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40" name="Connettore 1 2639"/>
          <p:cNvCxnSpPr/>
          <p:nvPr/>
        </p:nvCxnSpPr>
        <p:spPr>
          <a:xfrm flipV="1">
            <a:off x="5130800" y="4114800"/>
            <a:ext cx="3190240" cy="142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17" name="Gruppo 2616"/>
          <p:cNvGrpSpPr/>
          <p:nvPr/>
        </p:nvGrpSpPr>
        <p:grpSpPr>
          <a:xfrm>
            <a:off x="1538620" y="4208344"/>
            <a:ext cx="2351133" cy="461665"/>
            <a:chOff x="1550884" y="4318000"/>
            <a:chExt cx="2351133" cy="461665"/>
          </a:xfrm>
        </p:grpSpPr>
        <p:sp>
          <p:nvSpPr>
            <p:cNvPr id="2615" name="Rettangolo 2614"/>
            <p:cNvSpPr/>
            <p:nvPr/>
          </p:nvSpPr>
          <p:spPr>
            <a:xfrm rot="2765361">
              <a:off x="1550884" y="4472119"/>
              <a:ext cx="180000" cy="18000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16" name="CasellaDiTesto 2615"/>
            <p:cNvSpPr txBox="1"/>
            <p:nvPr/>
          </p:nvSpPr>
          <p:spPr>
            <a:xfrm>
              <a:off x="1699170" y="4318000"/>
              <a:ext cx="220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Atlantic MORB</a:t>
              </a:r>
              <a:endParaRPr lang="it-IT" dirty="0"/>
            </a:p>
          </p:txBody>
        </p:sp>
      </p:grpSp>
      <p:grpSp>
        <p:nvGrpSpPr>
          <p:cNvPr id="2618" name="Gruppo 2617"/>
          <p:cNvGrpSpPr/>
          <p:nvPr/>
        </p:nvGrpSpPr>
        <p:grpSpPr>
          <a:xfrm>
            <a:off x="1538620" y="4604584"/>
            <a:ext cx="2181215" cy="461665"/>
            <a:chOff x="1550884" y="4318000"/>
            <a:chExt cx="2181215" cy="461665"/>
          </a:xfrm>
        </p:grpSpPr>
        <p:sp>
          <p:nvSpPr>
            <p:cNvPr id="2619" name="Rettangolo 2618"/>
            <p:cNvSpPr/>
            <p:nvPr/>
          </p:nvSpPr>
          <p:spPr>
            <a:xfrm rot="2765361">
              <a:off x="1550884" y="4472119"/>
              <a:ext cx="180000" cy="1800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20" name="CasellaDiTesto 2619"/>
            <p:cNvSpPr txBox="1"/>
            <p:nvPr/>
          </p:nvSpPr>
          <p:spPr>
            <a:xfrm>
              <a:off x="1699170" y="4318000"/>
              <a:ext cx="2032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Indian</a:t>
              </a:r>
              <a:r>
                <a:rPr lang="it-IT" dirty="0" smtClean="0"/>
                <a:t> MORB</a:t>
              </a:r>
              <a:endParaRPr lang="it-IT" dirty="0"/>
            </a:p>
          </p:txBody>
        </p:sp>
      </p:grpSp>
      <p:grpSp>
        <p:nvGrpSpPr>
          <p:cNvPr id="2621" name="Gruppo 2620"/>
          <p:cNvGrpSpPr/>
          <p:nvPr/>
        </p:nvGrpSpPr>
        <p:grpSpPr>
          <a:xfrm>
            <a:off x="1538620" y="5011291"/>
            <a:ext cx="2248541" cy="461665"/>
            <a:chOff x="1550884" y="4318000"/>
            <a:chExt cx="2248541" cy="461665"/>
          </a:xfrm>
        </p:grpSpPr>
        <p:sp>
          <p:nvSpPr>
            <p:cNvPr id="2622" name="Rettangolo 2621"/>
            <p:cNvSpPr/>
            <p:nvPr/>
          </p:nvSpPr>
          <p:spPr>
            <a:xfrm rot="2765361">
              <a:off x="1550884" y="4472119"/>
              <a:ext cx="180000" cy="1800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23" name="CasellaDiTesto 2622"/>
            <p:cNvSpPr txBox="1"/>
            <p:nvPr/>
          </p:nvSpPr>
          <p:spPr>
            <a:xfrm>
              <a:off x="1699170" y="4318000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Pacific</a:t>
              </a:r>
              <a:r>
                <a:rPr lang="it-IT" dirty="0" smtClean="0"/>
                <a:t> MORB</a:t>
              </a:r>
              <a:endParaRPr lang="it-IT" dirty="0"/>
            </a:p>
          </p:txBody>
        </p:sp>
      </p:grpSp>
      <p:cxnSp>
        <p:nvCxnSpPr>
          <p:cNvPr id="2625" name="Connettore 1 2624"/>
          <p:cNvCxnSpPr/>
          <p:nvPr/>
        </p:nvCxnSpPr>
        <p:spPr>
          <a:xfrm flipH="1" flipV="1">
            <a:off x="4429760" y="317500"/>
            <a:ext cx="0" cy="5105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7" name="Connettore 1 2626"/>
          <p:cNvCxnSpPr/>
          <p:nvPr/>
        </p:nvCxnSpPr>
        <p:spPr>
          <a:xfrm flipH="1">
            <a:off x="1444625" y="3850640"/>
            <a:ext cx="71231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o 7"/>
          <p:cNvGrpSpPr/>
          <p:nvPr/>
        </p:nvGrpSpPr>
        <p:grpSpPr>
          <a:xfrm>
            <a:off x="1479550" y="635000"/>
            <a:ext cx="4665663" cy="4591050"/>
            <a:chOff x="1479550" y="635000"/>
            <a:chExt cx="4665663" cy="4591050"/>
          </a:xfrm>
        </p:grpSpPr>
        <p:grpSp>
          <p:nvGrpSpPr>
            <p:cNvPr id="9" name="Group 407"/>
            <p:cNvGrpSpPr>
              <a:grpSpLocks/>
            </p:cNvGrpSpPr>
            <p:nvPr/>
          </p:nvGrpSpPr>
          <p:grpSpPr bwMode="auto">
            <a:xfrm>
              <a:off x="1887538" y="933450"/>
              <a:ext cx="2192338" cy="2781300"/>
              <a:chOff x="1189" y="588"/>
              <a:chExt cx="1381" cy="1752"/>
            </a:xfrm>
          </p:grpSpPr>
          <p:sp>
            <p:nvSpPr>
              <p:cNvPr id="929" name="Freeform 207"/>
              <p:cNvSpPr>
                <a:spLocks noEditPoints="1"/>
              </p:cNvSpPr>
              <p:nvPr/>
            </p:nvSpPr>
            <p:spPr bwMode="auto">
              <a:xfrm>
                <a:off x="1189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0" name="Freeform 208"/>
              <p:cNvSpPr>
                <a:spLocks/>
              </p:cNvSpPr>
              <p:nvPr/>
            </p:nvSpPr>
            <p:spPr bwMode="auto">
              <a:xfrm>
                <a:off x="1284" y="8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1" name="Freeform 209"/>
              <p:cNvSpPr>
                <a:spLocks noEditPoints="1"/>
              </p:cNvSpPr>
              <p:nvPr/>
            </p:nvSpPr>
            <p:spPr bwMode="auto">
              <a:xfrm>
                <a:off x="1279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2" name="Freeform 210"/>
              <p:cNvSpPr>
                <a:spLocks/>
              </p:cNvSpPr>
              <p:nvPr/>
            </p:nvSpPr>
            <p:spPr bwMode="auto">
              <a:xfrm>
                <a:off x="1373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3" name="Freeform 211"/>
              <p:cNvSpPr>
                <a:spLocks noEditPoints="1"/>
              </p:cNvSpPr>
              <p:nvPr/>
            </p:nvSpPr>
            <p:spPr bwMode="auto">
              <a:xfrm>
                <a:off x="1369" y="8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4" name="Freeform 212"/>
              <p:cNvSpPr>
                <a:spLocks/>
              </p:cNvSpPr>
              <p:nvPr/>
            </p:nvSpPr>
            <p:spPr bwMode="auto">
              <a:xfrm>
                <a:off x="130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5" name="Freeform 213"/>
              <p:cNvSpPr>
                <a:spLocks noEditPoints="1"/>
              </p:cNvSpPr>
              <p:nvPr/>
            </p:nvSpPr>
            <p:spPr bwMode="auto">
              <a:xfrm>
                <a:off x="130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6" name="Freeform 214"/>
              <p:cNvSpPr>
                <a:spLocks/>
              </p:cNvSpPr>
              <p:nvPr/>
            </p:nvSpPr>
            <p:spPr bwMode="auto">
              <a:xfrm>
                <a:off x="1312" y="8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7" name="Freeform 215"/>
              <p:cNvSpPr>
                <a:spLocks noEditPoints="1"/>
              </p:cNvSpPr>
              <p:nvPr/>
            </p:nvSpPr>
            <p:spPr bwMode="auto">
              <a:xfrm>
                <a:off x="1307" y="8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8" name="Freeform 216"/>
              <p:cNvSpPr>
                <a:spLocks/>
              </p:cNvSpPr>
              <p:nvPr/>
            </p:nvSpPr>
            <p:spPr bwMode="auto">
              <a:xfrm>
                <a:off x="1368" y="7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39" name="Freeform 217"/>
              <p:cNvSpPr>
                <a:spLocks noEditPoints="1"/>
              </p:cNvSpPr>
              <p:nvPr/>
            </p:nvSpPr>
            <p:spPr bwMode="auto">
              <a:xfrm>
                <a:off x="1363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0" name="Freeform 218"/>
              <p:cNvSpPr>
                <a:spLocks/>
              </p:cNvSpPr>
              <p:nvPr/>
            </p:nvSpPr>
            <p:spPr bwMode="auto">
              <a:xfrm>
                <a:off x="1284" y="7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1" name="Freeform 219"/>
              <p:cNvSpPr>
                <a:spLocks noEditPoints="1"/>
              </p:cNvSpPr>
              <p:nvPr/>
            </p:nvSpPr>
            <p:spPr bwMode="auto">
              <a:xfrm>
                <a:off x="1279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2" name="Freeform 220"/>
              <p:cNvSpPr>
                <a:spLocks/>
              </p:cNvSpPr>
              <p:nvPr/>
            </p:nvSpPr>
            <p:spPr bwMode="auto">
              <a:xfrm>
                <a:off x="1305" y="10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3" name="Freeform 221"/>
              <p:cNvSpPr>
                <a:spLocks noEditPoints="1"/>
              </p:cNvSpPr>
              <p:nvPr/>
            </p:nvSpPr>
            <p:spPr bwMode="auto">
              <a:xfrm>
                <a:off x="1300" y="101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4" name="Freeform 222"/>
              <p:cNvSpPr>
                <a:spLocks/>
              </p:cNvSpPr>
              <p:nvPr/>
            </p:nvSpPr>
            <p:spPr bwMode="auto">
              <a:xfrm>
                <a:off x="1512" y="10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5" name="Freeform 223"/>
              <p:cNvSpPr>
                <a:spLocks noEditPoints="1"/>
              </p:cNvSpPr>
              <p:nvPr/>
            </p:nvSpPr>
            <p:spPr bwMode="auto">
              <a:xfrm>
                <a:off x="1507" y="108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6" name="Freeform 224"/>
              <p:cNvSpPr>
                <a:spLocks/>
              </p:cNvSpPr>
              <p:nvPr/>
            </p:nvSpPr>
            <p:spPr bwMode="auto">
              <a:xfrm>
                <a:off x="1339" y="9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7" name="Freeform 225"/>
              <p:cNvSpPr>
                <a:spLocks noEditPoints="1"/>
              </p:cNvSpPr>
              <p:nvPr/>
            </p:nvSpPr>
            <p:spPr bwMode="auto">
              <a:xfrm>
                <a:off x="1334" y="9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8" name="Freeform 226"/>
              <p:cNvSpPr>
                <a:spLocks/>
              </p:cNvSpPr>
              <p:nvPr/>
            </p:nvSpPr>
            <p:spPr bwMode="auto">
              <a:xfrm>
                <a:off x="1314" y="9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49" name="Freeform 227"/>
              <p:cNvSpPr>
                <a:spLocks noEditPoints="1"/>
              </p:cNvSpPr>
              <p:nvPr/>
            </p:nvSpPr>
            <p:spPr bwMode="auto">
              <a:xfrm>
                <a:off x="1309" y="9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0" name="Freeform 228"/>
              <p:cNvSpPr>
                <a:spLocks/>
              </p:cNvSpPr>
              <p:nvPr/>
            </p:nvSpPr>
            <p:spPr bwMode="auto">
              <a:xfrm>
                <a:off x="1788" y="128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1" name="Freeform 229"/>
              <p:cNvSpPr>
                <a:spLocks noEditPoints="1"/>
              </p:cNvSpPr>
              <p:nvPr/>
            </p:nvSpPr>
            <p:spPr bwMode="auto">
              <a:xfrm>
                <a:off x="1783" y="127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2" name="Freeform 230"/>
              <p:cNvSpPr>
                <a:spLocks/>
              </p:cNvSpPr>
              <p:nvPr/>
            </p:nvSpPr>
            <p:spPr bwMode="auto">
              <a:xfrm>
                <a:off x="1599" y="118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3" name="Freeform 231"/>
              <p:cNvSpPr>
                <a:spLocks noEditPoints="1"/>
              </p:cNvSpPr>
              <p:nvPr/>
            </p:nvSpPr>
            <p:spPr bwMode="auto">
              <a:xfrm>
                <a:off x="1594" y="11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4" name="Freeform 232"/>
              <p:cNvSpPr>
                <a:spLocks/>
              </p:cNvSpPr>
              <p:nvPr/>
            </p:nvSpPr>
            <p:spPr bwMode="auto">
              <a:xfrm>
                <a:off x="1732" y="134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5" name="Freeform 233"/>
              <p:cNvSpPr>
                <a:spLocks noEditPoints="1"/>
              </p:cNvSpPr>
              <p:nvPr/>
            </p:nvSpPr>
            <p:spPr bwMode="auto">
              <a:xfrm>
                <a:off x="1727" y="133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6" name="Freeform 234"/>
              <p:cNvSpPr>
                <a:spLocks/>
              </p:cNvSpPr>
              <p:nvPr/>
            </p:nvSpPr>
            <p:spPr bwMode="auto">
              <a:xfrm>
                <a:off x="1788" y="11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7" name="Freeform 235"/>
              <p:cNvSpPr>
                <a:spLocks noEditPoints="1"/>
              </p:cNvSpPr>
              <p:nvPr/>
            </p:nvSpPr>
            <p:spPr bwMode="auto">
              <a:xfrm>
                <a:off x="1783" y="1190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8" name="Freeform 236"/>
              <p:cNvSpPr>
                <a:spLocks/>
              </p:cNvSpPr>
              <p:nvPr/>
            </p:nvSpPr>
            <p:spPr bwMode="auto">
              <a:xfrm>
                <a:off x="1703" y="101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59" name="Freeform 237"/>
              <p:cNvSpPr>
                <a:spLocks noEditPoints="1"/>
              </p:cNvSpPr>
              <p:nvPr/>
            </p:nvSpPr>
            <p:spPr bwMode="auto">
              <a:xfrm>
                <a:off x="1699" y="100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0" name="Freeform 238"/>
              <p:cNvSpPr>
                <a:spLocks/>
              </p:cNvSpPr>
              <p:nvPr/>
            </p:nvSpPr>
            <p:spPr bwMode="auto">
              <a:xfrm>
                <a:off x="1618" y="9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1" name="Freeform 239"/>
              <p:cNvSpPr>
                <a:spLocks noEditPoints="1"/>
              </p:cNvSpPr>
              <p:nvPr/>
            </p:nvSpPr>
            <p:spPr bwMode="auto">
              <a:xfrm>
                <a:off x="1613" y="9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2" name="Freeform 240"/>
              <p:cNvSpPr>
                <a:spLocks/>
              </p:cNvSpPr>
              <p:nvPr/>
            </p:nvSpPr>
            <p:spPr bwMode="auto">
              <a:xfrm>
                <a:off x="1882" y="13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3" name="Freeform 241"/>
              <p:cNvSpPr>
                <a:spLocks noEditPoints="1"/>
              </p:cNvSpPr>
              <p:nvPr/>
            </p:nvSpPr>
            <p:spPr bwMode="auto">
              <a:xfrm>
                <a:off x="1877" y="1305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4" name="Freeform 242"/>
              <p:cNvSpPr>
                <a:spLocks/>
              </p:cNvSpPr>
              <p:nvPr/>
            </p:nvSpPr>
            <p:spPr bwMode="auto">
              <a:xfrm>
                <a:off x="1928" y="14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5" name="Freeform 243"/>
              <p:cNvSpPr>
                <a:spLocks noEditPoints="1"/>
              </p:cNvSpPr>
              <p:nvPr/>
            </p:nvSpPr>
            <p:spPr bwMode="auto">
              <a:xfrm>
                <a:off x="1923" y="143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6" name="Freeform 244"/>
              <p:cNvSpPr>
                <a:spLocks/>
              </p:cNvSpPr>
              <p:nvPr/>
            </p:nvSpPr>
            <p:spPr bwMode="auto">
              <a:xfrm>
                <a:off x="1626" y="8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7" name="Freeform 245"/>
              <p:cNvSpPr>
                <a:spLocks noEditPoints="1"/>
              </p:cNvSpPr>
              <p:nvPr/>
            </p:nvSpPr>
            <p:spPr bwMode="auto">
              <a:xfrm>
                <a:off x="1621" y="8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8" name="Freeform 246"/>
              <p:cNvSpPr>
                <a:spLocks/>
              </p:cNvSpPr>
              <p:nvPr/>
            </p:nvSpPr>
            <p:spPr bwMode="auto">
              <a:xfrm>
                <a:off x="1626" y="9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69" name="Freeform 247"/>
              <p:cNvSpPr>
                <a:spLocks noEditPoints="1"/>
              </p:cNvSpPr>
              <p:nvPr/>
            </p:nvSpPr>
            <p:spPr bwMode="auto">
              <a:xfrm>
                <a:off x="1621" y="91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0" name="Freeform 248"/>
              <p:cNvSpPr>
                <a:spLocks/>
              </p:cNvSpPr>
              <p:nvPr/>
            </p:nvSpPr>
            <p:spPr bwMode="auto">
              <a:xfrm>
                <a:off x="1667" y="10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1" name="Freeform 249"/>
              <p:cNvSpPr>
                <a:spLocks noEditPoints="1"/>
              </p:cNvSpPr>
              <p:nvPr/>
            </p:nvSpPr>
            <p:spPr bwMode="auto">
              <a:xfrm>
                <a:off x="1662" y="108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2" name="Freeform 250"/>
              <p:cNvSpPr>
                <a:spLocks/>
              </p:cNvSpPr>
              <p:nvPr/>
            </p:nvSpPr>
            <p:spPr bwMode="auto">
              <a:xfrm>
                <a:off x="1746" y="106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3" name="Freeform 251"/>
              <p:cNvSpPr>
                <a:spLocks noEditPoints="1"/>
              </p:cNvSpPr>
              <p:nvPr/>
            </p:nvSpPr>
            <p:spPr bwMode="auto">
              <a:xfrm>
                <a:off x="1741" y="105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4" name="Freeform 252"/>
              <p:cNvSpPr>
                <a:spLocks/>
              </p:cNvSpPr>
              <p:nvPr/>
            </p:nvSpPr>
            <p:spPr bwMode="auto">
              <a:xfrm>
                <a:off x="1613" y="86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5" name="Freeform 253"/>
              <p:cNvSpPr>
                <a:spLocks noEditPoints="1"/>
              </p:cNvSpPr>
              <p:nvPr/>
            </p:nvSpPr>
            <p:spPr bwMode="auto">
              <a:xfrm>
                <a:off x="1608" y="858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6" name="Freeform 254"/>
              <p:cNvSpPr>
                <a:spLocks/>
              </p:cNvSpPr>
              <p:nvPr/>
            </p:nvSpPr>
            <p:spPr bwMode="auto">
              <a:xfrm>
                <a:off x="1826" y="97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7" name="Freeform 255"/>
              <p:cNvSpPr>
                <a:spLocks noEditPoints="1"/>
              </p:cNvSpPr>
              <p:nvPr/>
            </p:nvSpPr>
            <p:spPr bwMode="auto">
              <a:xfrm>
                <a:off x="1821" y="9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8" name="Freeform 256"/>
              <p:cNvSpPr>
                <a:spLocks/>
              </p:cNvSpPr>
              <p:nvPr/>
            </p:nvSpPr>
            <p:spPr bwMode="auto">
              <a:xfrm>
                <a:off x="1806" y="130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79" name="Freeform 257"/>
              <p:cNvSpPr>
                <a:spLocks noEditPoints="1"/>
              </p:cNvSpPr>
              <p:nvPr/>
            </p:nvSpPr>
            <p:spPr bwMode="auto">
              <a:xfrm>
                <a:off x="1802" y="1296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0" name="Freeform 258"/>
              <p:cNvSpPr>
                <a:spLocks/>
              </p:cNvSpPr>
              <p:nvPr/>
            </p:nvSpPr>
            <p:spPr bwMode="auto">
              <a:xfrm>
                <a:off x="1558" y="10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1" name="Freeform 259"/>
              <p:cNvSpPr>
                <a:spLocks noEditPoints="1"/>
              </p:cNvSpPr>
              <p:nvPr/>
            </p:nvSpPr>
            <p:spPr bwMode="auto">
              <a:xfrm>
                <a:off x="1553" y="10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2" name="Freeform 260"/>
              <p:cNvSpPr>
                <a:spLocks/>
              </p:cNvSpPr>
              <p:nvPr/>
            </p:nvSpPr>
            <p:spPr bwMode="auto">
              <a:xfrm>
                <a:off x="1758" y="13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3" name="Freeform 261"/>
              <p:cNvSpPr>
                <a:spLocks noEditPoints="1"/>
              </p:cNvSpPr>
              <p:nvPr/>
            </p:nvSpPr>
            <p:spPr bwMode="auto">
              <a:xfrm>
                <a:off x="1754" y="133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4" name="Freeform 262"/>
              <p:cNvSpPr>
                <a:spLocks/>
              </p:cNvSpPr>
              <p:nvPr/>
            </p:nvSpPr>
            <p:spPr bwMode="auto">
              <a:xfrm>
                <a:off x="1809" y="133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5" name="Freeform 263"/>
              <p:cNvSpPr>
                <a:spLocks noEditPoints="1"/>
              </p:cNvSpPr>
              <p:nvPr/>
            </p:nvSpPr>
            <p:spPr bwMode="auto">
              <a:xfrm>
                <a:off x="1804" y="1326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6" name="Freeform 264"/>
              <p:cNvSpPr>
                <a:spLocks/>
              </p:cNvSpPr>
              <p:nvPr/>
            </p:nvSpPr>
            <p:spPr bwMode="auto">
              <a:xfrm>
                <a:off x="1779" y="123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7" name="Freeform 265"/>
              <p:cNvSpPr>
                <a:spLocks noEditPoints="1"/>
              </p:cNvSpPr>
              <p:nvPr/>
            </p:nvSpPr>
            <p:spPr bwMode="auto">
              <a:xfrm>
                <a:off x="1774" y="122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8" name="Freeform 266"/>
              <p:cNvSpPr>
                <a:spLocks/>
              </p:cNvSpPr>
              <p:nvPr/>
            </p:nvSpPr>
            <p:spPr bwMode="auto">
              <a:xfrm>
                <a:off x="1408" y="7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89" name="Freeform 267"/>
              <p:cNvSpPr>
                <a:spLocks noEditPoints="1"/>
              </p:cNvSpPr>
              <p:nvPr/>
            </p:nvSpPr>
            <p:spPr bwMode="auto">
              <a:xfrm>
                <a:off x="1403" y="70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0" name="Freeform 268"/>
              <p:cNvSpPr>
                <a:spLocks/>
              </p:cNvSpPr>
              <p:nvPr/>
            </p:nvSpPr>
            <p:spPr bwMode="auto">
              <a:xfrm>
                <a:off x="2011" y="153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1" name="Freeform 269"/>
              <p:cNvSpPr>
                <a:spLocks noEditPoints="1"/>
              </p:cNvSpPr>
              <p:nvPr/>
            </p:nvSpPr>
            <p:spPr bwMode="auto">
              <a:xfrm>
                <a:off x="2006" y="15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2" name="Freeform 270"/>
              <p:cNvSpPr>
                <a:spLocks/>
              </p:cNvSpPr>
              <p:nvPr/>
            </p:nvSpPr>
            <p:spPr bwMode="auto">
              <a:xfrm>
                <a:off x="1878" y="15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3" name="Freeform 271"/>
              <p:cNvSpPr>
                <a:spLocks noEditPoints="1"/>
              </p:cNvSpPr>
              <p:nvPr/>
            </p:nvSpPr>
            <p:spPr bwMode="auto">
              <a:xfrm>
                <a:off x="1874" y="15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4" name="Freeform 272"/>
              <p:cNvSpPr>
                <a:spLocks/>
              </p:cNvSpPr>
              <p:nvPr/>
            </p:nvSpPr>
            <p:spPr bwMode="auto">
              <a:xfrm>
                <a:off x="1921" y="14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5" name="Freeform 273"/>
              <p:cNvSpPr>
                <a:spLocks noEditPoints="1"/>
              </p:cNvSpPr>
              <p:nvPr/>
            </p:nvSpPr>
            <p:spPr bwMode="auto">
              <a:xfrm>
                <a:off x="1916" y="145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6" name="Freeform 274"/>
              <p:cNvSpPr>
                <a:spLocks/>
              </p:cNvSpPr>
              <p:nvPr/>
            </p:nvSpPr>
            <p:spPr bwMode="auto">
              <a:xfrm>
                <a:off x="1876" y="14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7" name="Freeform 275"/>
              <p:cNvSpPr>
                <a:spLocks noEditPoints="1"/>
              </p:cNvSpPr>
              <p:nvPr/>
            </p:nvSpPr>
            <p:spPr bwMode="auto">
              <a:xfrm>
                <a:off x="1871" y="147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8" name="Freeform 276"/>
              <p:cNvSpPr>
                <a:spLocks/>
              </p:cNvSpPr>
              <p:nvPr/>
            </p:nvSpPr>
            <p:spPr bwMode="auto">
              <a:xfrm>
                <a:off x="1925" y="14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99" name="Freeform 277"/>
              <p:cNvSpPr>
                <a:spLocks noEditPoints="1"/>
              </p:cNvSpPr>
              <p:nvPr/>
            </p:nvSpPr>
            <p:spPr bwMode="auto">
              <a:xfrm>
                <a:off x="1920" y="14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0" name="Freeform 278"/>
              <p:cNvSpPr>
                <a:spLocks/>
              </p:cNvSpPr>
              <p:nvPr/>
            </p:nvSpPr>
            <p:spPr bwMode="auto">
              <a:xfrm>
                <a:off x="1628" y="9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1" name="Freeform 279"/>
              <p:cNvSpPr>
                <a:spLocks noEditPoints="1"/>
              </p:cNvSpPr>
              <p:nvPr/>
            </p:nvSpPr>
            <p:spPr bwMode="auto">
              <a:xfrm>
                <a:off x="1623" y="953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2" name="Freeform 280"/>
              <p:cNvSpPr>
                <a:spLocks/>
              </p:cNvSpPr>
              <p:nvPr/>
            </p:nvSpPr>
            <p:spPr bwMode="auto">
              <a:xfrm>
                <a:off x="1626" y="9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3" name="Freeform 281"/>
              <p:cNvSpPr>
                <a:spLocks noEditPoints="1"/>
              </p:cNvSpPr>
              <p:nvPr/>
            </p:nvSpPr>
            <p:spPr bwMode="auto">
              <a:xfrm>
                <a:off x="1621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4" name="Freeform 282"/>
              <p:cNvSpPr>
                <a:spLocks/>
              </p:cNvSpPr>
              <p:nvPr/>
            </p:nvSpPr>
            <p:spPr bwMode="auto">
              <a:xfrm>
                <a:off x="1684" y="10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5" name="Freeform 283"/>
              <p:cNvSpPr>
                <a:spLocks noEditPoints="1"/>
              </p:cNvSpPr>
              <p:nvPr/>
            </p:nvSpPr>
            <p:spPr bwMode="auto">
              <a:xfrm>
                <a:off x="1679" y="10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6" name="Freeform 284"/>
              <p:cNvSpPr>
                <a:spLocks/>
              </p:cNvSpPr>
              <p:nvPr/>
            </p:nvSpPr>
            <p:spPr bwMode="auto">
              <a:xfrm>
                <a:off x="1707" y="106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7" name="Freeform 285"/>
              <p:cNvSpPr>
                <a:spLocks noEditPoints="1"/>
              </p:cNvSpPr>
              <p:nvPr/>
            </p:nvSpPr>
            <p:spPr bwMode="auto">
              <a:xfrm>
                <a:off x="1702" y="106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8" name="Freeform 286"/>
              <p:cNvSpPr>
                <a:spLocks/>
              </p:cNvSpPr>
              <p:nvPr/>
            </p:nvSpPr>
            <p:spPr bwMode="auto">
              <a:xfrm>
                <a:off x="1684" y="11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09" name="Freeform 287"/>
              <p:cNvSpPr>
                <a:spLocks noEditPoints="1"/>
              </p:cNvSpPr>
              <p:nvPr/>
            </p:nvSpPr>
            <p:spPr bwMode="auto">
              <a:xfrm>
                <a:off x="1679" y="11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0" name="Freeform 288"/>
              <p:cNvSpPr>
                <a:spLocks/>
              </p:cNvSpPr>
              <p:nvPr/>
            </p:nvSpPr>
            <p:spPr bwMode="auto">
              <a:xfrm>
                <a:off x="1749" y="11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1" name="Freeform 289"/>
              <p:cNvSpPr>
                <a:spLocks noEditPoints="1"/>
              </p:cNvSpPr>
              <p:nvPr/>
            </p:nvSpPr>
            <p:spPr bwMode="auto">
              <a:xfrm>
                <a:off x="1745" y="115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2" name="Freeform 290"/>
              <p:cNvSpPr>
                <a:spLocks/>
              </p:cNvSpPr>
              <p:nvPr/>
            </p:nvSpPr>
            <p:spPr bwMode="auto">
              <a:xfrm>
                <a:off x="1851" y="14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3" name="Freeform 291"/>
              <p:cNvSpPr>
                <a:spLocks noEditPoints="1"/>
              </p:cNvSpPr>
              <p:nvPr/>
            </p:nvSpPr>
            <p:spPr bwMode="auto">
              <a:xfrm>
                <a:off x="1846" y="141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4" name="Freeform 292"/>
              <p:cNvSpPr>
                <a:spLocks/>
              </p:cNvSpPr>
              <p:nvPr/>
            </p:nvSpPr>
            <p:spPr bwMode="auto">
              <a:xfrm>
                <a:off x="1887" y="145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5" name="Freeform 293"/>
              <p:cNvSpPr>
                <a:spLocks noEditPoints="1"/>
              </p:cNvSpPr>
              <p:nvPr/>
            </p:nvSpPr>
            <p:spPr bwMode="auto">
              <a:xfrm>
                <a:off x="1882" y="14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6" name="Freeform 294"/>
              <p:cNvSpPr>
                <a:spLocks/>
              </p:cNvSpPr>
              <p:nvPr/>
            </p:nvSpPr>
            <p:spPr bwMode="auto">
              <a:xfrm>
                <a:off x="1735" y="122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7" name="Freeform 295"/>
              <p:cNvSpPr>
                <a:spLocks noEditPoints="1"/>
              </p:cNvSpPr>
              <p:nvPr/>
            </p:nvSpPr>
            <p:spPr bwMode="auto">
              <a:xfrm>
                <a:off x="1730" y="12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8" name="Freeform 296"/>
              <p:cNvSpPr>
                <a:spLocks/>
              </p:cNvSpPr>
              <p:nvPr/>
            </p:nvSpPr>
            <p:spPr bwMode="auto">
              <a:xfrm>
                <a:off x="2458" y="126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19" name="Freeform 297"/>
              <p:cNvSpPr>
                <a:spLocks noEditPoints="1"/>
              </p:cNvSpPr>
              <p:nvPr/>
            </p:nvSpPr>
            <p:spPr bwMode="auto">
              <a:xfrm>
                <a:off x="2453" y="126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0" name="Freeform 298"/>
              <p:cNvSpPr>
                <a:spLocks/>
              </p:cNvSpPr>
              <p:nvPr/>
            </p:nvSpPr>
            <p:spPr bwMode="auto">
              <a:xfrm>
                <a:off x="1570" y="103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1" name="Freeform 299"/>
              <p:cNvSpPr>
                <a:spLocks noEditPoints="1"/>
              </p:cNvSpPr>
              <p:nvPr/>
            </p:nvSpPr>
            <p:spPr bwMode="auto">
              <a:xfrm>
                <a:off x="1565" y="10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2" name="Freeform 300"/>
              <p:cNvSpPr>
                <a:spLocks/>
              </p:cNvSpPr>
              <p:nvPr/>
            </p:nvSpPr>
            <p:spPr bwMode="auto">
              <a:xfrm>
                <a:off x="1564" y="9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3" name="Freeform 301"/>
              <p:cNvSpPr>
                <a:spLocks noEditPoints="1"/>
              </p:cNvSpPr>
              <p:nvPr/>
            </p:nvSpPr>
            <p:spPr bwMode="auto">
              <a:xfrm>
                <a:off x="1559" y="9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4" name="Freeform 302"/>
              <p:cNvSpPr>
                <a:spLocks/>
              </p:cNvSpPr>
              <p:nvPr/>
            </p:nvSpPr>
            <p:spPr bwMode="auto">
              <a:xfrm>
                <a:off x="2305" y="9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5" name="Freeform 303"/>
              <p:cNvSpPr>
                <a:spLocks noEditPoints="1"/>
              </p:cNvSpPr>
              <p:nvPr/>
            </p:nvSpPr>
            <p:spPr bwMode="auto">
              <a:xfrm>
                <a:off x="2299" y="91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6" name="Freeform 304"/>
              <p:cNvSpPr>
                <a:spLocks/>
              </p:cNvSpPr>
              <p:nvPr/>
            </p:nvSpPr>
            <p:spPr bwMode="auto">
              <a:xfrm>
                <a:off x="1581" y="9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7" name="Freeform 305"/>
              <p:cNvSpPr>
                <a:spLocks noEditPoints="1"/>
              </p:cNvSpPr>
              <p:nvPr/>
            </p:nvSpPr>
            <p:spPr bwMode="auto">
              <a:xfrm>
                <a:off x="1576" y="9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8" name="Freeform 306"/>
              <p:cNvSpPr>
                <a:spLocks/>
              </p:cNvSpPr>
              <p:nvPr/>
            </p:nvSpPr>
            <p:spPr bwMode="auto">
              <a:xfrm>
                <a:off x="2381" y="219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29" name="Freeform 307"/>
              <p:cNvSpPr>
                <a:spLocks noEditPoints="1"/>
              </p:cNvSpPr>
              <p:nvPr/>
            </p:nvSpPr>
            <p:spPr bwMode="auto">
              <a:xfrm>
                <a:off x="2375" y="219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0" name="Freeform 308"/>
              <p:cNvSpPr>
                <a:spLocks/>
              </p:cNvSpPr>
              <p:nvPr/>
            </p:nvSpPr>
            <p:spPr bwMode="auto">
              <a:xfrm>
                <a:off x="2378" y="223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1" name="Freeform 309"/>
              <p:cNvSpPr>
                <a:spLocks noEditPoints="1"/>
              </p:cNvSpPr>
              <p:nvPr/>
            </p:nvSpPr>
            <p:spPr bwMode="auto">
              <a:xfrm>
                <a:off x="2373" y="222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2" name="Freeform 310"/>
              <p:cNvSpPr>
                <a:spLocks/>
              </p:cNvSpPr>
              <p:nvPr/>
            </p:nvSpPr>
            <p:spPr bwMode="auto">
              <a:xfrm>
                <a:off x="2086" y="179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3" name="Freeform 311"/>
              <p:cNvSpPr>
                <a:spLocks noEditPoints="1"/>
              </p:cNvSpPr>
              <p:nvPr/>
            </p:nvSpPr>
            <p:spPr bwMode="auto">
              <a:xfrm>
                <a:off x="2082" y="178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4" name="Freeform 312"/>
              <p:cNvSpPr>
                <a:spLocks/>
              </p:cNvSpPr>
              <p:nvPr/>
            </p:nvSpPr>
            <p:spPr bwMode="auto">
              <a:xfrm>
                <a:off x="2108" y="182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5" name="Freeform 313"/>
              <p:cNvSpPr>
                <a:spLocks noEditPoints="1"/>
              </p:cNvSpPr>
              <p:nvPr/>
            </p:nvSpPr>
            <p:spPr bwMode="auto">
              <a:xfrm>
                <a:off x="2103" y="182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6" name="Freeform 314"/>
              <p:cNvSpPr>
                <a:spLocks/>
              </p:cNvSpPr>
              <p:nvPr/>
            </p:nvSpPr>
            <p:spPr bwMode="auto">
              <a:xfrm>
                <a:off x="1928" y="15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7" name="Freeform 315"/>
              <p:cNvSpPr>
                <a:spLocks noEditPoints="1"/>
              </p:cNvSpPr>
              <p:nvPr/>
            </p:nvSpPr>
            <p:spPr bwMode="auto">
              <a:xfrm>
                <a:off x="1923" y="155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8" name="Freeform 316"/>
              <p:cNvSpPr>
                <a:spLocks/>
              </p:cNvSpPr>
              <p:nvPr/>
            </p:nvSpPr>
            <p:spPr bwMode="auto">
              <a:xfrm>
                <a:off x="1947" y="160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39" name="Freeform 317"/>
              <p:cNvSpPr>
                <a:spLocks noEditPoints="1"/>
              </p:cNvSpPr>
              <p:nvPr/>
            </p:nvSpPr>
            <p:spPr bwMode="auto">
              <a:xfrm>
                <a:off x="1942" y="160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0" name="Freeform 318"/>
              <p:cNvSpPr>
                <a:spLocks/>
              </p:cNvSpPr>
              <p:nvPr/>
            </p:nvSpPr>
            <p:spPr bwMode="auto">
              <a:xfrm>
                <a:off x="1532" y="102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1" name="Freeform 319"/>
              <p:cNvSpPr>
                <a:spLocks noEditPoints="1"/>
              </p:cNvSpPr>
              <p:nvPr/>
            </p:nvSpPr>
            <p:spPr bwMode="auto">
              <a:xfrm>
                <a:off x="1527" y="10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2" name="Freeform 320"/>
              <p:cNvSpPr>
                <a:spLocks/>
              </p:cNvSpPr>
              <p:nvPr/>
            </p:nvSpPr>
            <p:spPr bwMode="auto">
              <a:xfrm>
                <a:off x="1569" y="103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3" name="Freeform 321"/>
              <p:cNvSpPr>
                <a:spLocks noEditPoints="1"/>
              </p:cNvSpPr>
              <p:nvPr/>
            </p:nvSpPr>
            <p:spPr bwMode="auto">
              <a:xfrm>
                <a:off x="1564" y="103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4" name="Freeform 322"/>
              <p:cNvSpPr>
                <a:spLocks/>
              </p:cNvSpPr>
              <p:nvPr/>
            </p:nvSpPr>
            <p:spPr bwMode="auto">
              <a:xfrm>
                <a:off x="1550" y="9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5" name="Freeform 323"/>
              <p:cNvSpPr>
                <a:spLocks noEditPoints="1"/>
              </p:cNvSpPr>
              <p:nvPr/>
            </p:nvSpPr>
            <p:spPr bwMode="auto">
              <a:xfrm>
                <a:off x="1546" y="93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6" name="Freeform 324"/>
              <p:cNvSpPr>
                <a:spLocks/>
              </p:cNvSpPr>
              <p:nvPr/>
            </p:nvSpPr>
            <p:spPr bwMode="auto">
              <a:xfrm>
                <a:off x="1928" y="14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7" name="Freeform 325"/>
              <p:cNvSpPr>
                <a:spLocks noEditPoints="1"/>
              </p:cNvSpPr>
              <p:nvPr/>
            </p:nvSpPr>
            <p:spPr bwMode="auto">
              <a:xfrm>
                <a:off x="1923" y="1440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8" name="Freeform 326"/>
              <p:cNvSpPr>
                <a:spLocks/>
              </p:cNvSpPr>
              <p:nvPr/>
            </p:nvSpPr>
            <p:spPr bwMode="auto">
              <a:xfrm>
                <a:off x="1531" y="8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49" name="Freeform 327"/>
              <p:cNvSpPr>
                <a:spLocks noEditPoints="1"/>
              </p:cNvSpPr>
              <p:nvPr/>
            </p:nvSpPr>
            <p:spPr bwMode="auto">
              <a:xfrm>
                <a:off x="1526" y="88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0" name="Freeform 328"/>
              <p:cNvSpPr>
                <a:spLocks/>
              </p:cNvSpPr>
              <p:nvPr/>
            </p:nvSpPr>
            <p:spPr bwMode="auto">
              <a:xfrm>
                <a:off x="1419" y="9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1" name="Freeform 329"/>
              <p:cNvSpPr>
                <a:spLocks noEditPoints="1"/>
              </p:cNvSpPr>
              <p:nvPr/>
            </p:nvSpPr>
            <p:spPr bwMode="auto">
              <a:xfrm>
                <a:off x="1414" y="96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2" name="Freeform 330"/>
              <p:cNvSpPr>
                <a:spLocks/>
              </p:cNvSpPr>
              <p:nvPr/>
            </p:nvSpPr>
            <p:spPr bwMode="auto">
              <a:xfrm>
                <a:off x="1467" y="83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3" name="Freeform 331"/>
              <p:cNvSpPr>
                <a:spLocks noEditPoints="1"/>
              </p:cNvSpPr>
              <p:nvPr/>
            </p:nvSpPr>
            <p:spPr bwMode="auto">
              <a:xfrm>
                <a:off x="1462" y="8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4" name="Freeform 332"/>
              <p:cNvSpPr>
                <a:spLocks/>
              </p:cNvSpPr>
              <p:nvPr/>
            </p:nvSpPr>
            <p:spPr bwMode="auto">
              <a:xfrm>
                <a:off x="2107" y="169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5" name="Freeform 333"/>
              <p:cNvSpPr>
                <a:spLocks noEditPoints="1"/>
              </p:cNvSpPr>
              <p:nvPr/>
            </p:nvSpPr>
            <p:spPr bwMode="auto">
              <a:xfrm>
                <a:off x="2102" y="1687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6" name="Freeform 334"/>
              <p:cNvSpPr>
                <a:spLocks/>
              </p:cNvSpPr>
              <p:nvPr/>
            </p:nvSpPr>
            <p:spPr bwMode="auto">
              <a:xfrm>
                <a:off x="2018" y="15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7" name="Freeform 335"/>
              <p:cNvSpPr>
                <a:spLocks noEditPoints="1"/>
              </p:cNvSpPr>
              <p:nvPr/>
            </p:nvSpPr>
            <p:spPr bwMode="auto">
              <a:xfrm>
                <a:off x="2014" y="15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8" name="Freeform 336"/>
              <p:cNvSpPr>
                <a:spLocks/>
              </p:cNvSpPr>
              <p:nvPr/>
            </p:nvSpPr>
            <p:spPr bwMode="auto">
              <a:xfrm>
                <a:off x="1613" y="100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59" name="Freeform 337"/>
              <p:cNvSpPr>
                <a:spLocks noEditPoints="1"/>
              </p:cNvSpPr>
              <p:nvPr/>
            </p:nvSpPr>
            <p:spPr bwMode="auto">
              <a:xfrm>
                <a:off x="1608" y="999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0" name="Freeform 338"/>
              <p:cNvSpPr>
                <a:spLocks/>
              </p:cNvSpPr>
              <p:nvPr/>
            </p:nvSpPr>
            <p:spPr bwMode="auto">
              <a:xfrm>
                <a:off x="1532" y="104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1" name="Freeform 339"/>
              <p:cNvSpPr>
                <a:spLocks noEditPoints="1"/>
              </p:cNvSpPr>
              <p:nvPr/>
            </p:nvSpPr>
            <p:spPr bwMode="auto">
              <a:xfrm>
                <a:off x="1527" y="10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2" name="Freeform 340"/>
              <p:cNvSpPr>
                <a:spLocks/>
              </p:cNvSpPr>
              <p:nvPr/>
            </p:nvSpPr>
            <p:spPr bwMode="auto">
              <a:xfrm>
                <a:off x="1629" y="10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3" name="Freeform 341"/>
              <p:cNvSpPr>
                <a:spLocks noEditPoints="1"/>
              </p:cNvSpPr>
              <p:nvPr/>
            </p:nvSpPr>
            <p:spPr bwMode="auto">
              <a:xfrm>
                <a:off x="1625" y="104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4" name="Freeform 342"/>
              <p:cNvSpPr>
                <a:spLocks/>
              </p:cNvSpPr>
              <p:nvPr/>
            </p:nvSpPr>
            <p:spPr bwMode="auto">
              <a:xfrm>
                <a:off x="1495" y="76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5" name="Freeform 343"/>
              <p:cNvSpPr>
                <a:spLocks noEditPoints="1"/>
              </p:cNvSpPr>
              <p:nvPr/>
            </p:nvSpPr>
            <p:spPr bwMode="auto">
              <a:xfrm>
                <a:off x="1491" y="76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6" name="Freeform 344"/>
              <p:cNvSpPr>
                <a:spLocks/>
              </p:cNvSpPr>
              <p:nvPr/>
            </p:nvSpPr>
            <p:spPr bwMode="auto">
              <a:xfrm>
                <a:off x="1459" y="5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7" name="Freeform 345"/>
              <p:cNvSpPr>
                <a:spLocks noEditPoints="1"/>
              </p:cNvSpPr>
              <p:nvPr/>
            </p:nvSpPr>
            <p:spPr bwMode="auto">
              <a:xfrm>
                <a:off x="1454" y="5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8" name="Freeform 346"/>
              <p:cNvSpPr>
                <a:spLocks/>
              </p:cNvSpPr>
              <p:nvPr/>
            </p:nvSpPr>
            <p:spPr bwMode="auto">
              <a:xfrm>
                <a:off x="1405" y="7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69" name="Freeform 347"/>
              <p:cNvSpPr>
                <a:spLocks noEditPoints="1"/>
              </p:cNvSpPr>
              <p:nvPr/>
            </p:nvSpPr>
            <p:spPr bwMode="auto">
              <a:xfrm>
                <a:off x="1400" y="75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0" name="Freeform 348"/>
              <p:cNvSpPr>
                <a:spLocks/>
              </p:cNvSpPr>
              <p:nvPr/>
            </p:nvSpPr>
            <p:spPr bwMode="auto">
              <a:xfrm>
                <a:off x="1348" y="7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1" name="Freeform 349"/>
              <p:cNvSpPr>
                <a:spLocks noEditPoints="1"/>
              </p:cNvSpPr>
              <p:nvPr/>
            </p:nvSpPr>
            <p:spPr bwMode="auto">
              <a:xfrm>
                <a:off x="1343" y="75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2" name="Freeform 350"/>
              <p:cNvSpPr>
                <a:spLocks/>
              </p:cNvSpPr>
              <p:nvPr/>
            </p:nvSpPr>
            <p:spPr bwMode="auto">
              <a:xfrm>
                <a:off x="1499" y="10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3" name="Freeform 351"/>
              <p:cNvSpPr>
                <a:spLocks noEditPoints="1"/>
              </p:cNvSpPr>
              <p:nvPr/>
            </p:nvSpPr>
            <p:spPr bwMode="auto">
              <a:xfrm>
                <a:off x="1494" y="104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4" name="Freeform 352"/>
              <p:cNvSpPr>
                <a:spLocks/>
              </p:cNvSpPr>
              <p:nvPr/>
            </p:nvSpPr>
            <p:spPr bwMode="auto">
              <a:xfrm>
                <a:off x="1366" y="71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5" name="Freeform 353"/>
              <p:cNvSpPr>
                <a:spLocks noEditPoints="1"/>
              </p:cNvSpPr>
              <p:nvPr/>
            </p:nvSpPr>
            <p:spPr bwMode="auto">
              <a:xfrm>
                <a:off x="1361" y="70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6" name="Freeform 354"/>
              <p:cNvSpPr>
                <a:spLocks/>
              </p:cNvSpPr>
              <p:nvPr/>
            </p:nvSpPr>
            <p:spPr bwMode="auto">
              <a:xfrm>
                <a:off x="1374" y="8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7" name="Freeform 355"/>
              <p:cNvSpPr>
                <a:spLocks noEditPoints="1"/>
              </p:cNvSpPr>
              <p:nvPr/>
            </p:nvSpPr>
            <p:spPr bwMode="auto">
              <a:xfrm>
                <a:off x="1369" y="812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8" name="Freeform 356"/>
              <p:cNvSpPr>
                <a:spLocks/>
              </p:cNvSpPr>
              <p:nvPr/>
            </p:nvSpPr>
            <p:spPr bwMode="auto">
              <a:xfrm>
                <a:off x="1241" y="6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79" name="Freeform 357"/>
              <p:cNvSpPr>
                <a:spLocks noEditPoints="1"/>
              </p:cNvSpPr>
              <p:nvPr/>
            </p:nvSpPr>
            <p:spPr bwMode="auto">
              <a:xfrm>
                <a:off x="1236" y="65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0" name="Freeform 358"/>
              <p:cNvSpPr>
                <a:spLocks/>
              </p:cNvSpPr>
              <p:nvPr/>
            </p:nvSpPr>
            <p:spPr bwMode="auto">
              <a:xfrm>
                <a:off x="1841" y="13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1" name="Freeform 359"/>
              <p:cNvSpPr>
                <a:spLocks noEditPoints="1"/>
              </p:cNvSpPr>
              <p:nvPr/>
            </p:nvSpPr>
            <p:spPr bwMode="auto">
              <a:xfrm>
                <a:off x="1837" y="13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2" name="Freeform 360"/>
              <p:cNvSpPr>
                <a:spLocks/>
              </p:cNvSpPr>
              <p:nvPr/>
            </p:nvSpPr>
            <p:spPr bwMode="auto">
              <a:xfrm>
                <a:off x="1660" y="111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3" name="Freeform 361"/>
              <p:cNvSpPr>
                <a:spLocks noEditPoints="1"/>
              </p:cNvSpPr>
              <p:nvPr/>
            </p:nvSpPr>
            <p:spPr bwMode="auto">
              <a:xfrm>
                <a:off x="1655" y="110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4" name="Freeform 362"/>
              <p:cNvSpPr>
                <a:spLocks/>
              </p:cNvSpPr>
              <p:nvPr/>
            </p:nvSpPr>
            <p:spPr bwMode="auto">
              <a:xfrm>
                <a:off x="1863" y="13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5" name="Freeform 363"/>
              <p:cNvSpPr>
                <a:spLocks noEditPoints="1"/>
              </p:cNvSpPr>
              <p:nvPr/>
            </p:nvSpPr>
            <p:spPr bwMode="auto">
              <a:xfrm>
                <a:off x="1859" y="133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6" name="Freeform 364"/>
              <p:cNvSpPr>
                <a:spLocks/>
              </p:cNvSpPr>
              <p:nvPr/>
            </p:nvSpPr>
            <p:spPr bwMode="auto">
              <a:xfrm>
                <a:off x="1983" y="142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7" name="Freeform 365"/>
              <p:cNvSpPr>
                <a:spLocks noEditPoints="1"/>
              </p:cNvSpPr>
              <p:nvPr/>
            </p:nvSpPr>
            <p:spPr bwMode="auto">
              <a:xfrm>
                <a:off x="1978" y="14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8" name="Freeform 366"/>
              <p:cNvSpPr>
                <a:spLocks/>
              </p:cNvSpPr>
              <p:nvPr/>
            </p:nvSpPr>
            <p:spPr bwMode="auto">
              <a:xfrm>
                <a:off x="1552" y="89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89" name="Freeform 367"/>
              <p:cNvSpPr>
                <a:spLocks noEditPoints="1"/>
              </p:cNvSpPr>
              <p:nvPr/>
            </p:nvSpPr>
            <p:spPr bwMode="auto">
              <a:xfrm>
                <a:off x="1547" y="8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0" name="Freeform 368"/>
              <p:cNvSpPr>
                <a:spLocks/>
              </p:cNvSpPr>
              <p:nvPr/>
            </p:nvSpPr>
            <p:spPr bwMode="auto">
              <a:xfrm>
                <a:off x="1579" y="10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1" name="Freeform 369"/>
              <p:cNvSpPr>
                <a:spLocks noEditPoints="1"/>
              </p:cNvSpPr>
              <p:nvPr/>
            </p:nvSpPr>
            <p:spPr bwMode="auto">
              <a:xfrm>
                <a:off x="1574" y="1005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2" name="Freeform 370"/>
              <p:cNvSpPr>
                <a:spLocks/>
              </p:cNvSpPr>
              <p:nvPr/>
            </p:nvSpPr>
            <p:spPr bwMode="auto">
              <a:xfrm>
                <a:off x="1495" y="11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3" name="Freeform 371"/>
              <p:cNvSpPr>
                <a:spLocks noEditPoints="1"/>
              </p:cNvSpPr>
              <p:nvPr/>
            </p:nvSpPr>
            <p:spPr bwMode="auto">
              <a:xfrm>
                <a:off x="1490" y="11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4" name="Freeform 372"/>
              <p:cNvSpPr>
                <a:spLocks/>
              </p:cNvSpPr>
              <p:nvPr/>
            </p:nvSpPr>
            <p:spPr bwMode="auto">
              <a:xfrm>
                <a:off x="1731" y="133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5" name="Freeform 373"/>
              <p:cNvSpPr>
                <a:spLocks noEditPoints="1"/>
              </p:cNvSpPr>
              <p:nvPr/>
            </p:nvSpPr>
            <p:spPr bwMode="auto">
              <a:xfrm>
                <a:off x="1726" y="133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6" name="Freeform 374"/>
              <p:cNvSpPr>
                <a:spLocks/>
              </p:cNvSpPr>
              <p:nvPr/>
            </p:nvSpPr>
            <p:spPr bwMode="auto">
              <a:xfrm>
                <a:off x="1740" y="13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7" name="Freeform 375"/>
              <p:cNvSpPr>
                <a:spLocks noEditPoints="1"/>
              </p:cNvSpPr>
              <p:nvPr/>
            </p:nvSpPr>
            <p:spPr bwMode="auto">
              <a:xfrm>
                <a:off x="1735" y="13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8" name="Freeform 376"/>
              <p:cNvSpPr>
                <a:spLocks/>
              </p:cNvSpPr>
              <p:nvPr/>
            </p:nvSpPr>
            <p:spPr bwMode="auto">
              <a:xfrm>
                <a:off x="1889" y="154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099" name="Freeform 377"/>
              <p:cNvSpPr>
                <a:spLocks noEditPoints="1"/>
              </p:cNvSpPr>
              <p:nvPr/>
            </p:nvSpPr>
            <p:spPr bwMode="auto">
              <a:xfrm>
                <a:off x="1884" y="154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0" name="Freeform 378"/>
              <p:cNvSpPr>
                <a:spLocks/>
              </p:cNvSpPr>
              <p:nvPr/>
            </p:nvSpPr>
            <p:spPr bwMode="auto">
              <a:xfrm>
                <a:off x="1959" y="168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1" name="Freeform 379"/>
              <p:cNvSpPr>
                <a:spLocks noEditPoints="1"/>
              </p:cNvSpPr>
              <p:nvPr/>
            </p:nvSpPr>
            <p:spPr bwMode="auto">
              <a:xfrm>
                <a:off x="1954" y="168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2" name="Freeform 380"/>
              <p:cNvSpPr>
                <a:spLocks/>
              </p:cNvSpPr>
              <p:nvPr/>
            </p:nvSpPr>
            <p:spPr bwMode="auto">
              <a:xfrm>
                <a:off x="2098" y="174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3" name="Freeform 381"/>
              <p:cNvSpPr>
                <a:spLocks noEditPoints="1"/>
              </p:cNvSpPr>
              <p:nvPr/>
            </p:nvSpPr>
            <p:spPr bwMode="auto">
              <a:xfrm>
                <a:off x="2093" y="1737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4" name="Freeform 382"/>
              <p:cNvSpPr>
                <a:spLocks/>
              </p:cNvSpPr>
              <p:nvPr/>
            </p:nvSpPr>
            <p:spPr bwMode="auto">
              <a:xfrm>
                <a:off x="2122" y="179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5" name="Freeform 383"/>
              <p:cNvSpPr>
                <a:spLocks noEditPoints="1"/>
              </p:cNvSpPr>
              <p:nvPr/>
            </p:nvSpPr>
            <p:spPr bwMode="auto">
              <a:xfrm>
                <a:off x="2117" y="1787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6" name="Freeform 384"/>
              <p:cNvSpPr>
                <a:spLocks/>
              </p:cNvSpPr>
              <p:nvPr/>
            </p:nvSpPr>
            <p:spPr bwMode="auto">
              <a:xfrm>
                <a:off x="1954" y="154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7" name="Freeform 385"/>
              <p:cNvSpPr>
                <a:spLocks noEditPoints="1"/>
              </p:cNvSpPr>
              <p:nvPr/>
            </p:nvSpPr>
            <p:spPr bwMode="auto">
              <a:xfrm>
                <a:off x="1949" y="153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8" name="Freeform 386"/>
              <p:cNvSpPr>
                <a:spLocks/>
              </p:cNvSpPr>
              <p:nvPr/>
            </p:nvSpPr>
            <p:spPr bwMode="auto">
              <a:xfrm>
                <a:off x="1527" y="9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09" name="Freeform 387"/>
              <p:cNvSpPr>
                <a:spLocks noEditPoints="1"/>
              </p:cNvSpPr>
              <p:nvPr/>
            </p:nvSpPr>
            <p:spPr bwMode="auto">
              <a:xfrm>
                <a:off x="1522" y="926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0" name="Freeform 388"/>
              <p:cNvSpPr>
                <a:spLocks/>
              </p:cNvSpPr>
              <p:nvPr/>
            </p:nvSpPr>
            <p:spPr bwMode="auto">
              <a:xfrm>
                <a:off x="1599" y="11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1" name="Freeform 389"/>
              <p:cNvSpPr>
                <a:spLocks noEditPoints="1"/>
              </p:cNvSpPr>
              <p:nvPr/>
            </p:nvSpPr>
            <p:spPr bwMode="auto">
              <a:xfrm>
                <a:off x="1594" y="11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2" name="Freeform 390"/>
              <p:cNvSpPr>
                <a:spLocks/>
              </p:cNvSpPr>
              <p:nvPr/>
            </p:nvSpPr>
            <p:spPr bwMode="auto">
              <a:xfrm>
                <a:off x="1736" y="10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3" name="Freeform 391"/>
              <p:cNvSpPr>
                <a:spLocks noEditPoints="1"/>
              </p:cNvSpPr>
              <p:nvPr/>
            </p:nvSpPr>
            <p:spPr bwMode="auto">
              <a:xfrm>
                <a:off x="1732" y="100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4" name="Freeform 392"/>
              <p:cNvSpPr>
                <a:spLocks/>
              </p:cNvSpPr>
              <p:nvPr/>
            </p:nvSpPr>
            <p:spPr bwMode="auto">
              <a:xfrm>
                <a:off x="1613" y="13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5" name="Freeform 393"/>
              <p:cNvSpPr>
                <a:spLocks noEditPoints="1"/>
              </p:cNvSpPr>
              <p:nvPr/>
            </p:nvSpPr>
            <p:spPr bwMode="auto">
              <a:xfrm>
                <a:off x="1608" y="132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6" name="Freeform 394"/>
              <p:cNvSpPr>
                <a:spLocks/>
              </p:cNvSpPr>
              <p:nvPr/>
            </p:nvSpPr>
            <p:spPr bwMode="auto">
              <a:xfrm>
                <a:off x="2028" y="15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7" name="Freeform 395"/>
              <p:cNvSpPr>
                <a:spLocks noEditPoints="1"/>
              </p:cNvSpPr>
              <p:nvPr/>
            </p:nvSpPr>
            <p:spPr bwMode="auto">
              <a:xfrm>
                <a:off x="2023" y="15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8" name="Freeform 396"/>
              <p:cNvSpPr>
                <a:spLocks/>
              </p:cNvSpPr>
              <p:nvPr/>
            </p:nvSpPr>
            <p:spPr bwMode="auto">
              <a:xfrm>
                <a:off x="1985" y="178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19" name="Freeform 397"/>
              <p:cNvSpPr>
                <a:spLocks noEditPoints="1"/>
              </p:cNvSpPr>
              <p:nvPr/>
            </p:nvSpPr>
            <p:spPr bwMode="auto">
              <a:xfrm>
                <a:off x="1981" y="17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0" name="Freeform 398"/>
              <p:cNvSpPr>
                <a:spLocks/>
              </p:cNvSpPr>
              <p:nvPr/>
            </p:nvSpPr>
            <p:spPr bwMode="auto">
              <a:xfrm>
                <a:off x="1868" y="154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1" name="Freeform 399"/>
              <p:cNvSpPr>
                <a:spLocks noEditPoints="1"/>
              </p:cNvSpPr>
              <p:nvPr/>
            </p:nvSpPr>
            <p:spPr bwMode="auto">
              <a:xfrm>
                <a:off x="1863" y="153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2" name="Freeform 400"/>
              <p:cNvSpPr>
                <a:spLocks/>
              </p:cNvSpPr>
              <p:nvPr/>
            </p:nvSpPr>
            <p:spPr bwMode="auto">
              <a:xfrm>
                <a:off x="1779" y="15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3" name="Freeform 401"/>
              <p:cNvSpPr>
                <a:spLocks noEditPoints="1"/>
              </p:cNvSpPr>
              <p:nvPr/>
            </p:nvSpPr>
            <p:spPr bwMode="auto">
              <a:xfrm>
                <a:off x="1774" y="1529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4" name="Freeform 402"/>
              <p:cNvSpPr>
                <a:spLocks/>
              </p:cNvSpPr>
              <p:nvPr/>
            </p:nvSpPr>
            <p:spPr bwMode="auto">
              <a:xfrm>
                <a:off x="1714" y="11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5" name="Freeform 403"/>
              <p:cNvSpPr>
                <a:spLocks noEditPoints="1"/>
              </p:cNvSpPr>
              <p:nvPr/>
            </p:nvSpPr>
            <p:spPr bwMode="auto">
              <a:xfrm>
                <a:off x="1709" y="11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6" name="Freeform 404"/>
              <p:cNvSpPr>
                <a:spLocks/>
              </p:cNvSpPr>
              <p:nvPr/>
            </p:nvSpPr>
            <p:spPr bwMode="auto">
              <a:xfrm>
                <a:off x="1978" y="14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7" name="Freeform 405"/>
              <p:cNvSpPr>
                <a:spLocks noEditPoints="1"/>
              </p:cNvSpPr>
              <p:nvPr/>
            </p:nvSpPr>
            <p:spPr bwMode="auto">
              <a:xfrm>
                <a:off x="1973" y="1490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128" name="Freeform 406"/>
              <p:cNvSpPr>
                <a:spLocks/>
              </p:cNvSpPr>
              <p:nvPr/>
            </p:nvSpPr>
            <p:spPr bwMode="auto">
              <a:xfrm>
                <a:off x="1897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0" name="Group 608"/>
            <p:cNvGrpSpPr>
              <a:grpSpLocks/>
            </p:cNvGrpSpPr>
            <p:nvPr/>
          </p:nvGrpSpPr>
          <p:grpSpPr bwMode="auto">
            <a:xfrm>
              <a:off x="1666875" y="952500"/>
              <a:ext cx="4478338" cy="4273550"/>
              <a:chOff x="1050" y="600"/>
              <a:chExt cx="2821" cy="2692"/>
            </a:xfrm>
          </p:grpSpPr>
          <p:sp>
            <p:nvSpPr>
              <p:cNvPr id="729" name="Freeform 408"/>
              <p:cNvSpPr>
                <a:spLocks noEditPoints="1"/>
              </p:cNvSpPr>
              <p:nvPr/>
            </p:nvSpPr>
            <p:spPr bwMode="auto">
              <a:xfrm>
                <a:off x="1892" y="141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0" name="Freeform 409"/>
              <p:cNvSpPr>
                <a:spLocks/>
              </p:cNvSpPr>
              <p:nvPr/>
            </p:nvSpPr>
            <p:spPr bwMode="auto">
              <a:xfrm>
                <a:off x="1616" y="79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1" name="Freeform 410"/>
              <p:cNvSpPr>
                <a:spLocks noEditPoints="1"/>
              </p:cNvSpPr>
              <p:nvPr/>
            </p:nvSpPr>
            <p:spPr bwMode="auto">
              <a:xfrm>
                <a:off x="1611" y="7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2" name="Freeform 411"/>
              <p:cNvSpPr>
                <a:spLocks/>
              </p:cNvSpPr>
              <p:nvPr/>
            </p:nvSpPr>
            <p:spPr bwMode="auto">
              <a:xfrm>
                <a:off x="1647" y="105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3" name="Freeform 412"/>
              <p:cNvSpPr>
                <a:spLocks noEditPoints="1"/>
              </p:cNvSpPr>
              <p:nvPr/>
            </p:nvSpPr>
            <p:spPr bwMode="auto">
              <a:xfrm>
                <a:off x="1642" y="10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4" name="Freeform 413"/>
              <p:cNvSpPr>
                <a:spLocks/>
              </p:cNvSpPr>
              <p:nvPr/>
            </p:nvSpPr>
            <p:spPr bwMode="auto">
              <a:xfrm>
                <a:off x="1949" y="107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5" name="Freeform 414"/>
              <p:cNvSpPr>
                <a:spLocks noEditPoints="1"/>
              </p:cNvSpPr>
              <p:nvPr/>
            </p:nvSpPr>
            <p:spPr bwMode="auto">
              <a:xfrm>
                <a:off x="1944" y="107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6" name="Freeform 415"/>
              <p:cNvSpPr>
                <a:spLocks/>
              </p:cNvSpPr>
              <p:nvPr/>
            </p:nvSpPr>
            <p:spPr bwMode="auto">
              <a:xfrm>
                <a:off x="1879" y="141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7" name="Freeform 416"/>
              <p:cNvSpPr>
                <a:spLocks noEditPoints="1"/>
              </p:cNvSpPr>
              <p:nvPr/>
            </p:nvSpPr>
            <p:spPr bwMode="auto">
              <a:xfrm>
                <a:off x="1874" y="140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8" name="Freeform 417"/>
              <p:cNvSpPr>
                <a:spLocks/>
              </p:cNvSpPr>
              <p:nvPr/>
            </p:nvSpPr>
            <p:spPr bwMode="auto">
              <a:xfrm>
                <a:off x="1698" y="12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39" name="Freeform 418"/>
              <p:cNvSpPr>
                <a:spLocks noEditPoints="1"/>
              </p:cNvSpPr>
              <p:nvPr/>
            </p:nvSpPr>
            <p:spPr bwMode="auto">
              <a:xfrm>
                <a:off x="1693" y="12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0" name="Freeform 419"/>
              <p:cNvSpPr>
                <a:spLocks/>
              </p:cNvSpPr>
              <p:nvPr/>
            </p:nvSpPr>
            <p:spPr bwMode="auto">
              <a:xfrm>
                <a:off x="1154" y="60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1" name="Freeform 420"/>
              <p:cNvSpPr>
                <a:spLocks noEditPoints="1"/>
              </p:cNvSpPr>
              <p:nvPr/>
            </p:nvSpPr>
            <p:spPr bwMode="auto">
              <a:xfrm>
                <a:off x="1150" y="60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2" name="Freeform 421"/>
              <p:cNvSpPr>
                <a:spLocks/>
              </p:cNvSpPr>
              <p:nvPr/>
            </p:nvSpPr>
            <p:spPr bwMode="auto">
              <a:xfrm>
                <a:off x="1242" y="8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3" name="Freeform 422"/>
              <p:cNvSpPr>
                <a:spLocks noEditPoints="1"/>
              </p:cNvSpPr>
              <p:nvPr/>
            </p:nvSpPr>
            <p:spPr bwMode="auto">
              <a:xfrm>
                <a:off x="1237" y="8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4" name="Freeform 423"/>
              <p:cNvSpPr>
                <a:spLocks/>
              </p:cNvSpPr>
              <p:nvPr/>
            </p:nvSpPr>
            <p:spPr bwMode="auto">
              <a:xfrm>
                <a:off x="1425" y="148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5" name="Freeform 424"/>
              <p:cNvSpPr>
                <a:spLocks noEditPoints="1"/>
              </p:cNvSpPr>
              <p:nvPr/>
            </p:nvSpPr>
            <p:spPr bwMode="auto">
              <a:xfrm>
                <a:off x="1420" y="147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6" name="Freeform 425"/>
              <p:cNvSpPr>
                <a:spLocks/>
              </p:cNvSpPr>
              <p:nvPr/>
            </p:nvSpPr>
            <p:spPr bwMode="auto">
              <a:xfrm>
                <a:off x="1510" y="14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7" name="Freeform 426"/>
              <p:cNvSpPr>
                <a:spLocks noEditPoints="1"/>
              </p:cNvSpPr>
              <p:nvPr/>
            </p:nvSpPr>
            <p:spPr bwMode="auto">
              <a:xfrm>
                <a:off x="1505" y="141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8" name="Freeform 427"/>
              <p:cNvSpPr>
                <a:spLocks/>
              </p:cNvSpPr>
              <p:nvPr/>
            </p:nvSpPr>
            <p:spPr bwMode="auto">
              <a:xfrm>
                <a:off x="1442" y="138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49" name="Freeform 428"/>
              <p:cNvSpPr>
                <a:spLocks noEditPoints="1"/>
              </p:cNvSpPr>
              <p:nvPr/>
            </p:nvSpPr>
            <p:spPr bwMode="auto">
              <a:xfrm>
                <a:off x="1437" y="13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0" name="Freeform 429"/>
              <p:cNvSpPr>
                <a:spLocks/>
              </p:cNvSpPr>
              <p:nvPr/>
            </p:nvSpPr>
            <p:spPr bwMode="auto">
              <a:xfrm>
                <a:off x="1401" y="147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1" name="Freeform 430"/>
              <p:cNvSpPr>
                <a:spLocks noEditPoints="1"/>
              </p:cNvSpPr>
              <p:nvPr/>
            </p:nvSpPr>
            <p:spPr bwMode="auto">
              <a:xfrm>
                <a:off x="1396" y="14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2" name="Freeform 431"/>
              <p:cNvSpPr>
                <a:spLocks/>
              </p:cNvSpPr>
              <p:nvPr/>
            </p:nvSpPr>
            <p:spPr bwMode="auto">
              <a:xfrm>
                <a:off x="1408" y="13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3" name="Freeform 432"/>
              <p:cNvSpPr>
                <a:spLocks noEditPoints="1"/>
              </p:cNvSpPr>
              <p:nvPr/>
            </p:nvSpPr>
            <p:spPr bwMode="auto">
              <a:xfrm>
                <a:off x="1403" y="133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4" name="Freeform 433"/>
              <p:cNvSpPr>
                <a:spLocks/>
              </p:cNvSpPr>
              <p:nvPr/>
            </p:nvSpPr>
            <p:spPr bwMode="auto">
              <a:xfrm>
                <a:off x="1436" y="133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5" name="Freeform 434"/>
              <p:cNvSpPr>
                <a:spLocks noEditPoints="1"/>
              </p:cNvSpPr>
              <p:nvPr/>
            </p:nvSpPr>
            <p:spPr bwMode="auto">
              <a:xfrm>
                <a:off x="1431" y="133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6" name="Freeform 435"/>
              <p:cNvSpPr>
                <a:spLocks/>
              </p:cNvSpPr>
              <p:nvPr/>
            </p:nvSpPr>
            <p:spPr bwMode="auto">
              <a:xfrm>
                <a:off x="1381" y="116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7" name="Freeform 436"/>
              <p:cNvSpPr>
                <a:spLocks noEditPoints="1"/>
              </p:cNvSpPr>
              <p:nvPr/>
            </p:nvSpPr>
            <p:spPr bwMode="auto">
              <a:xfrm>
                <a:off x="1376" y="116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8" name="Freeform 437"/>
              <p:cNvSpPr>
                <a:spLocks/>
              </p:cNvSpPr>
              <p:nvPr/>
            </p:nvSpPr>
            <p:spPr bwMode="auto">
              <a:xfrm>
                <a:off x="1408" y="10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59" name="Freeform 438"/>
              <p:cNvSpPr>
                <a:spLocks noEditPoints="1"/>
              </p:cNvSpPr>
              <p:nvPr/>
            </p:nvSpPr>
            <p:spPr bwMode="auto">
              <a:xfrm>
                <a:off x="1403" y="10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0" name="Freeform 439"/>
              <p:cNvSpPr>
                <a:spLocks/>
              </p:cNvSpPr>
              <p:nvPr/>
            </p:nvSpPr>
            <p:spPr bwMode="auto">
              <a:xfrm>
                <a:off x="1055" y="6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1" name="Freeform 440"/>
              <p:cNvSpPr>
                <a:spLocks noEditPoints="1"/>
              </p:cNvSpPr>
              <p:nvPr/>
            </p:nvSpPr>
            <p:spPr bwMode="auto">
              <a:xfrm>
                <a:off x="1050" y="65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2" name="Freeform 441"/>
              <p:cNvSpPr>
                <a:spLocks/>
              </p:cNvSpPr>
              <p:nvPr/>
            </p:nvSpPr>
            <p:spPr bwMode="auto">
              <a:xfrm>
                <a:off x="130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3" name="Freeform 442"/>
              <p:cNvSpPr>
                <a:spLocks noEditPoints="1"/>
              </p:cNvSpPr>
              <p:nvPr/>
            </p:nvSpPr>
            <p:spPr bwMode="auto">
              <a:xfrm>
                <a:off x="130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4" name="Freeform 443"/>
              <p:cNvSpPr>
                <a:spLocks/>
              </p:cNvSpPr>
              <p:nvPr/>
            </p:nvSpPr>
            <p:spPr bwMode="auto">
              <a:xfrm>
                <a:off x="1312" y="8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5" name="Freeform 444"/>
              <p:cNvSpPr>
                <a:spLocks noEditPoints="1"/>
              </p:cNvSpPr>
              <p:nvPr/>
            </p:nvSpPr>
            <p:spPr bwMode="auto">
              <a:xfrm>
                <a:off x="1307" y="8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6" name="Freeform 445"/>
              <p:cNvSpPr>
                <a:spLocks/>
              </p:cNvSpPr>
              <p:nvPr/>
            </p:nvSpPr>
            <p:spPr bwMode="auto">
              <a:xfrm>
                <a:off x="1373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7" name="Freeform 446"/>
              <p:cNvSpPr>
                <a:spLocks noEditPoints="1"/>
              </p:cNvSpPr>
              <p:nvPr/>
            </p:nvSpPr>
            <p:spPr bwMode="auto">
              <a:xfrm>
                <a:off x="1369" y="8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8" name="Freeform 447"/>
              <p:cNvSpPr>
                <a:spLocks/>
              </p:cNvSpPr>
              <p:nvPr/>
            </p:nvSpPr>
            <p:spPr bwMode="auto">
              <a:xfrm>
                <a:off x="130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69" name="Freeform 448"/>
              <p:cNvSpPr>
                <a:spLocks noEditPoints="1"/>
              </p:cNvSpPr>
              <p:nvPr/>
            </p:nvSpPr>
            <p:spPr bwMode="auto">
              <a:xfrm>
                <a:off x="130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0" name="Freeform 449"/>
              <p:cNvSpPr>
                <a:spLocks/>
              </p:cNvSpPr>
              <p:nvPr/>
            </p:nvSpPr>
            <p:spPr bwMode="auto">
              <a:xfrm>
                <a:off x="1312" y="8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1" name="Freeform 450"/>
              <p:cNvSpPr>
                <a:spLocks noEditPoints="1"/>
              </p:cNvSpPr>
              <p:nvPr/>
            </p:nvSpPr>
            <p:spPr bwMode="auto">
              <a:xfrm>
                <a:off x="1307" y="8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2" name="Freeform 451"/>
              <p:cNvSpPr>
                <a:spLocks/>
              </p:cNvSpPr>
              <p:nvPr/>
            </p:nvSpPr>
            <p:spPr bwMode="auto">
              <a:xfrm>
                <a:off x="1373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3" name="Freeform 452"/>
              <p:cNvSpPr>
                <a:spLocks noEditPoints="1"/>
              </p:cNvSpPr>
              <p:nvPr/>
            </p:nvSpPr>
            <p:spPr bwMode="auto">
              <a:xfrm>
                <a:off x="1369" y="8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4" name="Freeform 453"/>
              <p:cNvSpPr>
                <a:spLocks/>
              </p:cNvSpPr>
              <p:nvPr/>
            </p:nvSpPr>
            <p:spPr bwMode="auto">
              <a:xfrm>
                <a:off x="1368" y="7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5" name="Freeform 454"/>
              <p:cNvSpPr>
                <a:spLocks noEditPoints="1"/>
              </p:cNvSpPr>
              <p:nvPr/>
            </p:nvSpPr>
            <p:spPr bwMode="auto">
              <a:xfrm>
                <a:off x="1363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6" name="Freeform 455"/>
              <p:cNvSpPr>
                <a:spLocks/>
              </p:cNvSpPr>
              <p:nvPr/>
            </p:nvSpPr>
            <p:spPr bwMode="auto">
              <a:xfrm>
                <a:off x="1284" y="7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7" name="Freeform 456"/>
              <p:cNvSpPr>
                <a:spLocks noEditPoints="1"/>
              </p:cNvSpPr>
              <p:nvPr/>
            </p:nvSpPr>
            <p:spPr bwMode="auto">
              <a:xfrm>
                <a:off x="1279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8" name="Freeform 457"/>
              <p:cNvSpPr>
                <a:spLocks/>
              </p:cNvSpPr>
              <p:nvPr/>
            </p:nvSpPr>
            <p:spPr bwMode="auto">
              <a:xfrm>
                <a:off x="1411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79" name="Freeform 458"/>
              <p:cNvSpPr>
                <a:spLocks noEditPoints="1"/>
              </p:cNvSpPr>
              <p:nvPr/>
            </p:nvSpPr>
            <p:spPr bwMode="auto">
              <a:xfrm>
                <a:off x="1406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0" name="Freeform 459"/>
              <p:cNvSpPr>
                <a:spLocks/>
              </p:cNvSpPr>
              <p:nvPr/>
            </p:nvSpPr>
            <p:spPr bwMode="auto">
              <a:xfrm>
                <a:off x="1372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1" name="Freeform 460"/>
              <p:cNvSpPr>
                <a:spLocks noEditPoints="1"/>
              </p:cNvSpPr>
              <p:nvPr/>
            </p:nvSpPr>
            <p:spPr bwMode="auto">
              <a:xfrm>
                <a:off x="1367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2" name="Freeform 461"/>
              <p:cNvSpPr>
                <a:spLocks/>
              </p:cNvSpPr>
              <p:nvPr/>
            </p:nvSpPr>
            <p:spPr bwMode="auto">
              <a:xfrm>
                <a:off x="1194" y="7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3" name="Freeform 462"/>
              <p:cNvSpPr>
                <a:spLocks noEditPoints="1"/>
              </p:cNvSpPr>
              <p:nvPr/>
            </p:nvSpPr>
            <p:spPr bwMode="auto">
              <a:xfrm>
                <a:off x="1189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4" name="Freeform 463"/>
              <p:cNvSpPr>
                <a:spLocks/>
              </p:cNvSpPr>
              <p:nvPr/>
            </p:nvSpPr>
            <p:spPr bwMode="auto">
              <a:xfrm>
                <a:off x="1362" y="9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5" name="Freeform 464"/>
              <p:cNvSpPr>
                <a:spLocks noEditPoints="1"/>
              </p:cNvSpPr>
              <p:nvPr/>
            </p:nvSpPr>
            <p:spPr bwMode="auto">
              <a:xfrm>
                <a:off x="1357" y="9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6" name="Freeform 465"/>
              <p:cNvSpPr>
                <a:spLocks/>
              </p:cNvSpPr>
              <p:nvPr/>
            </p:nvSpPr>
            <p:spPr bwMode="auto">
              <a:xfrm>
                <a:off x="1372" y="9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7" name="Freeform 466"/>
              <p:cNvSpPr>
                <a:spLocks noEditPoints="1"/>
              </p:cNvSpPr>
              <p:nvPr/>
            </p:nvSpPr>
            <p:spPr bwMode="auto">
              <a:xfrm>
                <a:off x="1367" y="9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8" name="Freeform 467"/>
              <p:cNvSpPr>
                <a:spLocks/>
              </p:cNvSpPr>
              <p:nvPr/>
            </p:nvSpPr>
            <p:spPr bwMode="auto">
              <a:xfrm>
                <a:off x="1987" y="187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89" name="Freeform 468"/>
              <p:cNvSpPr>
                <a:spLocks noEditPoints="1"/>
              </p:cNvSpPr>
              <p:nvPr/>
            </p:nvSpPr>
            <p:spPr bwMode="auto">
              <a:xfrm>
                <a:off x="1982" y="187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0" name="Freeform 469"/>
              <p:cNvSpPr>
                <a:spLocks/>
              </p:cNvSpPr>
              <p:nvPr/>
            </p:nvSpPr>
            <p:spPr bwMode="auto">
              <a:xfrm>
                <a:off x="1959" y="145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1" name="Freeform 470"/>
              <p:cNvSpPr>
                <a:spLocks noEditPoints="1"/>
              </p:cNvSpPr>
              <p:nvPr/>
            </p:nvSpPr>
            <p:spPr bwMode="auto">
              <a:xfrm>
                <a:off x="1954" y="14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2" name="Freeform 471"/>
              <p:cNvSpPr>
                <a:spLocks/>
              </p:cNvSpPr>
              <p:nvPr/>
            </p:nvSpPr>
            <p:spPr bwMode="auto">
              <a:xfrm>
                <a:off x="1665" y="114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3" name="Freeform 472"/>
              <p:cNvSpPr>
                <a:spLocks noEditPoints="1"/>
              </p:cNvSpPr>
              <p:nvPr/>
            </p:nvSpPr>
            <p:spPr bwMode="auto">
              <a:xfrm>
                <a:off x="1660" y="113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4" name="Freeform 473"/>
              <p:cNvSpPr>
                <a:spLocks/>
              </p:cNvSpPr>
              <p:nvPr/>
            </p:nvSpPr>
            <p:spPr bwMode="auto">
              <a:xfrm>
                <a:off x="1939" y="141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5" name="Freeform 474"/>
              <p:cNvSpPr>
                <a:spLocks noEditPoints="1"/>
              </p:cNvSpPr>
              <p:nvPr/>
            </p:nvSpPr>
            <p:spPr bwMode="auto">
              <a:xfrm>
                <a:off x="1934" y="141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6" name="Freeform 475"/>
              <p:cNvSpPr>
                <a:spLocks/>
              </p:cNvSpPr>
              <p:nvPr/>
            </p:nvSpPr>
            <p:spPr bwMode="auto">
              <a:xfrm>
                <a:off x="2008" y="176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7" name="Freeform 476"/>
              <p:cNvSpPr>
                <a:spLocks noEditPoints="1"/>
              </p:cNvSpPr>
              <p:nvPr/>
            </p:nvSpPr>
            <p:spPr bwMode="auto">
              <a:xfrm>
                <a:off x="2003" y="17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8" name="Freeform 477"/>
              <p:cNvSpPr>
                <a:spLocks/>
              </p:cNvSpPr>
              <p:nvPr/>
            </p:nvSpPr>
            <p:spPr bwMode="auto">
              <a:xfrm>
                <a:off x="1933" y="16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99" name="Freeform 478"/>
              <p:cNvSpPr>
                <a:spLocks noEditPoints="1"/>
              </p:cNvSpPr>
              <p:nvPr/>
            </p:nvSpPr>
            <p:spPr bwMode="auto">
              <a:xfrm>
                <a:off x="1928" y="164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0" name="Freeform 479"/>
              <p:cNvSpPr>
                <a:spLocks/>
              </p:cNvSpPr>
              <p:nvPr/>
            </p:nvSpPr>
            <p:spPr bwMode="auto">
              <a:xfrm>
                <a:off x="1902" y="17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1" name="Freeform 480"/>
              <p:cNvSpPr>
                <a:spLocks noEditPoints="1"/>
              </p:cNvSpPr>
              <p:nvPr/>
            </p:nvSpPr>
            <p:spPr bwMode="auto">
              <a:xfrm>
                <a:off x="1897" y="1729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2" name="Freeform 481"/>
              <p:cNvSpPr>
                <a:spLocks/>
              </p:cNvSpPr>
              <p:nvPr/>
            </p:nvSpPr>
            <p:spPr bwMode="auto">
              <a:xfrm>
                <a:off x="2014" y="169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3" name="Freeform 482"/>
              <p:cNvSpPr>
                <a:spLocks noEditPoints="1"/>
              </p:cNvSpPr>
              <p:nvPr/>
            </p:nvSpPr>
            <p:spPr bwMode="auto">
              <a:xfrm>
                <a:off x="2010" y="169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4" name="Freeform 483"/>
              <p:cNvSpPr>
                <a:spLocks/>
              </p:cNvSpPr>
              <p:nvPr/>
            </p:nvSpPr>
            <p:spPr bwMode="auto">
              <a:xfrm>
                <a:off x="2445" y="233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5" name="Freeform 484"/>
              <p:cNvSpPr>
                <a:spLocks noEditPoints="1"/>
              </p:cNvSpPr>
              <p:nvPr/>
            </p:nvSpPr>
            <p:spPr bwMode="auto">
              <a:xfrm>
                <a:off x="2440" y="233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6" name="Freeform 485"/>
              <p:cNvSpPr>
                <a:spLocks/>
              </p:cNvSpPr>
              <p:nvPr/>
            </p:nvSpPr>
            <p:spPr bwMode="auto">
              <a:xfrm>
                <a:off x="2444" y="222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7" name="Freeform 486"/>
              <p:cNvSpPr>
                <a:spLocks noEditPoints="1"/>
              </p:cNvSpPr>
              <p:nvPr/>
            </p:nvSpPr>
            <p:spPr bwMode="auto">
              <a:xfrm>
                <a:off x="2439" y="2219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8" name="Freeform 487"/>
              <p:cNvSpPr>
                <a:spLocks/>
              </p:cNvSpPr>
              <p:nvPr/>
            </p:nvSpPr>
            <p:spPr bwMode="auto">
              <a:xfrm>
                <a:off x="2310" y="219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09" name="Freeform 488"/>
              <p:cNvSpPr>
                <a:spLocks noEditPoints="1"/>
              </p:cNvSpPr>
              <p:nvPr/>
            </p:nvSpPr>
            <p:spPr bwMode="auto">
              <a:xfrm>
                <a:off x="2305" y="219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0" name="Freeform 489"/>
              <p:cNvSpPr>
                <a:spLocks/>
              </p:cNvSpPr>
              <p:nvPr/>
            </p:nvSpPr>
            <p:spPr bwMode="auto">
              <a:xfrm>
                <a:off x="2173" y="155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1" name="Freeform 490"/>
              <p:cNvSpPr>
                <a:spLocks noEditPoints="1"/>
              </p:cNvSpPr>
              <p:nvPr/>
            </p:nvSpPr>
            <p:spPr bwMode="auto">
              <a:xfrm>
                <a:off x="2168" y="15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2" name="Freeform 491"/>
              <p:cNvSpPr>
                <a:spLocks/>
              </p:cNvSpPr>
              <p:nvPr/>
            </p:nvSpPr>
            <p:spPr bwMode="auto">
              <a:xfrm>
                <a:off x="2292" y="216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3" name="Freeform 492"/>
              <p:cNvSpPr>
                <a:spLocks noEditPoints="1"/>
              </p:cNvSpPr>
              <p:nvPr/>
            </p:nvSpPr>
            <p:spPr bwMode="auto">
              <a:xfrm>
                <a:off x="2287" y="216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4" name="Freeform 493"/>
              <p:cNvSpPr>
                <a:spLocks/>
              </p:cNvSpPr>
              <p:nvPr/>
            </p:nvSpPr>
            <p:spPr bwMode="auto">
              <a:xfrm>
                <a:off x="2171" y="210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5" name="Freeform 494"/>
              <p:cNvSpPr>
                <a:spLocks noEditPoints="1"/>
              </p:cNvSpPr>
              <p:nvPr/>
            </p:nvSpPr>
            <p:spPr bwMode="auto">
              <a:xfrm>
                <a:off x="2166" y="209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6" name="Freeform 495"/>
              <p:cNvSpPr>
                <a:spLocks/>
              </p:cNvSpPr>
              <p:nvPr/>
            </p:nvSpPr>
            <p:spPr bwMode="auto">
              <a:xfrm>
                <a:off x="2331" y="250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7" name="Freeform 496"/>
              <p:cNvSpPr>
                <a:spLocks noEditPoints="1"/>
              </p:cNvSpPr>
              <p:nvPr/>
            </p:nvSpPr>
            <p:spPr bwMode="auto">
              <a:xfrm>
                <a:off x="2327" y="250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8" name="Freeform 497"/>
              <p:cNvSpPr>
                <a:spLocks/>
              </p:cNvSpPr>
              <p:nvPr/>
            </p:nvSpPr>
            <p:spPr bwMode="auto">
              <a:xfrm>
                <a:off x="3329" y="258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19" name="Freeform 498"/>
              <p:cNvSpPr>
                <a:spLocks noEditPoints="1"/>
              </p:cNvSpPr>
              <p:nvPr/>
            </p:nvSpPr>
            <p:spPr bwMode="auto">
              <a:xfrm>
                <a:off x="3324" y="258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0" name="Freeform 499"/>
              <p:cNvSpPr>
                <a:spLocks/>
              </p:cNvSpPr>
              <p:nvPr/>
            </p:nvSpPr>
            <p:spPr bwMode="auto">
              <a:xfrm>
                <a:off x="3170" y="281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1" name="Freeform 500"/>
              <p:cNvSpPr>
                <a:spLocks noEditPoints="1"/>
              </p:cNvSpPr>
              <p:nvPr/>
            </p:nvSpPr>
            <p:spPr bwMode="auto">
              <a:xfrm>
                <a:off x="3165" y="281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2" name="Freeform 501"/>
              <p:cNvSpPr>
                <a:spLocks/>
              </p:cNvSpPr>
              <p:nvPr/>
            </p:nvSpPr>
            <p:spPr bwMode="auto">
              <a:xfrm>
                <a:off x="2700" y="210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3" name="Freeform 502"/>
              <p:cNvSpPr>
                <a:spLocks noEditPoints="1"/>
              </p:cNvSpPr>
              <p:nvPr/>
            </p:nvSpPr>
            <p:spPr bwMode="auto">
              <a:xfrm>
                <a:off x="2695" y="209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4" name="Freeform 503"/>
              <p:cNvSpPr>
                <a:spLocks/>
              </p:cNvSpPr>
              <p:nvPr/>
            </p:nvSpPr>
            <p:spPr bwMode="auto">
              <a:xfrm>
                <a:off x="3297" y="290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5" name="Freeform 504"/>
              <p:cNvSpPr>
                <a:spLocks noEditPoints="1"/>
              </p:cNvSpPr>
              <p:nvPr/>
            </p:nvSpPr>
            <p:spPr bwMode="auto">
              <a:xfrm>
                <a:off x="3292" y="290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6" name="Freeform 505"/>
              <p:cNvSpPr>
                <a:spLocks/>
              </p:cNvSpPr>
              <p:nvPr/>
            </p:nvSpPr>
            <p:spPr bwMode="auto">
              <a:xfrm>
                <a:off x="2564" y="204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7" name="Freeform 506"/>
              <p:cNvSpPr>
                <a:spLocks noEditPoints="1"/>
              </p:cNvSpPr>
              <p:nvPr/>
            </p:nvSpPr>
            <p:spPr bwMode="auto">
              <a:xfrm>
                <a:off x="2559" y="204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8" name="Freeform 507"/>
              <p:cNvSpPr>
                <a:spLocks/>
              </p:cNvSpPr>
              <p:nvPr/>
            </p:nvSpPr>
            <p:spPr bwMode="auto">
              <a:xfrm>
                <a:off x="2803" y="214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29" name="Freeform 508"/>
              <p:cNvSpPr>
                <a:spLocks noEditPoints="1"/>
              </p:cNvSpPr>
              <p:nvPr/>
            </p:nvSpPr>
            <p:spPr bwMode="auto">
              <a:xfrm>
                <a:off x="2798" y="214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0" name="Freeform 509"/>
              <p:cNvSpPr>
                <a:spLocks/>
              </p:cNvSpPr>
              <p:nvPr/>
            </p:nvSpPr>
            <p:spPr bwMode="auto">
              <a:xfrm>
                <a:off x="2563" y="168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1" name="Freeform 510"/>
              <p:cNvSpPr>
                <a:spLocks noEditPoints="1"/>
              </p:cNvSpPr>
              <p:nvPr/>
            </p:nvSpPr>
            <p:spPr bwMode="auto">
              <a:xfrm>
                <a:off x="2558" y="168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2" name="Freeform 511"/>
              <p:cNvSpPr>
                <a:spLocks/>
              </p:cNvSpPr>
              <p:nvPr/>
            </p:nvSpPr>
            <p:spPr bwMode="auto">
              <a:xfrm>
                <a:off x="1354" y="106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3" name="Freeform 512"/>
              <p:cNvSpPr>
                <a:spLocks noEditPoints="1"/>
              </p:cNvSpPr>
              <p:nvPr/>
            </p:nvSpPr>
            <p:spPr bwMode="auto">
              <a:xfrm>
                <a:off x="1349" y="10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4" name="Freeform 513"/>
              <p:cNvSpPr>
                <a:spLocks/>
              </p:cNvSpPr>
              <p:nvPr/>
            </p:nvSpPr>
            <p:spPr bwMode="auto">
              <a:xfrm>
                <a:off x="1403" y="153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5" name="Freeform 514"/>
              <p:cNvSpPr>
                <a:spLocks noEditPoints="1"/>
              </p:cNvSpPr>
              <p:nvPr/>
            </p:nvSpPr>
            <p:spPr bwMode="auto">
              <a:xfrm>
                <a:off x="1398" y="15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6" name="Freeform 515"/>
              <p:cNvSpPr>
                <a:spLocks/>
              </p:cNvSpPr>
              <p:nvPr/>
            </p:nvSpPr>
            <p:spPr bwMode="auto">
              <a:xfrm>
                <a:off x="1270" y="116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7" name="Freeform 516"/>
              <p:cNvSpPr>
                <a:spLocks noEditPoints="1"/>
              </p:cNvSpPr>
              <p:nvPr/>
            </p:nvSpPr>
            <p:spPr bwMode="auto">
              <a:xfrm>
                <a:off x="1266" y="11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8" name="Freeform 517"/>
              <p:cNvSpPr>
                <a:spLocks/>
              </p:cNvSpPr>
              <p:nvPr/>
            </p:nvSpPr>
            <p:spPr bwMode="auto">
              <a:xfrm>
                <a:off x="1227" y="11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39" name="Freeform 518"/>
              <p:cNvSpPr>
                <a:spLocks noEditPoints="1"/>
              </p:cNvSpPr>
              <p:nvPr/>
            </p:nvSpPr>
            <p:spPr bwMode="auto">
              <a:xfrm>
                <a:off x="1222" y="11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0" name="Freeform 519"/>
              <p:cNvSpPr>
                <a:spLocks/>
              </p:cNvSpPr>
              <p:nvPr/>
            </p:nvSpPr>
            <p:spPr bwMode="auto">
              <a:xfrm>
                <a:off x="1232" y="8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1" name="Freeform 520"/>
              <p:cNvSpPr>
                <a:spLocks noEditPoints="1"/>
              </p:cNvSpPr>
              <p:nvPr/>
            </p:nvSpPr>
            <p:spPr bwMode="auto">
              <a:xfrm>
                <a:off x="1227" y="85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2" name="Freeform 521"/>
              <p:cNvSpPr>
                <a:spLocks/>
              </p:cNvSpPr>
              <p:nvPr/>
            </p:nvSpPr>
            <p:spPr bwMode="auto">
              <a:xfrm>
                <a:off x="1332" y="12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3" name="Freeform 522"/>
              <p:cNvSpPr>
                <a:spLocks noEditPoints="1"/>
              </p:cNvSpPr>
              <p:nvPr/>
            </p:nvSpPr>
            <p:spPr bwMode="auto">
              <a:xfrm>
                <a:off x="1327" y="124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4" name="Freeform 523"/>
              <p:cNvSpPr>
                <a:spLocks/>
              </p:cNvSpPr>
              <p:nvPr/>
            </p:nvSpPr>
            <p:spPr bwMode="auto">
              <a:xfrm>
                <a:off x="1650" y="153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5" name="Freeform 524"/>
              <p:cNvSpPr>
                <a:spLocks noEditPoints="1"/>
              </p:cNvSpPr>
              <p:nvPr/>
            </p:nvSpPr>
            <p:spPr bwMode="auto">
              <a:xfrm>
                <a:off x="1645" y="153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6" name="Freeform 525"/>
              <p:cNvSpPr>
                <a:spLocks/>
              </p:cNvSpPr>
              <p:nvPr/>
            </p:nvSpPr>
            <p:spPr bwMode="auto">
              <a:xfrm>
                <a:off x="1405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7" name="Freeform 526"/>
              <p:cNvSpPr>
                <a:spLocks noEditPoints="1"/>
              </p:cNvSpPr>
              <p:nvPr/>
            </p:nvSpPr>
            <p:spPr bwMode="auto">
              <a:xfrm>
                <a:off x="1400" y="12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8" name="Freeform 527"/>
              <p:cNvSpPr>
                <a:spLocks/>
              </p:cNvSpPr>
              <p:nvPr/>
            </p:nvSpPr>
            <p:spPr bwMode="auto">
              <a:xfrm>
                <a:off x="1359" y="143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49" name="Freeform 528"/>
              <p:cNvSpPr>
                <a:spLocks noEditPoints="1"/>
              </p:cNvSpPr>
              <p:nvPr/>
            </p:nvSpPr>
            <p:spPr bwMode="auto">
              <a:xfrm>
                <a:off x="1354" y="14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0" name="Freeform 529"/>
              <p:cNvSpPr>
                <a:spLocks/>
              </p:cNvSpPr>
              <p:nvPr/>
            </p:nvSpPr>
            <p:spPr bwMode="auto">
              <a:xfrm>
                <a:off x="1773" y="176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1" name="Freeform 530"/>
              <p:cNvSpPr>
                <a:spLocks noEditPoints="1"/>
              </p:cNvSpPr>
              <p:nvPr/>
            </p:nvSpPr>
            <p:spPr bwMode="auto">
              <a:xfrm>
                <a:off x="1768" y="176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2" name="Freeform 531"/>
              <p:cNvSpPr>
                <a:spLocks/>
              </p:cNvSpPr>
              <p:nvPr/>
            </p:nvSpPr>
            <p:spPr bwMode="auto">
              <a:xfrm>
                <a:off x="1404" y="13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3" name="Freeform 532"/>
              <p:cNvSpPr>
                <a:spLocks noEditPoints="1"/>
              </p:cNvSpPr>
              <p:nvPr/>
            </p:nvSpPr>
            <p:spPr bwMode="auto">
              <a:xfrm>
                <a:off x="1399" y="134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4" name="Freeform 533"/>
              <p:cNvSpPr>
                <a:spLocks/>
              </p:cNvSpPr>
              <p:nvPr/>
            </p:nvSpPr>
            <p:spPr bwMode="auto">
              <a:xfrm>
                <a:off x="1763" y="164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5" name="Freeform 534"/>
              <p:cNvSpPr>
                <a:spLocks noEditPoints="1"/>
              </p:cNvSpPr>
              <p:nvPr/>
            </p:nvSpPr>
            <p:spPr bwMode="auto">
              <a:xfrm>
                <a:off x="1758" y="163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6" name="Freeform 535"/>
              <p:cNvSpPr>
                <a:spLocks/>
              </p:cNvSpPr>
              <p:nvPr/>
            </p:nvSpPr>
            <p:spPr bwMode="auto">
              <a:xfrm>
                <a:off x="1930" y="192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7" name="Freeform 536"/>
              <p:cNvSpPr>
                <a:spLocks noEditPoints="1"/>
              </p:cNvSpPr>
              <p:nvPr/>
            </p:nvSpPr>
            <p:spPr bwMode="auto">
              <a:xfrm>
                <a:off x="1925" y="1922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8" name="Freeform 537"/>
              <p:cNvSpPr>
                <a:spLocks/>
              </p:cNvSpPr>
              <p:nvPr/>
            </p:nvSpPr>
            <p:spPr bwMode="auto">
              <a:xfrm>
                <a:off x="1685" y="185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59" name="Freeform 538"/>
              <p:cNvSpPr>
                <a:spLocks noEditPoints="1"/>
              </p:cNvSpPr>
              <p:nvPr/>
            </p:nvSpPr>
            <p:spPr bwMode="auto">
              <a:xfrm>
                <a:off x="1680" y="184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0" name="Freeform 539"/>
              <p:cNvSpPr>
                <a:spLocks/>
              </p:cNvSpPr>
              <p:nvPr/>
            </p:nvSpPr>
            <p:spPr bwMode="auto">
              <a:xfrm>
                <a:off x="2031" y="163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1" name="Freeform 540"/>
              <p:cNvSpPr>
                <a:spLocks noEditPoints="1"/>
              </p:cNvSpPr>
              <p:nvPr/>
            </p:nvSpPr>
            <p:spPr bwMode="auto">
              <a:xfrm>
                <a:off x="2026" y="162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2" name="Freeform 541"/>
              <p:cNvSpPr>
                <a:spLocks/>
              </p:cNvSpPr>
              <p:nvPr/>
            </p:nvSpPr>
            <p:spPr bwMode="auto">
              <a:xfrm>
                <a:off x="1643" y="165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3" name="Freeform 542"/>
              <p:cNvSpPr>
                <a:spLocks noEditPoints="1"/>
              </p:cNvSpPr>
              <p:nvPr/>
            </p:nvSpPr>
            <p:spPr bwMode="auto">
              <a:xfrm>
                <a:off x="1638" y="16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4" name="Freeform 543"/>
              <p:cNvSpPr>
                <a:spLocks/>
              </p:cNvSpPr>
              <p:nvPr/>
            </p:nvSpPr>
            <p:spPr bwMode="auto">
              <a:xfrm>
                <a:off x="1407" y="13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5" name="Freeform 544"/>
              <p:cNvSpPr>
                <a:spLocks noEditPoints="1"/>
              </p:cNvSpPr>
              <p:nvPr/>
            </p:nvSpPr>
            <p:spPr bwMode="auto">
              <a:xfrm>
                <a:off x="1402" y="131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6" name="Freeform 545"/>
              <p:cNvSpPr>
                <a:spLocks/>
              </p:cNvSpPr>
              <p:nvPr/>
            </p:nvSpPr>
            <p:spPr bwMode="auto">
              <a:xfrm>
                <a:off x="3646" y="299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7" name="Freeform 546"/>
              <p:cNvSpPr>
                <a:spLocks noEditPoints="1"/>
              </p:cNvSpPr>
              <p:nvPr/>
            </p:nvSpPr>
            <p:spPr bwMode="auto">
              <a:xfrm>
                <a:off x="3642" y="298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8" name="Freeform 547"/>
              <p:cNvSpPr>
                <a:spLocks/>
              </p:cNvSpPr>
              <p:nvPr/>
            </p:nvSpPr>
            <p:spPr bwMode="auto">
              <a:xfrm>
                <a:off x="3759" y="318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69" name="Freeform 548"/>
              <p:cNvSpPr>
                <a:spLocks noEditPoints="1"/>
              </p:cNvSpPr>
              <p:nvPr/>
            </p:nvSpPr>
            <p:spPr bwMode="auto">
              <a:xfrm>
                <a:off x="3754" y="317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0" name="Freeform 549"/>
              <p:cNvSpPr>
                <a:spLocks/>
              </p:cNvSpPr>
              <p:nvPr/>
            </p:nvSpPr>
            <p:spPr bwMode="auto">
              <a:xfrm>
                <a:off x="1653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1" name="Freeform 550"/>
              <p:cNvSpPr>
                <a:spLocks noEditPoints="1"/>
              </p:cNvSpPr>
              <p:nvPr/>
            </p:nvSpPr>
            <p:spPr bwMode="auto">
              <a:xfrm>
                <a:off x="1649" y="141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2" name="Freeform 551"/>
              <p:cNvSpPr>
                <a:spLocks/>
              </p:cNvSpPr>
              <p:nvPr/>
            </p:nvSpPr>
            <p:spPr bwMode="auto">
              <a:xfrm>
                <a:off x="1650" y="13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3" name="Freeform 552"/>
              <p:cNvSpPr>
                <a:spLocks noEditPoints="1"/>
              </p:cNvSpPr>
              <p:nvPr/>
            </p:nvSpPr>
            <p:spPr bwMode="auto">
              <a:xfrm>
                <a:off x="1645" y="1317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4" name="Freeform 553"/>
              <p:cNvSpPr>
                <a:spLocks/>
              </p:cNvSpPr>
              <p:nvPr/>
            </p:nvSpPr>
            <p:spPr bwMode="auto">
              <a:xfrm>
                <a:off x="1742" y="167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5" name="Freeform 554"/>
              <p:cNvSpPr>
                <a:spLocks noEditPoints="1"/>
              </p:cNvSpPr>
              <p:nvPr/>
            </p:nvSpPr>
            <p:spPr bwMode="auto">
              <a:xfrm>
                <a:off x="1737" y="16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6" name="Freeform 555"/>
              <p:cNvSpPr>
                <a:spLocks/>
              </p:cNvSpPr>
              <p:nvPr/>
            </p:nvSpPr>
            <p:spPr bwMode="auto">
              <a:xfrm>
                <a:off x="1865" y="148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7" name="Freeform 556"/>
              <p:cNvSpPr>
                <a:spLocks noEditPoints="1"/>
              </p:cNvSpPr>
              <p:nvPr/>
            </p:nvSpPr>
            <p:spPr bwMode="auto">
              <a:xfrm>
                <a:off x="1860" y="147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8" name="Freeform 557"/>
              <p:cNvSpPr>
                <a:spLocks/>
              </p:cNvSpPr>
              <p:nvPr/>
            </p:nvSpPr>
            <p:spPr bwMode="auto">
              <a:xfrm>
                <a:off x="1865" y="148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79" name="Freeform 558"/>
              <p:cNvSpPr>
                <a:spLocks noEditPoints="1"/>
              </p:cNvSpPr>
              <p:nvPr/>
            </p:nvSpPr>
            <p:spPr bwMode="auto">
              <a:xfrm>
                <a:off x="1860" y="147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0" name="Freeform 559"/>
              <p:cNvSpPr>
                <a:spLocks/>
              </p:cNvSpPr>
              <p:nvPr/>
            </p:nvSpPr>
            <p:spPr bwMode="auto">
              <a:xfrm>
                <a:off x="1620" y="10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1" name="Freeform 560"/>
              <p:cNvSpPr>
                <a:spLocks noEditPoints="1"/>
              </p:cNvSpPr>
              <p:nvPr/>
            </p:nvSpPr>
            <p:spPr bwMode="auto">
              <a:xfrm>
                <a:off x="1616" y="10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2" name="Freeform 561"/>
              <p:cNvSpPr>
                <a:spLocks/>
              </p:cNvSpPr>
              <p:nvPr/>
            </p:nvSpPr>
            <p:spPr bwMode="auto">
              <a:xfrm>
                <a:off x="1746" y="138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3" name="Freeform 562"/>
              <p:cNvSpPr>
                <a:spLocks noEditPoints="1"/>
              </p:cNvSpPr>
              <p:nvPr/>
            </p:nvSpPr>
            <p:spPr bwMode="auto">
              <a:xfrm>
                <a:off x="1741" y="138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4" name="Freeform 563"/>
              <p:cNvSpPr>
                <a:spLocks/>
              </p:cNvSpPr>
              <p:nvPr/>
            </p:nvSpPr>
            <p:spPr bwMode="auto">
              <a:xfrm>
                <a:off x="1978" y="164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5" name="Freeform 564"/>
              <p:cNvSpPr>
                <a:spLocks noEditPoints="1"/>
              </p:cNvSpPr>
              <p:nvPr/>
            </p:nvSpPr>
            <p:spPr bwMode="auto">
              <a:xfrm>
                <a:off x="1973" y="163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6" name="Freeform 565"/>
              <p:cNvSpPr>
                <a:spLocks/>
              </p:cNvSpPr>
              <p:nvPr/>
            </p:nvSpPr>
            <p:spPr bwMode="auto">
              <a:xfrm>
                <a:off x="2254" y="208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7" name="Freeform 566"/>
              <p:cNvSpPr>
                <a:spLocks noEditPoints="1"/>
              </p:cNvSpPr>
              <p:nvPr/>
            </p:nvSpPr>
            <p:spPr bwMode="auto">
              <a:xfrm>
                <a:off x="2249" y="207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8" name="Freeform 567"/>
              <p:cNvSpPr>
                <a:spLocks/>
              </p:cNvSpPr>
              <p:nvPr/>
            </p:nvSpPr>
            <p:spPr bwMode="auto">
              <a:xfrm>
                <a:off x="1727" y="152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89" name="Freeform 568"/>
              <p:cNvSpPr>
                <a:spLocks noEditPoints="1"/>
              </p:cNvSpPr>
              <p:nvPr/>
            </p:nvSpPr>
            <p:spPr bwMode="auto">
              <a:xfrm>
                <a:off x="1722" y="15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0" name="Freeform 569"/>
              <p:cNvSpPr>
                <a:spLocks/>
              </p:cNvSpPr>
              <p:nvPr/>
            </p:nvSpPr>
            <p:spPr bwMode="auto">
              <a:xfrm>
                <a:off x="2373" y="176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1" name="Freeform 570"/>
              <p:cNvSpPr>
                <a:spLocks noEditPoints="1"/>
              </p:cNvSpPr>
              <p:nvPr/>
            </p:nvSpPr>
            <p:spPr bwMode="auto">
              <a:xfrm>
                <a:off x="2368" y="175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2" name="Freeform 571"/>
              <p:cNvSpPr>
                <a:spLocks/>
              </p:cNvSpPr>
              <p:nvPr/>
            </p:nvSpPr>
            <p:spPr bwMode="auto">
              <a:xfrm>
                <a:off x="2706" y="212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3" name="Freeform 572"/>
              <p:cNvSpPr>
                <a:spLocks noEditPoints="1"/>
              </p:cNvSpPr>
              <p:nvPr/>
            </p:nvSpPr>
            <p:spPr bwMode="auto">
              <a:xfrm>
                <a:off x="2701" y="211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4" name="Freeform 573"/>
              <p:cNvSpPr>
                <a:spLocks/>
              </p:cNvSpPr>
              <p:nvPr/>
            </p:nvSpPr>
            <p:spPr bwMode="auto">
              <a:xfrm>
                <a:off x="2007" y="170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5" name="Freeform 574"/>
              <p:cNvSpPr>
                <a:spLocks noEditPoints="1"/>
              </p:cNvSpPr>
              <p:nvPr/>
            </p:nvSpPr>
            <p:spPr bwMode="auto">
              <a:xfrm>
                <a:off x="2003" y="169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6" name="Freeform 575"/>
              <p:cNvSpPr>
                <a:spLocks/>
              </p:cNvSpPr>
              <p:nvPr/>
            </p:nvSpPr>
            <p:spPr bwMode="auto">
              <a:xfrm>
                <a:off x="1758" y="138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7" name="Freeform 576"/>
              <p:cNvSpPr>
                <a:spLocks noEditPoints="1"/>
              </p:cNvSpPr>
              <p:nvPr/>
            </p:nvSpPr>
            <p:spPr bwMode="auto">
              <a:xfrm>
                <a:off x="1754" y="137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8" name="Freeform 577"/>
              <p:cNvSpPr>
                <a:spLocks/>
              </p:cNvSpPr>
              <p:nvPr/>
            </p:nvSpPr>
            <p:spPr bwMode="auto">
              <a:xfrm>
                <a:off x="2440" y="169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899" name="Freeform 578"/>
              <p:cNvSpPr>
                <a:spLocks noEditPoints="1"/>
              </p:cNvSpPr>
              <p:nvPr/>
            </p:nvSpPr>
            <p:spPr bwMode="auto">
              <a:xfrm>
                <a:off x="2435" y="169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0" name="Freeform 579"/>
              <p:cNvSpPr>
                <a:spLocks/>
              </p:cNvSpPr>
              <p:nvPr/>
            </p:nvSpPr>
            <p:spPr bwMode="auto">
              <a:xfrm>
                <a:off x="2131" y="160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1" name="Freeform 580"/>
              <p:cNvSpPr>
                <a:spLocks noEditPoints="1"/>
              </p:cNvSpPr>
              <p:nvPr/>
            </p:nvSpPr>
            <p:spPr bwMode="auto">
              <a:xfrm>
                <a:off x="2126" y="1596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2" name="Freeform 581"/>
              <p:cNvSpPr>
                <a:spLocks/>
              </p:cNvSpPr>
              <p:nvPr/>
            </p:nvSpPr>
            <p:spPr bwMode="auto">
              <a:xfrm>
                <a:off x="1074" y="121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3" name="Freeform 582"/>
              <p:cNvSpPr>
                <a:spLocks noEditPoints="1"/>
              </p:cNvSpPr>
              <p:nvPr/>
            </p:nvSpPr>
            <p:spPr bwMode="auto">
              <a:xfrm>
                <a:off x="1069" y="121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4" name="Freeform 583"/>
              <p:cNvSpPr>
                <a:spLocks/>
              </p:cNvSpPr>
              <p:nvPr/>
            </p:nvSpPr>
            <p:spPr bwMode="auto">
              <a:xfrm>
                <a:off x="1612" y="11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5" name="Freeform 584"/>
              <p:cNvSpPr>
                <a:spLocks noEditPoints="1"/>
              </p:cNvSpPr>
              <p:nvPr/>
            </p:nvSpPr>
            <p:spPr bwMode="auto">
              <a:xfrm>
                <a:off x="1607" y="11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6" name="Freeform 585"/>
              <p:cNvSpPr>
                <a:spLocks/>
              </p:cNvSpPr>
              <p:nvPr/>
            </p:nvSpPr>
            <p:spPr bwMode="auto">
              <a:xfrm>
                <a:off x="1804" y="117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7" name="Freeform 586"/>
              <p:cNvSpPr>
                <a:spLocks noEditPoints="1"/>
              </p:cNvSpPr>
              <p:nvPr/>
            </p:nvSpPr>
            <p:spPr bwMode="auto">
              <a:xfrm>
                <a:off x="1799" y="117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8" name="Freeform 587"/>
              <p:cNvSpPr>
                <a:spLocks/>
              </p:cNvSpPr>
              <p:nvPr/>
            </p:nvSpPr>
            <p:spPr bwMode="auto">
              <a:xfrm>
                <a:off x="2407" y="201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09" name="Freeform 588"/>
              <p:cNvSpPr>
                <a:spLocks noEditPoints="1"/>
              </p:cNvSpPr>
              <p:nvPr/>
            </p:nvSpPr>
            <p:spPr bwMode="auto">
              <a:xfrm>
                <a:off x="2402" y="201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0" name="Freeform 589"/>
              <p:cNvSpPr>
                <a:spLocks/>
              </p:cNvSpPr>
              <p:nvPr/>
            </p:nvSpPr>
            <p:spPr bwMode="auto">
              <a:xfrm>
                <a:off x="1694" y="14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1" name="Freeform 590"/>
              <p:cNvSpPr>
                <a:spLocks noEditPoints="1"/>
              </p:cNvSpPr>
              <p:nvPr/>
            </p:nvSpPr>
            <p:spPr bwMode="auto">
              <a:xfrm>
                <a:off x="1689" y="140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2" name="Freeform 591"/>
              <p:cNvSpPr>
                <a:spLocks/>
              </p:cNvSpPr>
              <p:nvPr/>
            </p:nvSpPr>
            <p:spPr bwMode="auto">
              <a:xfrm>
                <a:off x="1541" y="149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3" name="Freeform 592"/>
              <p:cNvSpPr>
                <a:spLocks noEditPoints="1"/>
              </p:cNvSpPr>
              <p:nvPr/>
            </p:nvSpPr>
            <p:spPr bwMode="auto">
              <a:xfrm>
                <a:off x="1537" y="14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4" name="Freeform 593"/>
              <p:cNvSpPr>
                <a:spLocks/>
              </p:cNvSpPr>
              <p:nvPr/>
            </p:nvSpPr>
            <p:spPr bwMode="auto">
              <a:xfrm>
                <a:off x="1506" y="14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5" name="Freeform 594"/>
              <p:cNvSpPr>
                <a:spLocks noEditPoints="1"/>
              </p:cNvSpPr>
              <p:nvPr/>
            </p:nvSpPr>
            <p:spPr bwMode="auto">
              <a:xfrm>
                <a:off x="1501" y="14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6" name="Freeform 595"/>
              <p:cNvSpPr>
                <a:spLocks/>
              </p:cNvSpPr>
              <p:nvPr/>
            </p:nvSpPr>
            <p:spPr bwMode="auto">
              <a:xfrm>
                <a:off x="1445" y="198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7" name="Freeform 596"/>
              <p:cNvSpPr>
                <a:spLocks noEditPoints="1"/>
              </p:cNvSpPr>
              <p:nvPr/>
            </p:nvSpPr>
            <p:spPr bwMode="auto">
              <a:xfrm>
                <a:off x="1440" y="197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8" name="Freeform 597"/>
              <p:cNvSpPr>
                <a:spLocks/>
              </p:cNvSpPr>
              <p:nvPr/>
            </p:nvSpPr>
            <p:spPr bwMode="auto">
              <a:xfrm>
                <a:off x="1565" y="13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19" name="Freeform 598"/>
              <p:cNvSpPr>
                <a:spLocks noEditPoints="1"/>
              </p:cNvSpPr>
              <p:nvPr/>
            </p:nvSpPr>
            <p:spPr bwMode="auto">
              <a:xfrm>
                <a:off x="1560" y="134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0" name="Freeform 599"/>
              <p:cNvSpPr>
                <a:spLocks/>
              </p:cNvSpPr>
              <p:nvPr/>
            </p:nvSpPr>
            <p:spPr bwMode="auto">
              <a:xfrm>
                <a:off x="1727" y="13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1" name="Freeform 600"/>
              <p:cNvSpPr>
                <a:spLocks noEditPoints="1"/>
              </p:cNvSpPr>
              <p:nvPr/>
            </p:nvSpPr>
            <p:spPr bwMode="auto">
              <a:xfrm>
                <a:off x="1722" y="137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2" name="Freeform 601"/>
              <p:cNvSpPr>
                <a:spLocks/>
              </p:cNvSpPr>
              <p:nvPr/>
            </p:nvSpPr>
            <p:spPr bwMode="auto">
              <a:xfrm>
                <a:off x="1792" y="140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3" name="Freeform 602"/>
              <p:cNvSpPr>
                <a:spLocks noEditPoints="1"/>
              </p:cNvSpPr>
              <p:nvPr/>
            </p:nvSpPr>
            <p:spPr bwMode="auto">
              <a:xfrm>
                <a:off x="1787" y="139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4" name="Freeform 603"/>
              <p:cNvSpPr>
                <a:spLocks/>
              </p:cNvSpPr>
              <p:nvPr/>
            </p:nvSpPr>
            <p:spPr bwMode="auto">
              <a:xfrm>
                <a:off x="1788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5" name="Freeform 604"/>
              <p:cNvSpPr>
                <a:spLocks noEditPoints="1"/>
              </p:cNvSpPr>
              <p:nvPr/>
            </p:nvSpPr>
            <p:spPr bwMode="auto">
              <a:xfrm>
                <a:off x="1783" y="141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6" name="Freeform 605"/>
              <p:cNvSpPr>
                <a:spLocks/>
              </p:cNvSpPr>
              <p:nvPr/>
            </p:nvSpPr>
            <p:spPr bwMode="auto">
              <a:xfrm>
                <a:off x="1646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7" name="Freeform 606"/>
              <p:cNvSpPr>
                <a:spLocks noEditPoints="1"/>
              </p:cNvSpPr>
              <p:nvPr/>
            </p:nvSpPr>
            <p:spPr bwMode="auto">
              <a:xfrm>
                <a:off x="1641" y="136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928" name="Freeform 607"/>
              <p:cNvSpPr>
                <a:spLocks/>
              </p:cNvSpPr>
              <p:nvPr/>
            </p:nvSpPr>
            <p:spPr bwMode="auto">
              <a:xfrm>
                <a:off x="1316" y="96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1" name="Group 809"/>
            <p:cNvGrpSpPr>
              <a:grpSpLocks/>
            </p:cNvGrpSpPr>
            <p:nvPr/>
          </p:nvGrpSpPr>
          <p:grpSpPr bwMode="auto">
            <a:xfrm>
              <a:off x="1479550" y="635000"/>
              <a:ext cx="2562225" cy="2324100"/>
              <a:chOff x="932" y="400"/>
              <a:chExt cx="1614" cy="1464"/>
            </a:xfrm>
          </p:grpSpPr>
          <p:sp>
            <p:nvSpPr>
              <p:cNvPr id="529" name="Freeform 609"/>
              <p:cNvSpPr>
                <a:spLocks noEditPoints="1"/>
              </p:cNvSpPr>
              <p:nvPr/>
            </p:nvSpPr>
            <p:spPr bwMode="auto">
              <a:xfrm>
                <a:off x="1312" y="95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0" name="Freeform 610"/>
              <p:cNvSpPr>
                <a:spLocks/>
              </p:cNvSpPr>
              <p:nvPr/>
            </p:nvSpPr>
            <p:spPr bwMode="auto">
              <a:xfrm>
                <a:off x="1304" y="111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1" name="Freeform 611"/>
              <p:cNvSpPr>
                <a:spLocks noEditPoints="1"/>
              </p:cNvSpPr>
              <p:nvPr/>
            </p:nvSpPr>
            <p:spPr bwMode="auto">
              <a:xfrm>
                <a:off x="1299" y="111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2" name="Freeform 612"/>
              <p:cNvSpPr>
                <a:spLocks/>
              </p:cNvSpPr>
              <p:nvPr/>
            </p:nvSpPr>
            <p:spPr bwMode="auto">
              <a:xfrm>
                <a:off x="1009" y="9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3" name="Freeform 613"/>
              <p:cNvSpPr>
                <a:spLocks noEditPoints="1"/>
              </p:cNvSpPr>
              <p:nvPr/>
            </p:nvSpPr>
            <p:spPr bwMode="auto">
              <a:xfrm>
                <a:off x="1004" y="964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4" name="Freeform 614"/>
              <p:cNvSpPr>
                <a:spLocks/>
              </p:cNvSpPr>
              <p:nvPr/>
            </p:nvSpPr>
            <p:spPr bwMode="auto">
              <a:xfrm>
                <a:off x="1721" y="120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5" name="Freeform 615"/>
              <p:cNvSpPr>
                <a:spLocks noEditPoints="1"/>
              </p:cNvSpPr>
              <p:nvPr/>
            </p:nvSpPr>
            <p:spPr bwMode="auto">
              <a:xfrm>
                <a:off x="1716" y="12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6" name="Freeform 616"/>
              <p:cNvSpPr>
                <a:spLocks/>
              </p:cNvSpPr>
              <p:nvPr/>
            </p:nvSpPr>
            <p:spPr bwMode="auto">
              <a:xfrm>
                <a:off x="1545" y="11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7" name="Freeform 617"/>
              <p:cNvSpPr>
                <a:spLocks noEditPoints="1"/>
              </p:cNvSpPr>
              <p:nvPr/>
            </p:nvSpPr>
            <p:spPr bwMode="auto">
              <a:xfrm>
                <a:off x="1540" y="1190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8" name="Freeform 618"/>
              <p:cNvSpPr>
                <a:spLocks/>
              </p:cNvSpPr>
              <p:nvPr/>
            </p:nvSpPr>
            <p:spPr bwMode="auto">
              <a:xfrm>
                <a:off x="1565" y="12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39" name="Freeform 619"/>
              <p:cNvSpPr>
                <a:spLocks noEditPoints="1"/>
              </p:cNvSpPr>
              <p:nvPr/>
            </p:nvSpPr>
            <p:spPr bwMode="auto">
              <a:xfrm>
                <a:off x="1560" y="12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0" name="Freeform 620"/>
              <p:cNvSpPr>
                <a:spLocks/>
              </p:cNvSpPr>
              <p:nvPr/>
            </p:nvSpPr>
            <p:spPr bwMode="auto">
              <a:xfrm>
                <a:off x="2434" y="175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1" name="Freeform 621"/>
              <p:cNvSpPr>
                <a:spLocks noEditPoints="1"/>
              </p:cNvSpPr>
              <p:nvPr/>
            </p:nvSpPr>
            <p:spPr bwMode="auto">
              <a:xfrm>
                <a:off x="2430" y="174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2" name="Freeform 622"/>
              <p:cNvSpPr>
                <a:spLocks/>
              </p:cNvSpPr>
              <p:nvPr/>
            </p:nvSpPr>
            <p:spPr bwMode="auto">
              <a:xfrm>
                <a:off x="1933" y="14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3" name="Freeform 623"/>
              <p:cNvSpPr>
                <a:spLocks noEditPoints="1"/>
              </p:cNvSpPr>
              <p:nvPr/>
            </p:nvSpPr>
            <p:spPr bwMode="auto">
              <a:xfrm>
                <a:off x="1928" y="14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4" name="Freeform 624"/>
              <p:cNvSpPr>
                <a:spLocks/>
              </p:cNvSpPr>
              <p:nvPr/>
            </p:nvSpPr>
            <p:spPr bwMode="auto">
              <a:xfrm>
                <a:off x="1709" y="128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5" name="Freeform 625"/>
              <p:cNvSpPr>
                <a:spLocks noEditPoints="1"/>
              </p:cNvSpPr>
              <p:nvPr/>
            </p:nvSpPr>
            <p:spPr bwMode="auto">
              <a:xfrm>
                <a:off x="1704" y="128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6" name="Freeform 626"/>
              <p:cNvSpPr>
                <a:spLocks/>
              </p:cNvSpPr>
              <p:nvPr/>
            </p:nvSpPr>
            <p:spPr bwMode="auto">
              <a:xfrm>
                <a:off x="1650" y="13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7" name="Freeform 627"/>
              <p:cNvSpPr>
                <a:spLocks noEditPoints="1"/>
              </p:cNvSpPr>
              <p:nvPr/>
            </p:nvSpPr>
            <p:spPr bwMode="auto">
              <a:xfrm>
                <a:off x="1645" y="1317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8" name="Freeform 628"/>
              <p:cNvSpPr>
                <a:spLocks/>
              </p:cNvSpPr>
              <p:nvPr/>
            </p:nvSpPr>
            <p:spPr bwMode="auto">
              <a:xfrm>
                <a:off x="1473" y="83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49" name="Freeform 629"/>
              <p:cNvSpPr>
                <a:spLocks noEditPoints="1"/>
              </p:cNvSpPr>
              <p:nvPr/>
            </p:nvSpPr>
            <p:spPr bwMode="auto">
              <a:xfrm>
                <a:off x="1468" y="8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0" name="Freeform 630"/>
              <p:cNvSpPr>
                <a:spLocks/>
              </p:cNvSpPr>
              <p:nvPr/>
            </p:nvSpPr>
            <p:spPr bwMode="auto">
              <a:xfrm>
                <a:off x="1536" y="11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1" name="Freeform 631"/>
              <p:cNvSpPr>
                <a:spLocks noEditPoints="1"/>
              </p:cNvSpPr>
              <p:nvPr/>
            </p:nvSpPr>
            <p:spPr bwMode="auto">
              <a:xfrm>
                <a:off x="1531" y="112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2" name="Freeform 632"/>
              <p:cNvSpPr>
                <a:spLocks/>
              </p:cNvSpPr>
              <p:nvPr/>
            </p:nvSpPr>
            <p:spPr bwMode="auto">
              <a:xfrm>
                <a:off x="1717" y="158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3" name="Freeform 633"/>
              <p:cNvSpPr>
                <a:spLocks noEditPoints="1"/>
              </p:cNvSpPr>
              <p:nvPr/>
            </p:nvSpPr>
            <p:spPr bwMode="auto">
              <a:xfrm>
                <a:off x="1712" y="1581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4" name="Freeform 634"/>
              <p:cNvSpPr>
                <a:spLocks/>
              </p:cNvSpPr>
              <p:nvPr/>
            </p:nvSpPr>
            <p:spPr bwMode="auto">
              <a:xfrm>
                <a:off x="1545" y="13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5" name="Freeform 635"/>
              <p:cNvSpPr>
                <a:spLocks noEditPoints="1"/>
              </p:cNvSpPr>
              <p:nvPr/>
            </p:nvSpPr>
            <p:spPr bwMode="auto">
              <a:xfrm>
                <a:off x="1540" y="131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6" name="Freeform 636"/>
              <p:cNvSpPr>
                <a:spLocks/>
              </p:cNvSpPr>
              <p:nvPr/>
            </p:nvSpPr>
            <p:spPr bwMode="auto">
              <a:xfrm>
                <a:off x="1937" y="127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7" name="Freeform 637"/>
              <p:cNvSpPr>
                <a:spLocks noEditPoints="1"/>
              </p:cNvSpPr>
              <p:nvPr/>
            </p:nvSpPr>
            <p:spPr bwMode="auto">
              <a:xfrm>
                <a:off x="1933" y="127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8" name="Freeform 638"/>
              <p:cNvSpPr>
                <a:spLocks/>
              </p:cNvSpPr>
              <p:nvPr/>
            </p:nvSpPr>
            <p:spPr bwMode="auto">
              <a:xfrm>
                <a:off x="1251" y="85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59" name="Freeform 639"/>
              <p:cNvSpPr>
                <a:spLocks noEditPoints="1"/>
              </p:cNvSpPr>
              <p:nvPr/>
            </p:nvSpPr>
            <p:spPr bwMode="auto">
              <a:xfrm>
                <a:off x="1246" y="8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0" name="Freeform 640"/>
              <p:cNvSpPr>
                <a:spLocks/>
              </p:cNvSpPr>
              <p:nvPr/>
            </p:nvSpPr>
            <p:spPr bwMode="auto">
              <a:xfrm>
                <a:off x="1457" y="7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1" name="Freeform 641"/>
              <p:cNvSpPr>
                <a:spLocks noEditPoints="1"/>
              </p:cNvSpPr>
              <p:nvPr/>
            </p:nvSpPr>
            <p:spPr bwMode="auto">
              <a:xfrm>
                <a:off x="1452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2" name="Freeform 642"/>
              <p:cNvSpPr>
                <a:spLocks/>
              </p:cNvSpPr>
              <p:nvPr/>
            </p:nvSpPr>
            <p:spPr bwMode="auto">
              <a:xfrm>
                <a:off x="1410" y="120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3" name="Freeform 643"/>
              <p:cNvSpPr>
                <a:spLocks noEditPoints="1"/>
              </p:cNvSpPr>
              <p:nvPr/>
            </p:nvSpPr>
            <p:spPr bwMode="auto">
              <a:xfrm>
                <a:off x="1405" y="11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4" name="Freeform 644"/>
              <p:cNvSpPr>
                <a:spLocks/>
              </p:cNvSpPr>
              <p:nvPr/>
            </p:nvSpPr>
            <p:spPr bwMode="auto">
              <a:xfrm>
                <a:off x="1213" y="7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5" name="Freeform 645"/>
              <p:cNvSpPr>
                <a:spLocks noEditPoints="1"/>
              </p:cNvSpPr>
              <p:nvPr/>
            </p:nvSpPr>
            <p:spPr bwMode="auto">
              <a:xfrm>
                <a:off x="1209" y="75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6" name="Freeform 646"/>
              <p:cNvSpPr>
                <a:spLocks/>
              </p:cNvSpPr>
              <p:nvPr/>
            </p:nvSpPr>
            <p:spPr bwMode="auto">
              <a:xfrm>
                <a:off x="1214" y="133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7" name="Freeform 647"/>
              <p:cNvSpPr>
                <a:spLocks noEditPoints="1"/>
              </p:cNvSpPr>
              <p:nvPr/>
            </p:nvSpPr>
            <p:spPr bwMode="auto">
              <a:xfrm>
                <a:off x="1209" y="1335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8" name="Freeform 648"/>
              <p:cNvSpPr>
                <a:spLocks/>
              </p:cNvSpPr>
              <p:nvPr/>
            </p:nvSpPr>
            <p:spPr bwMode="auto">
              <a:xfrm>
                <a:off x="1199" y="80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69" name="Freeform 649"/>
              <p:cNvSpPr>
                <a:spLocks noEditPoints="1"/>
              </p:cNvSpPr>
              <p:nvPr/>
            </p:nvSpPr>
            <p:spPr bwMode="auto">
              <a:xfrm>
                <a:off x="1194" y="79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0" name="Freeform 650"/>
              <p:cNvSpPr>
                <a:spLocks/>
              </p:cNvSpPr>
              <p:nvPr/>
            </p:nvSpPr>
            <p:spPr bwMode="auto">
              <a:xfrm>
                <a:off x="1309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1" name="Freeform 651"/>
              <p:cNvSpPr>
                <a:spLocks noEditPoints="1"/>
              </p:cNvSpPr>
              <p:nvPr/>
            </p:nvSpPr>
            <p:spPr bwMode="auto">
              <a:xfrm>
                <a:off x="1304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2" name="Freeform 652"/>
              <p:cNvSpPr>
                <a:spLocks/>
              </p:cNvSpPr>
              <p:nvPr/>
            </p:nvSpPr>
            <p:spPr bwMode="auto">
              <a:xfrm>
                <a:off x="1131" y="9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3" name="Freeform 653"/>
              <p:cNvSpPr>
                <a:spLocks noEditPoints="1"/>
              </p:cNvSpPr>
              <p:nvPr/>
            </p:nvSpPr>
            <p:spPr bwMode="auto">
              <a:xfrm>
                <a:off x="1126" y="96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4" name="Freeform 654"/>
              <p:cNvSpPr>
                <a:spLocks/>
              </p:cNvSpPr>
              <p:nvPr/>
            </p:nvSpPr>
            <p:spPr bwMode="auto">
              <a:xfrm>
                <a:off x="1532" y="140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5" name="Freeform 655"/>
              <p:cNvSpPr>
                <a:spLocks noEditPoints="1"/>
              </p:cNvSpPr>
              <p:nvPr/>
            </p:nvSpPr>
            <p:spPr bwMode="auto">
              <a:xfrm>
                <a:off x="1527" y="1396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6" name="Freeform 656"/>
              <p:cNvSpPr>
                <a:spLocks/>
              </p:cNvSpPr>
              <p:nvPr/>
            </p:nvSpPr>
            <p:spPr bwMode="auto">
              <a:xfrm>
                <a:off x="1268" y="9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7" name="Freeform 657"/>
              <p:cNvSpPr>
                <a:spLocks noEditPoints="1"/>
              </p:cNvSpPr>
              <p:nvPr/>
            </p:nvSpPr>
            <p:spPr bwMode="auto">
              <a:xfrm>
                <a:off x="1264" y="94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8" name="Freeform 658"/>
              <p:cNvSpPr>
                <a:spLocks/>
              </p:cNvSpPr>
              <p:nvPr/>
            </p:nvSpPr>
            <p:spPr bwMode="auto">
              <a:xfrm>
                <a:off x="1084" y="7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79" name="Freeform 659"/>
              <p:cNvSpPr>
                <a:spLocks noEditPoints="1"/>
              </p:cNvSpPr>
              <p:nvPr/>
            </p:nvSpPr>
            <p:spPr bwMode="auto">
              <a:xfrm>
                <a:off x="1079" y="7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0" name="Freeform 660"/>
              <p:cNvSpPr>
                <a:spLocks/>
              </p:cNvSpPr>
              <p:nvPr/>
            </p:nvSpPr>
            <p:spPr bwMode="auto">
              <a:xfrm>
                <a:off x="1178" y="7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1" name="Freeform 661"/>
              <p:cNvSpPr>
                <a:spLocks noEditPoints="1"/>
              </p:cNvSpPr>
              <p:nvPr/>
            </p:nvSpPr>
            <p:spPr bwMode="auto">
              <a:xfrm>
                <a:off x="1173" y="7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2" name="Freeform 662"/>
              <p:cNvSpPr>
                <a:spLocks/>
              </p:cNvSpPr>
              <p:nvPr/>
            </p:nvSpPr>
            <p:spPr bwMode="auto">
              <a:xfrm>
                <a:off x="1152" y="86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3" name="Freeform 663"/>
              <p:cNvSpPr>
                <a:spLocks noEditPoints="1"/>
              </p:cNvSpPr>
              <p:nvPr/>
            </p:nvSpPr>
            <p:spPr bwMode="auto">
              <a:xfrm>
                <a:off x="1147" y="858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4" name="Freeform 664"/>
              <p:cNvSpPr>
                <a:spLocks/>
              </p:cNvSpPr>
              <p:nvPr/>
            </p:nvSpPr>
            <p:spPr bwMode="auto">
              <a:xfrm>
                <a:off x="1189" y="10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5" name="Freeform 665"/>
              <p:cNvSpPr>
                <a:spLocks noEditPoints="1"/>
              </p:cNvSpPr>
              <p:nvPr/>
            </p:nvSpPr>
            <p:spPr bwMode="auto">
              <a:xfrm>
                <a:off x="1184" y="10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6" name="Freeform 666"/>
              <p:cNvSpPr>
                <a:spLocks/>
              </p:cNvSpPr>
              <p:nvPr/>
            </p:nvSpPr>
            <p:spPr bwMode="auto">
              <a:xfrm>
                <a:off x="1159" y="10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7" name="Freeform 667"/>
              <p:cNvSpPr>
                <a:spLocks noEditPoints="1"/>
              </p:cNvSpPr>
              <p:nvPr/>
            </p:nvSpPr>
            <p:spPr bwMode="auto">
              <a:xfrm>
                <a:off x="1154" y="10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8" name="Freeform 668"/>
              <p:cNvSpPr>
                <a:spLocks/>
              </p:cNvSpPr>
              <p:nvPr/>
            </p:nvSpPr>
            <p:spPr bwMode="auto">
              <a:xfrm>
                <a:off x="986" y="5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89" name="Freeform 669"/>
              <p:cNvSpPr>
                <a:spLocks noEditPoints="1"/>
              </p:cNvSpPr>
              <p:nvPr/>
            </p:nvSpPr>
            <p:spPr bwMode="auto">
              <a:xfrm>
                <a:off x="981" y="5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0" name="Freeform 670"/>
              <p:cNvSpPr>
                <a:spLocks/>
              </p:cNvSpPr>
              <p:nvPr/>
            </p:nvSpPr>
            <p:spPr bwMode="auto">
              <a:xfrm>
                <a:off x="1018" y="47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1" name="Freeform 671"/>
              <p:cNvSpPr>
                <a:spLocks noEditPoints="1"/>
              </p:cNvSpPr>
              <p:nvPr/>
            </p:nvSpPr>
            <p:spPr bwMode="auto">
              <a:xfrm>
                <a:off x="1013" y="47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2" name="Freeform 672"/>
              <p:cNvSpPr>
                <a:spLocks/>
              </p:cNvSpPr>
              <p:nvPr/>
            </p:nvSpPr>
            <p:spPr bwMode="auto">
              <a:xfrm>
                <a:off x="937" y="40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3" name="Freeform 673"/>
              <p:cNvSpPr>
                <a:spLocks noEditPoints="1"/>
              </p:cNvSpPr>
              <p:nvPr/>
            </p:nvSpPr>
            <p:spPr bwMode="auto">
              <a:xfrm>
                <a:off x="932" y="40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4" name="Freeform 674"/>
              <p:cNvSpPr>
                <a:spLocks/>
              </p:cNvSpPr>
              <p:nvPr/>
            </p:nvSpPr>
            <p:spPr bwMode="auto">
              <a:xfrm>
                <a:off x="1023" y="44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5" name="Freeform 675"/>
              <p:cNvSpPr>
                <a:spLocks noEditPoints="1"/>
              </p:cNvSpPr>
              <p:nvPr/>
            </p:nvSpPr>
            <p:spPr bwMode="auto">
              <a:xfrm>
                <a:off x="1018" y="4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6" name="Freeform 676"/>
              <p:cNvSpPr>
                <a:spLocks/>
              </p:cNvSpPr>
              <p:nvPr/>
            </p:nvSpPr>
            <p:spPr bwMode="auto">
              <a:xfrm>
                <a:off x="1218" y="84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7" name="Freeform 677"/>
              <p:cNvSpPr>
                <a:spLocks noEditPoints="1"/>
              </p:cNvSpPr>
              <p:nvPr/>
            </p:nvSpPr>
            <p:spPr bwMode="auto">
              <a:xfrm>
                <a:off x="1213" y="8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8" name="Freeform 678"/>
              <p:cNvSpPr>
                <a:spLocks/>
              </p:cNvSpPr>
              <p:nvPr/>
            </p:nvSpPr>
            <p:spPr bwMode="auto">
              <a:xfrm>
                <a:off x="1193" y="9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99" name="Freeform 679"/>
              <p:cNvSpPr>
                <a:spLocks noEditPoints="1"/>
              </p:cNvSpPr>
              <p:nvPr/>
            </p:nvSpPr>
            <p:spPr bwMode="auto">
              <a:xfrm>
                <a:off x="1188" y="9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0" name="Freeform 680"/>
              <p:cNvSpPr>
                <a:spLocks/>
              </p:cNvSpPr>
              <p:nvPr/>
            </p:nvSpPr>
            <p:spPr bwMode="auto">
              <a:xfrm>
                <a:off x="1141" y="66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1" name="Freeform 681"/>
              <p:cNvSpPr>
                <a:spLocks noEditPoints="1"/>
              </p:cNvSpPr>
              <p:nvPr/>
            </p:nvSpPr>
            <p:spPr bwMode="auto">
              <a:xfrm>
                <a:off x="1136" y="66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2" name="Freeform 682"/>
              <p:cNvSpPr>
                <a:spLocks/>
              </p:cNvSpPr>
              <p:nvPr/>
            </p:nvSpPr>
            <p:spPr bwMode="auto">
              <a:xfrm>
                <a:off x="1599" y="14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3" name="Freeform 683"/>
              <p:cNvSpPr>
                <a:spLocks noEditPoints="1"/>
              </p:cNvSpPr>
              <p:nvPr/>
            </p:nvSpPr>
            <p:spPr bwMode="auto">
              <a:xfrm>
                <a:off x="1594" y="14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4" name="Freeform 684"/>
              <p:cNvSpPr>
                <a:spLocks/>
              </p:cNvSpPr>
              <p:nvPr/>
            </p:nvSpPr>
            <p:spPr bwMode="auto">
              <a:xfrm>
                <a:off x="1550" y="11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5" name="Freeform 685"/>
              <p:cNvSpPr>
                <a:spLocks noEditPoints="1"/>
              </p:cNvSpPr>
              <p:nvPr/>
            </p:nvSpPr>
            <p:spPr bwMode="auto">
              <a:xfrm>
                <a:off x="1546" y="11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6" name="Freeform 686"/>
              <p:cNvSpPr>
                <a:spLocks/>
              </p:cNvSpPr>
              <p:nvPr/>
            </p:nvSpPr>
            <p:spPr bwMode="auto">
              <a:xfrm>
                <a:off x="1305" y="11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7" name="Freeform 687"/>
              <p:cNvSpPr>
                <a:spLocks noEditPoints="1"/>
              </p:cNvSpPr>
              <p:nvPr/>
            </p:nvSpPr>
            <p:spPr bwMode="auto">
              <a:xfrm>
                <a:off x="1300" y="1140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8" name="Freeform 688"/>
              <p:cNvSpPr>
                <a:spLocks/>
              </p:cNvSpPr>
              <p:nvPr/>
            </p:nvSpPr>
            <p:spPr bwMode="auto">
              <a:xfrm>
                <a:off x="1257" y="11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09" name="Freeform 689"/>
              <p:cNvSpPr>
                <a:spLocks noEditPoints="1"/>
              </p:cNvSpPr>
              <p:nvPr/>
            </p:nvSpPr>
            <p:spPr bwMode="auto">
              <a:xfrm>
                <a:off x="1252" y="11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0" name="Freeform 690"/>
              <p:cNvSpPr>
                <a:spLocks/>
              </p:cNvSpPr>
              <p:nvPr/>
            </p:nvSpPr>
            <p:spPr bwMode="auto">
              <a:xfrm>
                <a:off x="1219" y="11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1" name="Freeform 691"/>
              <p:cNvSpPr>
                <a:spLocks noEditPoints="1"/>
              </p:cNvSpPr>
              <p:nvPr/>
            </p:nvSpPr>
            <p:spPr bwMode="auto">
              <a:xfrm>
                <a:off x="1214" y="11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2" name="Freeform 692"/>
              <p:cNvSpPr>
                <a:spLocks/>
              </p:cNvSpPr>
              <p:nvPr/>
            </p:nvSpPr>
            <p:spPr bwMode="auto">
              <a:xfrm>
                <a:off x="1291" y="13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3" name="Freeform 693"/>
              <p:cNvSpPr>
                <a:spLocks noEditPoints="1"/>
              </p:cNvSpPr>
              <p:nvPr/>
            </p:nvSpPr>
            <p:spPr bwMode="auto">
              <a:xfrm>
                <a:off x="1286" y="1367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4" name="Freeform 694"/>
              <p:cNvSpPr>
                <a:spLocks/>
              </p:cNvSpPr>
              <p:nvPr/>
            </p:nvSpPr>
            <p:spPr bwMode="auto">
              <a:xfrm>
                <a:off x="141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5" name="Freeform 695"/>
              <p:cNvSpPr>
                <a:spLocks noEditPoints="1"/>
              </p:cNvSpPr>
              <p:nvPr/>
            </p:nvSpPr>
            <p:spPr bwMode="auto">
              <a:xfrm>
                <a:off x="1411" y="127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6" name="Freeform 696"/>
              <p:cNvSpPr>
                <a:spLocks/>
              </p:cNvSpPr>
              <p:nvPr/>
            </p:nvSpPr>
            <p:spPr bwMode="auto">
              <a:xfrm>
                <a:off x="1401" y="13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7" name="Freeform 697"/>
              <p:cNvSpPr>
                <a:spLocks noEditPoints="1"/>
              </p:cNvSpPr>
              <p:nvPr/>
            </p:nvSpPr>
            <p:spPr bwMode="auto">
              <a:xfrm>
                <a:off x="1396" y="13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8" name="Freeform 698"/>
              <p:cNvSpPr>
                <a:spLocks/>
              </p:cNvSpPr>
              <p:nvPr/>
            </p:nvSpPr>
            <p:spPr bwMode="auto">
              <a:xfrm>
                <a:off x="1340" y="10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19" name="Freeform 699"/>
              <p:cNvSpPr>
                <a:spLocks noEditPoints="1"/>
              </p:cNvSpPr>
              <p:nvPr/>
            </p:nvSpPr>
            <p:spPr bwMode="auto">
              <a:xfrm>
                <a:off x="1335" y="109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0" name="Freeform 700"/>
              <p:cNvSpPr>
                <a:spLocks/>
              </p:cNvSpPr>
              <p:nvPr/>
            </p:nvSpPr>
            <p:spPr bwMode="auto">
              <a:xfrm>
                <a:off x="1409" y="10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1" name="Freeform 701"/>
              <p:cNvSpPr>
                <a:spLocks noEditPoints="1"/>
              </p:cNvSpPr>
              <p:nvPr/>
            </p:nvSpPr>
            <p:spPr bwMode="auto">
              <a:xfrm>
                <a:off x="1404" y="10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2" name="Freeform 702"/>
              <p:cNvSpPr>
                <a:spLocks/>
              </p:cNvSpPr>
              <p:nvPr/>
            </p:nvSpPr>
            <p:spPr bwMode="auto">
              <a:xfrm>
                <a:off x="1147" y="1101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3" name="Freeform 703"/>
              <p:cNvSpPr>
                <a:spLocks noEditPoints="1"/>
              </p:cNvSpPr>
              <p:nvPr/>
            </p:nvSpPr>
            <p:spPr bwMode="auto">
              <a:xfrm>
                <a:off x="1142" y="10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4" name="Freeform 704"/>
              <p:cNvSpPr>
                <a:spLocks/>
              </p:cNvSpPr>
              <p:nvPr/>
            </p:nvSpPr>
            <p:spPr bwMode="auto">
              <a:xfrm>
                <a:off x="1466" y="121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5" name="Freeform 705"/>
              <p:cNvSpPr>
                <a:spLocks noEditPoints="1"/>
              </p:cNvSpPr>
              <p:nvPr/>
            </p:nvSpPr>
            <p:spPr bwMode="auto">
              <a:xfrm>
                <a:off x="1461" y="121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6" name="Freeform 706"/>
              <p:cNvSpPr>
                <a:spLocks/>
              </p:cNvSpPr>
              <p:nvPr/>
            </p:nvSpPr>
            <p:spPr bwMode="auto">
              <a:xfrm>
                <a:off x="1283" y="9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7" name="Freeform 707"/>
              <p:cNvSpPr>
                <a:spLocks noEditPoints="1"/>
              </p:cNvSpPr>
              <p:nvPr/>
            </p:nvSpPr>
            <p:spPr bwMode="auto">
              <a:xfrm>
                <a:off x="1279" y="949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8" name="Freeform 708"/>
              <p:cNvSpPr>
                <a:spLocks/>
              </p:cNvSpPr>
              <p:nvPr/>
            </p:nvSpPr>
            <p:spPr bwMode="auto">
              <a:xfrm>
                <a:off x="1311" y="10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29" name="Freeform 709"/>
              <p:cNvSpPr>
                <a:spLocks noEditPoints="1"/>
              </p:cNvSpPr>
              <p:nvPr/>
            </p:nvSpPr>
            <p:spPr bwMode="auto">
              <a:xfrm>
                <a:off x="1306" y="10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0" name="Freeform 710"/>
              <p:cNvSpPr>
                <a:spLocks/>
              </p:cNvSpPr>
              <p:nvPr/>
            </p:nvSpPr>
            <p:spPr bwMode="auto">
              <a:xfrm>
                <a:off x="1129" y="8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1" name="Freeform 711"/>
              <p:cNvSpPr>
                <a:spLocks noEditPoints="1"/>
              </p:cNvSpPr>
              <p:nvPr/>
            </p:nvSpPr>
            <p:spPr bwMode="auto">
              <a:xfrm>
                <a:off x="1124" y="864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2" name="Freeform 712"/>
              <p:cNvSpPr>
                <a:spLocks/>
              </p:cNvSpPr>
              <p:nvPr/>
            </p:nvSpPr>
            <p:spPr bwMode="auto">
              <a:xfrm>
                <a:off x="1165" y="74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3" name="Freeform 713"/>
              <p:cNvSpPr>
                <a:spLocks noEditPoints="1"/>
              </p:cNvSpPr>
              <p:nvPr/>
            </p:nvSpPr>
            <p:spPr bwMode="auto">
              <a:xfrm>
                <a:off x="1160" y="7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4" name="Freeform 714"/>
              <p:cNvSpPr>
                <a:spLocks/>
              </p:cNvSpPr>
              <p:nvPr/>
            </p:nvSpPr>
            <p:spPr bwMode="auto">
              <a:xfrm>
                <a:off x="1085" y="90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5" name="Freeform 715"/>
              <p:cNvSpPr>
                <a:spLocks noEditPoints="1"/>
              </p:cNvSpPr>
              <p:nvPr/>
            </p:nvSpPr>
            <p:spPr bwMode="auto">
              <a:xfrm>
                <a:off x="1080" y="899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6" name="Freeform 716"/>
              <p:cNvSpPr>
                <a:spLocks/>
              </p:cNvSpPr>
              <p:nvPr/>
            </p:nvSpPr>
            <p:spPr bwMode="auto">
              <a:xfrm>
                <a:off x="1117" y="9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7" name="Freeform 717"/>
              <p:cNvSpPr>
                <a:spLocks noEditPoints="1"/>
              </p:cNvSpPr>
              <p:nvPr/>
            </p:nvSpPr>
            <p:spPr bwMode="auto">
              <a:xfrm>
                <a:off x="1112" y="9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8" name="Freeform 718"/>
              <p:cNvSpPr>
                <a:spLocks/>
              </p:cNvSpPr>
              <p:nvPr/>
            </p:nvSpPr>
            <p:spPr bwMode="auto">
              <a:xfrm>
                <a:off x="1231" y="13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39" name="Freeform 719"/>
              <p:cNvSpPr>
                <a:spLocks noEditPoints="1"/>
              </p:cNvSpPr>
              <p:nvPr/>
            </p:nvSpPr>
            <p:spPr bwMode="auto">
              <a:xfrm>
                <a:off x="1226" y="131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0" name="Freeform 720"/>
              <p:cNvSpPr>
                <a:spLocks/>
              </p:cNvSpPr>
              <p:nvPr/>
            </p:nvSpPr>
            <p:spPr bwMode="auto">
              <a:xfrm>
                <a:off x="1369" y="10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1" name="Freeform 721"/>
              <p:cNvSpPr>
                <a:spLocks noEditPoints="1"/>
              </p:cNvSpPr>
              <p:nvPr/>
            </p:nvSpPr>
            <p:spPr bwMode="auto">
              <a:xfrm>
                <a:off x="1364" y="10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2" name="Freeform 722"/>
              <p:cNvSpPr>
                <a:spLocks/>
              </p:cNvSpPr>
              <p:nvPr/>
            </p:nvSpPr>
            <p:spPr bwMode="auto">
              <a:xfrm>
                <a:off x="1033" y="6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3" name="Freeform 723"/>
              <p:cNvSpPr>
                <a:spLocks noEditPoints="1"/>
              </p:cNvSpPr>
              <p:nvPr/>
            </p:nvSpPr>
            <p:spPr bwMode="auto">
              <a:xfrm>
                <a:off x="1028" y="6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4" name="Freeform 724"/>
              <p:cNvSpPr>
                <a:spLocks/>
              </p:cNvSpPr>
              <p:nvPr/>
            </p:nvSpPr>
            <p:spPr bwMode="auto">
              <a:xfrm>
                <a:off x="937" y="5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5" name="Freeform 725"/>
              <p:cNvSpPr>
                <a:spLocks noEditPoints="1"/>
              </p:cNvSpPr>
              <p:nvPr/>
            </p:nvSpPr>
            <p:spPr bwMode="auto">
              <a:xfrm>
                <a:off x="932" y="5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6" name="Freeform 726"/>
              <p:cNvSpPr>
                <a:spLocks/>
              </p:cNvSpPr>
              <p:nvPr/>
            </p:nvSpPr>
            <p:spPr bwMode="auto">
              <a:xfrm>
                <a:off x="1210" y="7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7" name="Freeform 727"/>
              <p:cNvSpPr>
                <a:spLocks noEditPoints="1"/>
              </p:cNvSpPr>
              <p:nvPr/>
            </p:nvSpPr>
            <p:spPr bwMode="auto">
              <a:xfrm>
                <a:off x="1205" y="7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8" name="Freeform 728"/>
              <p:cNvSpPr>
                <a:spLocks/>
              </p:cNvSpPr>
              <p:nvPr/>
            </p:nvSpPr>
            <p:spPr bwMode="auto">
              <a:xfrm>
                <a:off x="1236" y="10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49" name="Freeform 729"/>
              <p:cNvSpPr>
                <a:spLocks noEditPoints="1"/>
              </p:cNvSpPr>
              <p:nvPr/>
            </p:nvSpPr>
            <p:spPr bwMode="auto">
              <a:xfrm>
                <a:off x="1231" y="10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0" name="Freeform 730"/>
              <p:cNvSpPr>
                <a:spLocks/>
              </p:cNvSpPr>
              <p:nvPr/>
            </p:nvSpPr>
            <p:spPr bwMode="auto">
              <a:xfrm>
                <a:off x="1106" y="7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1" name="Freeform 731"/>
              <p:cNvSpPr>
                <a:spLocks noEditPoints="1"/>
              </p:cNvSpPr>
              <p:nvPr/>
            </p:nvSpPr>
            <p:spPr bwMode="auto">
              <a:xfrm>
                <a:off x="1102" y="72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2" name="Freeform 732"/>
              <p:cNvSpPr>
                <a:spLocks/>
              </p:cNvSpPr>
              <p:nvPr/>
            </p:nvSpPr>
            <p:spPr bwMode="auto">
              <a:xfrm>
                <a:off x="1594" y="87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3" name="Freeform 733"/>
              <p:cNvSpPr>
                <a:spLocks noEditPoints="1"/>
              </p:cNvSpPr>
              <p:nvPr/>
            </p:nvSpPr>
            <p:spPr bwMode="auto">
              <a:xfrm>
                <a:off x="1589" y="87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4" name="Freeform 734"/>
              <p:cNvSpPr>
                <a:spLocks/>
              </p:cNvSpPr>
              <p:nvPr/>
            </p:nvSpPr>
            <p:spPr bwMode="auto">
              <a:xfrm>
                <a:off x="1569" y="8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5" name="Freeform 735"/>
              <p:cNvSpPr>
                <a:spLocks noEditPoints="1"/>
              </p:cNvSpPr>
              <p:nvPr/>
            </p:nvSpPr>
            <p:spPr bwMode="auto">
              <a:xfrm>
                <a:off x="1564" y="89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6" name="Freeform 736"/>
              <p:cNvSpPr>
                <a:spLocks/>
              </p:cNvSpPr>
              <p:nvPr/>
            </p:nvSpPr>
            <p:spPr bwMode="auto">
              <a:xfrm>
                <a:off x="1543" y="8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7" name="Freeform 737"/>
              <p:cNvSpPr>
                <a:spLocks noEditPoints="1"/>
              </p:cNvSpPr>
              <p:nvPr/>
            </p:nvSpPr>
            <p:spPr bwMode="auto">
              <a:xfrm>
                <a:off x="1538" y="8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8" name="Freeform 738"/>
              <p:cNvSpPr>
                <a:spLocks/>
              </p:cNvSpPr>
              <p:nvPr/>
            </p:nvSpPr>
            <p:spPr bwMode="auto">
              <a:xfrm>
                <a:off x="1580" y="7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59" name="Freeform 739"/>
              <p:cNvSpPr>
                <a:spLocks noEditPoints="1"/>
              </p:cNvSpPr>
              <p:nvPr/>
            </p:nvSpPr>
            <p:spPr bwMode="auto">
              <a:xfrm>
                <a:off x="1575" y="7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0" name="Freeform 740"/>
              <p:cNvSpPr>
                <a:spLocks/>
              </p:cNvSpPr>
              <p:nvPr/>
            </p:nvSpPr>
            <p:spPr bwMode="auto">
              <a:xfrm>
                <a:off x="1399" y="8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1" name="Freeform 741"/>
              <p:cNvSpPr>
                <a:spLocks noEditPoints="1"/>
              </p:cNvSpPr>
              <p:nvPr/>
            </p:nvSpPr>
            <p:spPr bwMode="auto">
              <a:xfrm>
                <a:off x="1394" y="7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2" name="Freeform 742"/>
              <p:cNvSpPr>
                <a:spLocks/>
              </p:cNvSpPr>
              <p:nvPr/>
            </p:nvSpPr>
            <p:spPr bwMode="auto">
              <a:xfrm>
                <a:off x="1431" y="7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3" name="Freeform 743"/>
              <p:cNvSpPr>
                <a:spLocks noEditPoints="1"/>
              </p:cNvSpPr>
              <p:nvPr/>
            </p:nvSpPr>
            <p:spPr bwMode="auto">
              <a:xfrm>
                <a:off x="1426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4" name="Freeform 744"/>
              <p:cNvSpPr>
                <a:spLocks/>
              </p:cNvSpPr>
              <p:nvPr/>
            </p:nvSpPr>
            <p:spPr bwMode="auto">
              <a:xfrm>
                <a:off x="1403" y="7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5" name="Freeform 745"/>
              <p:cNvSpPr>
                <a:spLocks noEditPoints="1"/>
              </p:cNvSpPr>
              <p:nvPr/>
            </p:nvSpPr>
            <p:spPr bwMode="auto">
              <a:xfrm>
                <a:off x="1398" y="79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6" name="Freeform 746"/>
              <p:cNvSpPr>
                <a:spLocks/>
              </p:cNvSpPr>
              <p:nvPr/>
            </p:nvSpPr>
            <p:spPr bwMode="auto">
              <a:xfrm>
                <a:off x="1414" y="8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7" name="Freeform 747"/>
              <p:cNvSpPr>
                <a:spLocks noEditPoints="1"/>
              </p:cNvSpPr>
              <p:nvPr/>
            </p:nvSpPr>
            <p:spPr bwMode="auto">
              <a:xfrm>
                <a:off x="1410" y="80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8" name="Freeform 748"/>
              <p:cNvSpPr>
                <a:spLocks/>
              </p:cNvSpPr>
              <p:nvPr/>
            </p:nvSpPr>
            <p:spPr bwMode="auto">
              <a:xfrm>
                <a:off x="1568" y="9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69" name="Freeform 749"/>
              <p:cNvSpPr>
                <a:spLocks noEditPoints="1"/>
              </p:cNvSpPr>
              <p:nvPr/>
            </p:nvSpPr>
            <p:spPr bwMode="auto">
              <a:xfrm>
                <a:off x="1563" y="89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0" name="Freeform 750"/>
              <p:cNvSpPr>
                <a:spLocks/>
              </p:cNvSpPr>
              <p:nvPr/>
            </p:nvSpPr>
            <p:spPr bwMode="auto">
              <a:xfrm>
                <a:off x="1333" y="7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1" name="Freeform 751"/>
              <p:cNvSpPr>
                <a:spLocks noEditPoints="1"/>
              </p:cNvSpPr>
              <p:nvPr/>
            </p:nvSpPr>
            <p:spPr bwMode="auto">
              <a:xfrm>
                <a:off x="1328" y="78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2" name="Freeform 752"/>
              <p:cNvSpPr>
                <a:spLocks/>
              </p:cNvSpPr>
              <p:nvPr/>
            </p:nvSpPr>
            <p:spPr bwMode="auto">
              <a:xfrm>
                <a:off x="1538" y="101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3" name="Freeform 753"/>
              <p:cNvSpPr>
                <a:spLocks noEditPoints="1"/>
              </p:cNvSpPr>
              <p:nvPr/>
            </p:nvSpPr>
            <p:spPr bwMode="auto">
              <a:xfrm>
                <a:off x="1533" y="101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4" name="Freeform 754"/>
              <p:cNvSpPr>
                <a:spLocks/>
              </p:cNvSpPr>
              <p:nvPr/>
            </p:nvSpPr>
            <p:spPr bwMode="auto">
              <a:xfrm>
                <a:off x="1873" y="1501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5" name="Freeform 755"/>
              <p:cNvSpPr>
                <a:spLocks noEditPoints="1"/>
              </p:cNvSpPr>
              <p:nvPr/>
            </p:nvSpPr>
            <p:spPr bwMode="auto">
              <a:xfrm>
                <a:off x="1868" y="1496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6" name="Freeform 756"/>
              <p:cNvSpPr>
                <a:spLocks/>
              </p:cNvSpPr>
              <p:nvPr/>
            </p:nvSpPr>
            <p:spPr bwMode="auto">
              <a:xfrm>
                <a:off x="1807" y="139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7" name="Freeform 757"/>
              <p:cNvSpPr>
                <a:spLocks noEditPoints="1"/>
              </p:cNvSpPr>
              <p:nvPr/>
            </p:nvSpPr>
            <p:spPr bwMode="auto">
              <a:xfrm>
                <a:off x="1802" y="1390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8" name="Freeform 758"/>
              <p:cNvSpPr>
                <a:spLocks/>
              </p:cNvSpPr>
              <p:nvPr/>
            </p:nvSpPr>
            <p:spPr bwMode="auto">
              <a:xfrm>
                <a:off x="1853" y="118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79" name="Freeform 759"/>
              <p:cNvSpPr>
                <a:spLocks noEditPoints="1"/>
              </p:cNvSpPr>
              <p:nvPr/>
            </p:nvSpPr>
            <p:spPr bwMode="auto">
              <a:xfrm>
                <a:off x="1848" y="11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0" name="Freeform 760"/>
              <p:cNvSpPr>
                <a:spLocks/>
              </p:cNvSpPr>
              <p:nvPr/>
            </p:nvSpPr>
            <p:spPr bwMode="auto">
              <a:xfrm>
                <a:off x="1799" y="125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1" name="Freeform 761"/>
              <p:cNvSpPr>
                <a:spLocks noEditPoints="1"/>
              </p:cNvSpPr>
              <p:nvPr/>
            </p:nvSpPr>
            <p:spPr bwMode="auto">
              <a:xfrm>
                <a:off x="1794" y="125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2" name="Freeform 762"/>
              <p:cNvSpPr>
                <a:spLocks/>
              </p:cNvSpPr>
              <p:nvPr/>
            </p:nvSpPr>
            <p:spPr bwMode="auto">
              <a:xfrm>
                <a:off x="1839" y="131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3" name="Freeform 763"/>
              <p:cNvSpPr>
                <a:spLocks noEditPoints="1"/>
              </p:cNvSpPr>
              <p:nvPr/>
            </p:nvSpPr>
            <p:spPr bwMode="auto">
              <a:xfrm>
                <a:off x="1835" y="130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4" name="Freeform 764"/>
              <p:cNvSpPr>
                <a:spLocks/>
              </p:cNvSpPr>
              <p:nvPr/>
            </p:nvSpPr>
            <p:spPr bwMode="auto">
              <a:xfrm>
                <a:off x="1878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5" name="Freeform 765"/>
              <p:cNvSpPr>
                <a:spLocks noEditPoints="1"/>
              </p:cNvSpPr>
              <p:nvPr/>
            </p:nvSpPr>
            <p:spPr bwMode="auto">
              <a:xfrm>
                <a:off x="1873" y="12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6" name="Freeform 766"/>
              <p:cNvSpPr>
                <a:spLocks/>
              </p:cNvSpPr>
              <p:nvPr/>
            </p:nvSpPr>
            <p:spPr bwMode="auto">
              <a:xfrm>
                <a:off x="2000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7" name="Freeform 767"/>
              <p:cNvSpPr>
                <a:spLocks noEditPoints="1"/>
              </p:cNvSpPr>
              <p:nvPr/>
            </p:nvSpPr>
            <p:spPr bwMode="auto">
              <a:xfrm>
                <a:off x="1995" y="14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8" name="Freeform 768"/>
              <p:cNvSpPr>
                <a:spLocks/>
              </p:cNvSpPr>
              <p:nvPr/>
            </p:nvSpPr>
            <p:spPr bwMode="auto">
              <a:xfrm>
                <a:off x="1569" y="11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89" name="Freeform 769"/>
              <p:cNvSpPr>
                <a:spLocks noEditPoints="1"/>
              </p:cNvSpPr>
              <p:nvPr/>
            </p:nvSpPr>
            <p:spPr bwMode="auto">
              <a:xfrm>
                <a:off x="1564" y="110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0" name="Freeform 770"/>
              <p:cNvSpPr>
                <a:spLocks/>
              </p:cNvSpPr>
              <p:nvPr/>
            </p:nvSpPr>
            <p:spPr bwMode="auto">
              <a:xfrm>
                <a:off x="1584" y="96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1" name="Freeform 771"/>
              <p:cNvSpPr>
                <a:spLocks noEditPoints="1"/>
              </p:cNvSpPr>
              <p:nvPr/>
            </p:nvSpPr>
            <p:spPr bwMode="auto">
              <a:xfrm>
                <a:off x="1579" y="95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2" name="Freeform 772"/>
              <p:cNvSpPr>
                <a:spLocks/>
              </p:cNvSpPr>
              <p:nvPr/>
            </p:nvSpPr>
            <p:spPr bwMode="auto">
              <a:xfrm>
                <a:off x="1584" y="101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3" name="Freeform 773"/>
              <p:cNvSpPr>
                <a:spLocks noEditPoints="1"/>
              </p:cNvSpPr>
              <p:nvPr/>
            </p:nvSpPr>
            <p:spPr bwMode="auto">
              <a:xfrm>
                <a:off x="1579" y="101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4" name="Freeform 774"/>
              <p:cNvSpPr>
                <a:spLocks/>
              </p:cNvSpPr>
              <p:nvPr/>
            </p:nvSpPr>
            <p:spPr bwMode="auto">
              <a:xfrm>
                <a:off x="1539" y="100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5" name="Freeform 775"/>
              <p:cNvSpPr>
                <a:spLocks noEditPoints="1"/>
              </p:cNvSpPr>
              <p:nvPr/>
            </p:nvSpPr>
            <p:spPr bwMode="auto">
              <a:xfrm>
                <a:off x="1534" y="9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6" name="Freeform 776"/>
              <p:cNvSpPr>
                <a:spLocks/>
              </p:cNvSpPr>
              <p:nvPr/>
            </p:nvSpPr>
            <p:spPr bwMode="auto">
              <a:xfrm>
                <a:off x="1539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7" name="Freeform 777"/>
              <p:cNvSpPr>
                <a:spLocks noEditPoints="1"/>
              </p:cNvSpPr>
              <p:nvPr/>
            </p:nvSpPr>
            <p:spPr bwMode="auto">
              <a:xfrm>
                <a:off x="1534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8" name="Freeform 778"/>
              <p:cNvSpPr>
                <a:spLocks/>
              </p:cNvSpPr>
              <p:nvPr/>
            </p:nvSpPr>
            <p:spPr bwMode="auto">
              <a:xfrm>
                <a:off x="1554" y="7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699" name="Freeform 779"/>
              <p:cNvSpPr>
                <a:spLocks noEditPoints="1"/>
              </p:cNvSpPr>
              <p:nvPr/>
            </p:nvSpPr>
            <p:spPr bwMode="auto">
              <a:xfrm>
                <a:off x="1549" y="75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0" name="Freeform 780"/>
              <p:cNvSpPr>
                <a:spLocks/>
              </p:cNvSpPr>
              <p:nvPr/>
            </p:nvSpPr>
            <p:spPr bwMode="auto">
              <a:xfrm>
                <a:off x="1517" y="8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1" name="Freeform 781"/>
              <p:cNvSpPr>
                <a:spLocks noEditPoints="1"/>
              </p:cNvSpPr>
              <p:nvPr/>
            </p:nvSpPr>
            <p:spPr bwMode="auto">
              <a:xfrm>
                <a:off x="1512" y="8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2" name="Freeform 782"/>
              <p:cNvSpPr>
                <a:spLocks/>
              </p:cNvSpPr>
              <p:nvPr/>
            </p:nvSpPr>
            <p:spPr bwMode="auto">
              <a:xfrm>
                <a:off x="1449" y="9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3" name="Freeform 783"/>
              <p:cNvSpPr>
                <a:spLocks noEditPoints="1"/>
              </p:cNvSpPr>
              <p:nvPr/>
            </p:nvSpPr>
            <p:spPr bwMode="auto">
              <a:xfrm>
                <a:off x="1444" y="9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4" name="Freeform 784"/>
              <p:cNvSpPr>
                <a:spLocks/>
              </p:cNvSpPr>
              <p:nvPr/>
            </p:nvSpPr>
            <p:spPr bwMode="auto">
              <a:xfrm>
                <a:off x="1509" y="78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5" name="Freeform 785"/>
              <p:cNvSpPr>
                <a:spLocks noEditPoints="1"/>
              </p:cNvSpPr>
              <p:nvPr/>
            </p:nvSpPr>
            <p:spPr bwMode="auto">
              <a:xfrm>
                <a:off x="1504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6" name="Freeform 786"/>
              <p:cNvSpPr>
                <a:spLocks/>
              </p:cNvSpPr>
              <p:nvPr/>
            </p:nvSpPr>
            <p:spPr bwMode="auto">
              <a:xfrm>
                <a:off x="1502" y="70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7" name="Freeform 787"/>
              <p:cNvSpPr>
                <a:spLocks noEditPoints="1"/>
              </p:cNvSpPr>
              <p:nvPr/>
            </p:nvSpPr>
            <p:spPr bwMode="auto">
              <a:xfrm>
                <a:off x="1497" y="6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8" name="Freeform 788"/>
              <p:cNvSpPr>
                <a:spLocks/>
              </p:cNvSpPr>
              <p:nvPr/>
            </p:nvSpPr>
            <p:spPr bwMode="auto">
              <a:xfrm>
                <a:off x="1457" y="7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09" name="Freeform 789"/>
              <p:cNvSpPr>
                <a:spLocks noEditPoints="1"/>
              </p:cNvSpPr>
              <p:nvPr/>
            </p:nvSpPr>
            <p:spPr bwMode="auto">
              <a:xfrm>
                <a:off x="1452" y="7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0" name="Freeform 790"/>
              <p:cNvSpPr>
                <a:spLocks/>
              </p:cNvSpPr>
              <p:nvPr/>
            </p:nvSpPr>
            <p:spPr bwMode="auto">
              <a:xfrm>
                <a:off x="1449" y="6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1" name="Freeform 791"/>
              <p:cNvSpPr>
                <a:spLocks noEditPoints="1"/>
              </p:cNvSpPr>
              <p:nvPr/>
            </p:nvSpPr>
            <p:spPr bwMode="auto">
              <a:xfrm>
                <a:off x="1444" y="6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2" name="Freeform 792"/>
              <p:cNvSpPr>
                <a:spLocks/>
              </p:cNvSpPr>
              <p:nvPr/>
            </p:nvSpPr>
            <p:spPr bwMode="auto">
              <a:xfrm>
                <a:off x="1479" y="7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3" name="Freeform 793"/>
              <p:cNvSpPr>
                <a:spLocks noEditPoints="1"/>
              </p:cNvSpPr>
              <p:nvPr/>
            </p:nvSpPr>
            <p:spPr bwMode="auto">
              <a:xfrm>
                <a:off x="1474" y="75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4" name="Freeform 794"/>
              <p:cNvSpPr>
                <a:spLocks/>
              </p:cNvSpPr>
              <p:nvPr/>
            </p:nvSpPr>
            <p:spPr bwMode="auto">
              <a:xfrm>
                <a:off x="1449" y="6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5" name="Freeform 795"/>
              <p:cNvSpPr>
                <a:spLocks noEditPoints="1"/>
              </p:cNvSpPr>
              <p:nvPr/>
            </p:nvSpPr>
            <p:spPr bwMode="auto">
              <a:xfrm>
                <a:off x="1444" y="64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6" name="Freeform 796"/>
              <p:cNvSpPr>
                <a:spLocks/>
              </p:cNvSpPr>
              <p:nvPr/>
            </p:nvSpPr>
            <p:spPr bwMode="auto">
              <a:xfrm>
                <a:off x="1576" y="70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7" name="Freeform 797"/>
              <p:cNvSpPr>
                <a:spLocks noEditPoints="1"/>
              </p:cNvSpPr>
              <p:nvPr/>
            </p:nvSpPr>
            <p:spPr bwMode="auto">
              <a:xfrm>
                <a:off x="1572" y="70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8" name="Freeform 798"/>
              <p:cNvSpPr>
                <a:spLocks/>
              </p:cNvSpPr>
              <p:nvPr/>
            </p:nvSpPr>
            <p:spPr bwMode="auto">
              <a:xfrm>
                <a:off x="1497" y="9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19" name="Freeform 799"/>
              <p:cNvSpPr>
                <a:spLocks noEditPoints="1"/>
              </p:cNvSpPr>
              <p:nvPr/>
            </p:nvSpPr>
            <p:spPr bwMode="auto">
              <a:xfrm>
                <a:off x="1492" y="9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0" name="Freeform 800"/>
              <p:cNvSpPr>
                <a:spLocks/>
              </p:cNvSpPr>
              <p:nvPr/>
            </p:nvSpPr>
            <p:spPr bwMode="auto">
              <a:xfrm>
                <a:off x="1409" y="8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1" name="Freeform 801"/>
              <p:cNvSpPr>
                <a:spLocks noEditPoints="1"/>
              </p:cNvSpPr>
              <p:nvPr/>
            </p:nvSpPr>
            <p:spPr bwMode="auto">
              <a:xfrm>
                <a:off x="1404" y="8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2" name="Freeform 802"/>
              <p:cNvSpPr>
                <a:spLocks/>
              </p:cNvSpPr>
              <p:nvPr/>
            </p:nvSpPr>
            <p:spPr bwMode="auto">
              <a:xfrm>
                <a:off x="1497" y="96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3" name="Freeform 803"/>
              <p:cNvSpPr>
                <a:spLocks noEditPoints="1"/>
              </p:cNvSpPr>
              <p:nvPr/>
            </p:nvSpPr>
            <p:spPr bwMode="auto">
              <a:xfrm>
                <a:off x="1492" y="95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4" name="Freeform 804"/>
              <p:cNvSpPr>
                <a:spLocks/>
              </p:cNvSpPr>
              <p:nvPr/>
            </p:nvSpPr>
            <p:spPr bwMode="auto">
              <a:xfrm>
                <a:off x="1526" y="97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5" name="Freeform 805"/>
              <p:cNvSpPr>
                <a:spLocks noEditPoints="1"/>
              </p:cNvSpPr>
              <p:nvPr/>
            </p:nvSpPr>
            <p:spPr bwMode="auto">
              <a:xfrm>
                <a:off x="1521" y="97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6" name="Freeform 806"/>
              <p:cNvSpPr>
                <a:spLocks/>
              </p:cNvSpPr>
              <p:nvPr/>
            </p:nvSpPr>
            <p:spPr bwMode="auto">
              <a:xfrm>
                <a:off x="1946" y="129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7" name="Freeform 807"/>
              <p:cNvSpPr>
                <a:spLocks noEditPoints="1"/>
              </p:cNvSpPr>
              <p:nvPr/>
            </p:nvSpPr>
            <p:spPr bwMode="auto">
              <a:xfrm>
                <a:off x="1941" y="129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728" name="Freeform 808"/>
              <p:cNvSpPr>
                <a:spLocks/>
              </p:cNvSpPr>
              <p:nvPr/>
            </p:nvSpPr>
            <p:spPr bwMode="auto">
              <a:xfrm>
                <a:off x="1969" y="128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2" name="Group 1010"/>
            <p:cNvGrpSpPr>
              <a:grpSpLocks/>
            </p:cNvGrpSpPr>
            <p:nvPr/>
          </p:nvGrpSpPr>
          <p:grpSpPr bwMode="auto">
            <a:xfrm>
              <a:off x="1903413" y="1077913"/>
              <a:ext cx="1401763" cy="1863725"/>
              <a:chOff x="1199" y="679"/>
              <a:chExt cx="883" cy="1174"/>
            </a:xfrm>
          </p:grpSpPr>
          <p:sp>
            <p:nvSpPr>
              <p:cNvPr id="329" name="Freeform 810"/>
              <p:cNvSpPr>
                <a:spLocks noEditPoints="1"/>
              </p:cNvSpPr>
              <p:nvPr/>
            </p:nvSpPr>
            <p:spPr bwMode="auto">
              <a:xfrm>
                <a:off x="1964" y="1279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0" name="Freeform 811"/>
              <p:cNvSpPr>
                <a:spLocks/>
              </p:cNvSpPr>
              <p:nvPr/>
            </p:nvSpPr>
            <p:spPr bwMode="auto">
              <a:xfrm>
                <a:off x="1545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1" name="Freeform 812"/>
              <p:cNvSpPr>
                <a:spLocks noEditPoints="1"/>
              </p:cNvSpPr>
              <p:nvPr/>
            </p:nvSpPr>
            <p:spPr bwMode="auto">
              <a:xfrm>
                <a:off x="1540" y="8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2" name="Freeform 813"/>
              <p:cNvSpPr>
                <a:spLocks/>
              </p:cNvSpPr>
              <p:nvPr/>
            </p:nvSpPr>
            <p:spPr bwMode="auto">
              <a:xfrm>
                <a:off x="1702" y="11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3" name="Freeform 814"/>
              <p:cNvSpPr>
                <a:spLocks noEditPoints="1"/>
              </p:cNvSpPr>
              <p:nvPr/>
            </p:nvSpPr>
            <p:spPr bwMode="auto">
              <a:xfrm>
                <a:off x="1697" y="11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4" name="Freeform 815"/>
              <p:cNvSpPr>
                <a:spLocks/>
              </p:cNvSpPr>
              <p:nvPr/>
            </p:nvSpPr>
            <p:spPr bwMode="auto">
              <a:xfrm>
                <a:off x="1613" y="9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5" name="Freeform 816"/>
              <p:cNvSpPr>
                <a:spLocks noEditPoints="1"/>
              </p:cNvSpPr>
              <p:nvPr/>
            </p:nvSpPr>
            <p:spPr bwMode="auto">
              <a:xfrm>
                <a:off x="1608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6" name="Freeform 817"/>
              <p:cNvSpPr>
                <a:spLocks/>
              </p:cNvSpPr>
              <p:nvPr/>
            </p:nvSpPr>
            <p:spPr bwMode="auto">
              <a:xfrm>
                <a:off x="1751" y="116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7" name="Freeform 818"/>
              <p:cNvSpPr>
                <a:spLocks noEditPoints="1"/>
              </p:cNvSpPr>
              <p:nvPr/>
            </p:nvSpPr>
            <p:spPr bwMode="auto">
              <a:xfrm>
                <a:off x="1746" y="1157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8" name="Freeform 819"/>
              <p:cNvSpPr>
                <a:spLocks/>
              </p:cNvSpPr>
              <p:nvPr/>
            </p:nvSpPr>
            <p:spPr bwMode="auto">
              <a:xfrm>
                <a:off x="1742" y="11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39" name="Freeform 820"/>
              <p:cNvSpPr>
                <a:spLocks noEditPoints="1"/>
              </p:cNvSpPr>
              <p:nvPr/>
            </p:nvSpPr>
            <p:spPr bwMode="auto">
              <a:xfrm>
                <a:off x="1737" y="11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0" name="Freeform 821"/>
              <p:cNvSpPr>
                <a:spLocks/>
              </p:cNvSpPr>
              <p:nvPr/>
            </p:nvSpPr>
            <p:spPr bwMode="auto">
              <a:xfrm>
                <a:off x="1666" y="125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1" name="Freeform 822"/>
              <p:cNvSpPr>
                <a:spLocks noEditPoints="1"/>
              </p:cNvSpPr>
              <p:nvPr/>
            </p:nvSpPr>
            <p:spPr bwMode="auto">
              <a:xfrm>
                <a:off x="1661" y="125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2" name="Freeform 823"/>
              <p:cNvSpPr>
                <a:spLocks/>
              </p:cNvSpPr>
              <p:nvPr/>
            </p:nvSpPr>
            <p:spPr bwMode="auto">
              <a:xfrm>
                <a:off x="1758" y="13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3" name="Freeform 824"/>
              <p:cNvSpPr>
                <a:spLocks noEditPoints="1"/>
              </p:cNvSpPr>
              <p:nvPr/>
            </p:nvSpPr>
            <p:spPr bwMode="auto">
              <a:xfrm>
                <a:off x="1754" y="1311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4" name="Freeform 825"/>
              <p:cNvSpPr>
                <a:spLocks/>
              </p:cNvSpPr>
              <p:nvPr/>
            </p:nvSpPr>
            <p:spPr bwMode="auto">
              <a:xfrm>
                <a:off x="1754" y="12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5" name="Freeform 826"/>
              <p:cNvSpPr>
                <a:spLocks noEditPoints="1"/>
              </p:cNvSpPr>
              <p:nvPr/>
            </p:nvSpPr>
            <p:spPr bwMode="auto">
              <a:xfrm>
                <a:off x="1749" y="12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6" name="Freeform 827"/>
              <p:cNvSpPr>
                <a:spLocks/>
              </p:cNvSpPr>
              <p:nvPr/>
            </p:nvSpPr>
            <p:spPr bwMode="auto">
              <a:xfrm>
                <a:off x="1754" y="12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7" name="Freeform 828"/>
              <p:cNvSpPr>
                <a:spLocks noEditPoints="1"/>
              </p:cNvSpPr>
              <p:nvPr/>
            </p:nvSpPr>
            <p:spPr bwMode="auto">
              <a:xfrm>
                <a:off x="1749" y="128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8" name="Freeform 829"/>
              <p:cNvSpPr>
                <a:spLocks/>
              </p:cNvSpPr>
              <p:nvPr/>
            </p:nvSpPr>
            <p:spPr bwMode="auto">
              <a:xfrm>
                <a:off x="1738" y="1298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49" name="Freeform 830"/>
              <p:cNvSpPr>
                <a:spLocks noEditPoints="1"/>
              </p:cNvSpPr>
              <p:nvPr/>
            </p:nvSpPr>
            <p:spPr bwMode="auto">
              <a:xfrm>
                <a:off x="1733" y="129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0" name="Freeform 831"/>
              <p:cNvSpPr>
                <a:spLocks/>
              </p:cNvSpPr>
              <p:nvPr/>
            </p:nvSpPr>
            <p:spPr bwMode="auto">
              <a:xfrm>
                <a:off x="1742" y="131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1" name="Freeform 832"/>
              <p:cNvSpPr>
                <a:spLocks noEditPoints="1"/>
              </p:cNvSpPr>
              <p:nvPr/>
            </p:nvSpPr>
            <p:spPr bwMode="auto">
              <a:xfrm>
                <a:off x="1737" y="131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2" name="Freeform 833"/>
              <p:cNvSpPr>
                <a:spLocks/>
              </p:cNvSpPr>
              <p:nvPr/>
            </p:nvSpPr>
            <p:spPr bwMode="auto">
              <a:xfrm>
                <a:off x="1649" y="106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3" name="Freeform 834"/>
              <p:cNvSpPr>
                <a:spLocks noEditPoints="1"/>
              </p:cNvSpPr>
              <p:nvPr/>
            </p:nvSpPr>
            <p:spPr bwMode="auto">
              <a:xfrm>
                <a:off x="1644" y="10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4" name="Freeform 835"/>
              <p:cNvSpPr>
                <a:spLocks/>
              </p:cNvSpPr>
              <p:nvPr/>
            </p:nvSpPr>
            <p:spPr bwMode="auto">
              <a:xfrm>
                <a:off x="1746" y="127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5" name="Freeform 836"/>
              <p:cNvSpPr>
                <a:spLocks noEditPoints="1"/>
              </p:cNvSpPr>
              <p:nvPr/>
            </p:nvSpPr>
            <p:spPr bwMode="auto">
              <a:xfrm>
                <a:off x="1741" y="127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6" name="Freeform 837"/>
              <p:cNvSpPr>
                <a:spLocks/>
              </p:cNvSpPr>
              <p:nvPr/>
            </p:nvSpPr>
            <p:spPr bwMode="auto">
              <a:xfrm>
                <a:off x="1752" y="12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7" name="Freeform 838"/>
              <p:cNvSpPr>
                <a:spLocks noEditPoints="1"/>
              </p:cNvSpPr>
              <p:nvPr/>
            </p:nvSpPr>
            <p:spPr bwMode="auto">
              <a:xfrm>
                <a:off x="1747" y="12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8" name="Freeform 839"/>
              <p:cNvSpPr>
                <a:spLocks/>
              </p:cNvSpPr>
              <p:nvPr/>
            </p:nvSpPr>
            <p:spPr bwMode="auto">
              <a:xfrm>
                <a:off x="1675" y="114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59" name="Freeform 840"/>
              <p:cNvSpPr>
                <a:spLocks noEditPoints="1"/>
              </p:cNvSpPr>
              <p:nvPr/>
            </p:nvSpPr>
            <p:spPr bwMode="auto">
              <a:xfrm>
                <a:off x="1670" y="11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0" name="Freeform 841"/>
              <p:cNvSpPr>
                <a:spLocks/>
              </p:cNvSpPr>
              <p:nvPr/>
            </p:nvSpPr>
            <p:spPr bwMode="auto">
              <a:xfrm>
                <a:off x="1609" y="9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1" name="Freeform 842"/>
              <p:cNvSpPr>
                <a:spLocks noEditPoints="1"/>
              </p:cNvSpPr>
              <p:nvPr/>
            </p:nvSpPr>
            <p:spPr bwMode="auto">
              <a:xfrm>
                <a:off x="1604" y="9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2" name="Freeform 843"/>
              <p:cNvSpPr>
                <a:spLocks/>
              </p:cNvSpPr>
              <p:nvPr/>
            </p:nvSpPr>
            <p:spPr bwMode="auto">
              <a:xfrm>
                <a:off x="1715" y="123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3" name="Freeform 844"/>
              <p:cNvSpPr>
                <a:spLocks noEditPoints="1"/>
              </p:cNvSpPr>
              <p:nvPr/>
            </p:nvSpPr>
            <p:spPr bwMode="auto">
              <a:xfrm>
                <a:off x="1710" y="1228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4" name="Freeform 845"/>
              <p:cNvSpPr>
                <a:spLocks/>
              </p:cNvSpPr>
              <p:nvPr/>
            </p:nvSpPr>
            <p:spPr bwMode="auto">
              <a:xfrm>
                <a:off x="1751" y="121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5" name="Freeform 846"/>
              <p:cNvSpPr>
                <a:spLocks noEditPoints="1"/>
              </p:cNvSpPr>
              <p:nvPr/>
            </p:nvSpPr>
            <p:spPr bwMode="auto">
              <a:xfrm>
                <a:off x="1746" y="121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6" name="Freeform 847"/>
              <p:cNvSpPr>
                <a:spLocks/>
              </p:cNvSpPr>
              <p:nvPr/>
            </p:nvSpPr>
            <p:spPr bwMode="auto">
              <a:xfrm>
                <a:off x="1489" y="10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7" name="Freeform 848"/>
              <p:cNvSpPr>
                <a:spLocks noEditPoints="1"/>
              </p:cNvSpPr>
              <p:nvPr/>
            </p:nvSpPr>
            <p:spPr bwMode="auto">
              <a:xfrm>
                <a:off x="1484" y="10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8" name="Freeform 849"/>
              <p:cNvSpPr>
                <a:spLocks/>
              </p:cNvSpPr>
              <p:nvPr/>
            </p:nvSpPr>
            <p:spPr bwMode="auto">
              <a:xfrm>
                <a:off x="1498" y="83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69" name="Freeform 850"/>
              <p:cNvSpPr>
                <a:spLocks noEditPoints="1"/>
              </p:cNvSpPr>
              <p:nvPr/>
            </p:nvSpPr>
            <p:spPr bwMode="auto">
              <a:xfrm>
                <a:off x="1493" y="8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0" name="Freeform 851"/>
              <p:cNvSpPr>
                <a:spLocks/>
              </p:cNvSpPr>
              <p:nvPr/>
            </p:nvSpPr>
            <p:spPr bwMode="auto">
              <a:xfrm>
                <a:off x="1729" y="107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1" name="Freeform 852"/>
              <p:cNvSpPr>
                <a:spLocks noEditPoints="1"/>
              </p:cNvSpPr>
              <p:nvPr/>
            </p:nvSpPr>
            <p:spPr bwMode="auto">
              <a:xfrm>
                <a:off x="1724" y="106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2" name="Freeform 853"/>
              <p:cNvSpPr>
                <a:spLocks/>
              </p:cNvSpPr>
              <p:nvPr/>
            </p:nvSpPr>
            <p:spPr bwMode="auto">
              <a:xfrm>
                <a:off x="1367" y="7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3" name="Freeform 854"/>
              <p:cNvSpPr>
                <a:spLocks noEditPoints="1"/>
              </p:cNvSpPr>
              <p:nvPr/>
            </p:nvSpPr>
            <p:spPr bwMode="auto">
              <a:xfrm>
                <a:off x="1362" y="76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4" name="Freeform 855"/>
              <p:cNvSpPr>
                <a:spLocks/>
              </p:cNvSpPr>
              <p:nvPr/>
            </p:nvSpPr>
            <p:spPr bwMode="auto">
              <a:xfrm>
                <a:off x="1422" y="6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5" name="Freeform 856"/>
              <p:cNvSpPr>
                <a:spLocks noEditPoints="1"/>
              </p:cNvSpPr>
              <p:nvPr/>
            </p:nvSpPr>
            <p:spPr bwMode="auto">
              <a:xfrm>
                <a:off x="1417" y="68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6" name="Freeform 857"/>
              <p:cNvSpPr>
                <a:spLocks/>
              </p:cNvSpPr>
              <p:nvPr/>
            </p:nvSpPr>
            <p:spPr bwMode="auto">
              <a:xfrm>
                <a:off x="1445" y="858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7" name="Freeform 858"/>
              <p:cNvSpPr>
                <a:spLocks noEditPoints="1"/>
              </p:cNvSpPr>
              <p:nvPr/>
            </p:nvSpPr>
            <p:spPr bwMode="auto">
              <a:xfrm>
                <a:off x="1441" y="853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8" name="Freeform 859"/>
              <p:cNvSpPr>
                <a:spLocks/>
              </p:cNvSpPr>
              <p:nvPr/>
            </p:nvSpPr>
            <p:spPr bwMode="auto">
              <a:xfrm>
                <a:off x="1572" y="99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79" name="Freeform 860"/>
              <p:cNvSpPr>
                <a:spLocks noEditPoints="1"/>
              </p:cNvSpPr>
              <p:nvPr/>
            </p:nvSpPr>
            <p:spPr bwMode="auto">
              <a:xfrm>
                <a:off x="1568" y="98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0" name="Freeform 861"/>
              <p:cNvSpPr>
                <a:spLocks/>
              </p:cNvSpPr>
              <p:nvPr/>
            </p:nvSpPr>
            <p:spPr bwMode="auto">
              <a:xfrm>
                <a:off x="1635" y="7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1" name="Freeform 862"/>
              <p:cNvSpPr>
                <a:spLocks noEditPoints="1"/>
              </p:cNvSpPr>
              <p:nvPr/>
            </p:nvSpPr>
            <p:spPr bwMode="auto">
              <a:xfrm>
                <a:off x="1630" y="75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2" name="Freeform 863"/>
              <p:cNvSpPr>
                <a:spLocks/>
              </p:cNvSpPr>
              <p:nvPr/>
            </p:nvSpPr>
            <p:spPr bwMode="auto">
              <a:xfrm>
                <a:off x="1667" y="1218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3" name="Freeform 864"/>
              <p:cNvSpPr>
                <a:spLocks noEditPoints="1"/>
              </p:cNvSpPr>
              <p:nvPr/>
            </p:nvSpPr>
            <p:spPr bwMode="auto">
              <a:xfrm>
                <a:off x="1662" y="121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4" name="Freeform 865"/>
              <p:cNvSpPr>
                <a:spLocks/>
              </p:cNvSpPr>
              <p:nvPr/>
            </p:nvSpPr>
            <p:spPr bwMode="auto">
              <a:xfrm>
                <a:off x="1655" y="13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5" name="Freeform 866"/>
              <p:cNvSpPr>
                <a:spLocks noEditPoints="1"/>
              </p:cNvSpPr>
              <p:nvPr/>
            </p:nvSpPr>
            <p:spPr bwMode="auto">
              <a:xfrm>
                <a:off x="1650" y="136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6" name="Freeform 867"/>
              <p:cNvSpPr>
                <a:spLocks/>
              </p:cNvSpPr>
              <p:nvPr/>
            </p:nvSpPr>
            <p:spPr bwMode="auto">
              <a:xfrm>
                <a:off x="1664" y="134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7" name="Freeform 868"/>
              <p:cNvSpPr>
                <a:spLocks noEditPoints="1"/>
              </p:cNvSpPr>
              <p:nvPr/>
            </p:nvSpPr>
            <p:spPr bwMode="auto">
              <a:xfrm>
                <a:off x="1659" y="133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8" name="Freeform 869"/>
              <p:cNvSpPr>
                <a:spLocks/>
              </p:cNvSpPr>
              <p:nvPr/>
            </p:nvSpPr>
            <p:spPr bwMode="auto">
              <a:xfrm>
                <a:off x="1517" y="9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89" name="Freeform 870"/>
              <p:cNvSpPr>
                <a:spLocks noEditPoints="1"/>
              </p:cNvSpPr>
              <p:nvPr/>
            </p:nvSpPr>
            <p:spPr bwMode="auto">
              <a:xfrm>
                <a:off x="1512" y="9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0" name="Freeform 871"/>
              <p:cNvSpPr>
                <a:spLocks/>
              </p:cNvSpPr>
              <p:nvPr/>
            </p:nvSpPr>
            <p:spPr bwMode="auto">
              <a:xfrm>
                <a:off x="1499" y="10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1" name="Freeform 872"/>
              <p:cNvSpPr>
                <a:spLocks noEditPoints="1"/>
              </p:cNvSpPr>
              <p:nvPr/>
            </p:nvSpPr>
            <p:spPr bwMode="auto">
              <a:xfrm>
                <a:off x="1494" y="106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2" name="Freeform 873"/>
              <p:cNvSpPr>
                <a:spLocks/>
              </p:cNvSpPr>
              <p:nvPr/>
            </p:nvSpPr>
            <p:spPr bwMode="auto">
              <a:xfrm>
                <a:off x="1430" y="97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3" name="Freeform 874"/>
              <p:cNvSpPr>
                <a:spLocks noEditPoints="1"/>
              </p:cNvSpPr>
              <p:nvPr/>
            </p:nvSpPr>
            <p:spPr bwMode="auto">
              <a:xfrm>
                <a:off x="1424" y="96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4" name="Freeform 875"/>
              <p:cNvSpPr>
                <a:spLocks/>
              </p:cNvSpPr>
              <p:nvPr/>
            </p:nvSpPr>
            <p:spPr bwMode="auto">
              <a:xfrm>
                <a:off x="1745" y="93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5" name="Freeform 876"/>
              <p:cNvSpPr>
                <a:spLocks noEditPoints="1"/>
              </p:cNvSpPr>
              <p:nvPr/>
            </p:nvSpPr>
            <p:spPr bwMode="auto">
              <a:xfrm>
                <a:off x="1740" y="9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6" name="Freeform 877"/>
              <p:cNvSpPr>
                <a:spLocks/>
              </p:cNvSpPr>
              <p:nvPr/>
            </p:nvSpPr>
            <p:spPr bwMode="auto">
              <a:xfrm>
                <a:off x="1514" y="9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7" name="Freeform 878"/>
              <p:cNvSpPr>
                <a:spLocks noEditPoints="1"/>
              </p:cNvSpPr>
              <p:nvPr/>
            </p:nvSpPr>
            <p:spPr bwMode="auto">
              <a:xfrm>
                <a:off x="1509" y="964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8" name="Freeform 879"/>
              <p:cNvSpPr>
                <a:spLocks/>
              </p:cNvSpPr>
              <p:nvPr/>
            </p:nvSpPr>
            <p:spPr bwMode="auto">
              <a:xfrm>
                <a:off x="1470" y="7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99" name="Freeform 880"/>
              <p:cNvSpPr>
                <a:spLocks noEditPoints="1"/>
              </p:cNvSpPr>
              <p:nvPr/>
            </p:nvSpPr>
            <p:spPr bwMode="auto">
              <a:xfrm>
                <a:off x="1465" y="79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0" name="Freeform 881"/>
              <p:cNvSpPr>
                <a:spLocks/>
              </p:cNvSpPr>
              <p:nvPr/>
            </p:nvSpPr>
            <p:spPr bwMode="auto">
              <a:xfrm>
                <a:off x="1416" y="91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1" name="Freeform 882"/>
              <p:cNvSpPr>
                <a:spLocks noEditPoints="1"/>
              </p:cNvSpPr>
              <p:nvPr/>
            </p:nvSpPr>
            <p:spPr bwMode="auto">
              <a:xfrm>
                <a:off x="1411" y="90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2" name="Freeform 883"/>
              <p:cNvSpPr>
                <a:spLocks/>
              </p:cNvSpPr>
              <p:nvPr/>
            </p:nvSpPr>
            <p:spPr bwMode="auto">
              <a:xfrm>
                <a:off x="1414" y="9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3" name="Freeform 884"/>
              <p:cNvSpPr>
                <a:spLocks noEditPoints="1"/>
              </p:cNvSpPr>
              <p:nvPr/>
            </p:nvSpPr>
            <p:spPr bwMode="auto">
              <a:xfrm>
                <a:off x="1409" y="95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4" name="Freeform 885"/>
              <p:cNvSpPr>
                <a:spLocks/>
              </p:cNvSpPr>
              <p:nvPr/>
            </p:nvSpPr>
            <p:spPr bwMode="auto">
              <a:xfrm>
                <a:off x="1401" y="90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5" name="Freeform 886"/>
              <p:cNvSpPr>
                <a:spLocks noEditPoints="1"/>
              </p:cNvSpPr>
              <p:nvPr/>
            </p:nvSpPr>
            <p:spPr bwMode="auto">
              <a:xfrm>
                <a:off x="1396" y="8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6" name="Freeform 887"/>
              <p:cNvSpPr>
                <a:spLocks/>
              </p:cNvSpPr>
              <p:nvPr/>
            </p:nvSpPr>
            <p:spPr bwMode="auto">
              <a:xfrm>
                <a:off x="1385" y="87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7" name="Freeform 888"/>
              <p:cNvSpPr>
                <a:spLocks noEditPoints="1"/>
              </p:cNvSpPr>
              <p:nvPr/>
            </p:nvSpPr>
            <p:spPr bwMode="auto">
              <a:xfrm>
                <a:off x="1380" y="87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8" name="Freeform 889"/>
              <p:cNvSpPr>
                <a:spLocks/>
              </p:cNvSpPr>
              <p:nvPr/>
            </p:nvSpPr>
            <p:spPr bwMode="auto">
              <a:xfrm>
                <a:off x="1383" y="90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09" name="Freeform 890"/>
              <p:cNvSpPr>
                <a:spLocks noEditPoints="1"/>
              </p:cNvSpPr>
              <p:nvPr/>
            </p:nvSpPr>
            <p:spPr bwMode="auto">
              <a:xfrm>
                <a:off x="1378" y="90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0" name="Freeform 891"/>
              <p:cNvSpPr>
                <a:spLocks/>
              </p:cNvSpPr>
              <p:nvPr/>
            </p:nvSpPr>
            <p:spPr bwMode="auto">
              <a:xfrm>
                <a:off x="1431" y="6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1" name="Freeform 892"/>
              <p:cNvSpPr>
                <a:spLocks noEditPoints="1"/>
              </p:cNvSpPr>
              <p:nvPr/>
            </p:nvSpPr>
            <p:spPr bwMode="auto">
              <a:xfrm>
                <a:off x="1426" y="67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2" name="Freeform 893"/>
              <p:cNvSpPr>
                <a:spLocks/>
              </p:cNvSpPr>
              <p:nvPr/>
            </p:nvSpPr>
            <p:spPr bwMode="auto">
              <a:xfrm>
                <a:off x="1433" y="94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3" name="Freeform 894"/>
              <p:cNvSpPr>
                <a:spLocks noEditPoints="1"/>
              </p:cNvSpPr>
              <p:nvPr/>
            </p:nvSpPr>
            <p:spPr bwMode="auto">
              <a:xfrm>
                <a:off x="1428" y="93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4" name="Freeform 895"/>
              <p:cNvSpPr>
                <a:spLocks/>
              </p:cNvSpPr>
              <p:nvPr/>
            </p:nvSpPr>
            <p:spPr bwMode="auto">
              <a:xfrm>
                <a:off x="1381" y="76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5" name="Freeform 896"/>
              <p:cNvSpPr>
                <a:spLocks noEditPoints="1"/>
              </p:cNvSpPr>
              <p:nvPr/>
            </p:nvSpPr>
            <p:spPr bwMode="auto">
              <a:xfrm>
                <a:off x="1376" y="75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6" name="Freeform 897"/>
              <p:cNvSpPr>
                <a:spLocks/>
              </p:cNvSpPr>
              <p:nvPr/>
            </p:nvSpPr>
            <p:spPr bwMode="auto">
              <a:xfrm>
                <a:off x="1354" y="92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7" name="Freeform 898"/>
              <p:cNvSpPr>
                <a:spLocks noEditPoints="1"/>
              </p:cNvSpPr>
              <p:nvPr/>
            </p:nvSpPr>
            <p:spPr bwMode="auto">
              <a:xfrm>
                <a:off x="1349" y="91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8" name="Freeform 899"/>
              <p:cNvSpPr>
                <a:spLocks/>
              </p:cNvSpPr>
              <p:nvPr/>
            </p:nvSpPr>
            <p:spPr bwMode="auto">
              <a:xfrm>
                <a:off x="1599" y="11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19" name="Freeform 900"/>
              <p:cNvSpPr>
                <a:spLocks noEditPoints="1"/>
              </p:cNvSpPr>
              <p:nvPr/>
            </p:nvSpPr>
            <p:spPr bwMode="auto">
              <a:xfrm>
                <a:off x="1594" y="11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0" name="Freeform 901"/>
              <p:cNvSpPr>
                <a:spLocks/>
              </p:cNvSpPr>
              <p:nvPr/>
            </p:nvSpPr>
            <p:spPr bwMode="auto">
              <a:xfrm>
                <a:off x="1736" y="125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1" name="Freeform 902"/>
              <p:cNvSpPr>
                <a:spLocks noEditPoints="1"/>
              </p:cNvSpPr>
              <p:nvPr/>
            </p:nvSpPr>
            <p:spPr bwMode="auto">
              <a:xfrm>
                <a:off x="1732" y="12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2" name="Freeform 903"/>
              <p:cNvSpPr>
                <a:spLocks/>
              </p:cNvSpPr>
              <p:nvPr/>
            </p:nvSpPr>
            <p:spPr bwMode="auto">
              <a:xfrm>
                <a:off x="1697" y="127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3" name="Freeform 904"/>
              <p:cNvSpPr>
                <a:spLocks noEditPoints="1"/>
              </p:cNvSpPr>
              <p:nvPr/>
            </p:nvSpPr>
            <p:spPr bwMode="auto">
              <a:xfrm>
                <a:off x="1692" y="126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4" name="Freeform 905"/>
              <p:cNvSpPr>
                <a:spLocks/>
              </p:cNvSpPr>
              <p:nvPr/>
            </p:nvSpPr>
            <p:spPr bwMode="auto">
              <a:xfrm>
                <a:off x="1535" y="110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5" name="Freeform 906"/>
              <p:cNvSpPr>
                <a:spLocks noEditPoints="1"/>
              </p:cNvSpPr>
              <p:nvPr/>
            </p:nvSpPr>
            <p:spPr bwMode="auto">
              <a:xfrm>
                <a:off x="1530" y="109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6" name="Freeform 907"/>
              <p:cNvSpPr>
                <a:spLocks/>
              </p:cNvSpPr>
              <p:nvPr/>
            </p:nvSpPr>
            <p:spPr bwMode="auto">
              <a:xfrm>
                <a:off x="1606" y="9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7" name="Freeform 908"/>
              <p:cNvSpPr>
                <a:spLocks noEditPoints="1"/>
              </p:cNvSpPr>
              <p:nvPr/>
            </p:nvSpPr>
            <p:spPr bwMode="auto">
              <a:xfrm>
                <a:off x="1601" y="9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8" name="Freeform 909"/>
              <p:cNvSpPr>
                <a:spLocks/>
              </p:cNvSpPr>
              <p:nvPr/>
            </p:nvSpPr>
            <p:spPr bwMode="auto">
              <a:xfrm>
                <a:off x="1478" y="116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29" name="Freeform 910"/>
              <p:cNvSpPr>
                <a:spLocks noEditPoints="1"/>
              </p:cNvSpPr>
              <p:nvPr/>
            </p:nvSpPr>
            <p:spPr bwMode="auto">
              <a:xfrm>
                <a:off x="1474" y="115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0" name="Freeform 911"/>
              <p:cNvSpPr>
                <a:spLocks/>
              </p:cNvSpPr>
              <p:nvPr/>
            </p:nvSpPr>
            <p:spPr bwMode="auto">
              <a:xfrm>
                <a:off x="1893" y="102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1" name="Freeform 912"/>
              <p:cNvSpPr>
                <a:spLocks noEditPoints="1"/>
              </p:cNvSpPr>
              <p:nvPr/>
            </p:nvSpPr>
            <p:spPr bwMode="auto">
              <a:xfrm>
                <a:off x="1888" y="101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2" name="Freeform 913"/>
              <p:cNvSpPr>
                <a:spLocks/>
              </p:cNvSpPr>
              <p:nvPr/>
            </p:nvSpPr>
            <p:spPr bwMode="auto">
              <a:xfrm>
                <a:off x="1475" y="8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3" name="Freeform 914"/>
              <p:cNvSpPr>
                <a:spLocks noEditPoints="1"/>
              </p:cNvSpPr>
              <p:nvPr/>
            </p:nvSpPr>
            <p:spPr bwMode="auto">
              <a:xfrm>
                <a:off x="1470" y="83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4" name="Freeform 915"/>
              <p:cNvSpPr>
                <a:spLocks/>
              </p:cNvSpPr>
              <p:nvPr/>
            </p:nvSpPr>
            <p:spPr bwMode="auto">
              <a:xfrm>
                <a:off x="1453" y="8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5" name="Freeform 916"/>
              <p:cNvSpPr>
                <a:spLocks noEditPoints="1"/>
              </p:cNvSpPr>
              <p:nvPr/>
            </p:nvSpPr>
            <p:spPr bwMode="auto">
              <a:xfrm>
                <a:off x="1448" y="8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6" name="Freeform 917"/>
              <p:cNvSpPr>
                <a:spLocks/>
              </p:cNvSpPr>
              <p:nvPr/>
            </p:nvSpPr>
            <p:spPr bwMode="auto">
              <a:xfrm>
                <a:off x="1476" y="79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7" name="Freeform 918"/>
              <p:cNvSpPr>
                <a:spLocks noEditPoints="1"/>
              </p:cNvSpPr>
              <p:nvPr/>
            </p:nvSpPr>
            <p:spPr bwMode="auto">
              <a:xfrm>
                <a:off x="1471" y="7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8" name="Freeform 919"/>
              <p:cNvSpPr>
                <a:spLocks/>
              </p:cNvSpPr>
              <p:nvPr/>
            </p:nvSpPr>
            <p:spPr bwMode="auto">
              <a:xfrm>
                <a:off x="1389" y="135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39" name="Freeform 920"/>
              <p:cNvSpPr>
                <a:spLocks noEditPoints="1"/>
              </p:cNvSpPr>
              <p:nvPr/>
            </p:nvSpPr>
            <p:spPr bwMode="auto">
              <a:xfrm>
                <a:off x="1384" y="13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0" name="Freeform 921"/>
              <p:cNvSpPr>
                <a:spLocks/>
              </p:cNvSpPr>
              <p:nvPr/>
            </p:nvSpPr>
            <p:spPr bwMode="auto">
              <a:xfrm>
                <a:off x="1347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1" name="Freeform 922"/>
              <p:cNvSpPr>
                <a:spLocks noEditPoints="1"/>
              </p:cNvSpPr>
              <p:nvPr/>
            </p:nvSpPr>
            <p:spPr bwMode="auto">
              <a:xfrm>
                <a:off x="1342" y="129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2" name="Freeform 923"/>
              <p:cNvSpPr>
                <a:spLocks/>
              </p:cNvSpPr>
              <p:nvPr/>
            </p:nvSpPr>
            <p:spPr bwMode="auto">
              <a:xfrm>
                <a:off x="1361" y="108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3" name="Freeform 924"/>
              <p:cNvSpPr>
                <a:spLocks noEditPoints="1"/>
              </p:cNvSpPr>
              <p:nvPr/>
            </p:nvSpPr>
            <p:spPr bwMode="auto">
              <a:xfrm>
                <a:off x="1356" y="107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4" name="Freeform 925"/>
              <p:cNvSpPr>
                <a:spLocks/>
              </p:cNvSpPr>
              <p:nvPr/>
            </p:nvSpPr>
            <p:spPr bwMode="auto">
              <a:xfrm>
                <a:off x="1322" y="123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5" name="Freeform 926"/>
              <p:cNvSpPr>
                <a:spLocks noEditPoints="1"/>
              </p:cNvSpPr>
              <p:nvPr/>
            </p:nvSpPr>
            <p:spPr bwMode="auto">
              <a:xfrm>
                <a:off x="1317" y="12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6" name="Freeform 927"/>
              <p:cNvSpPr>
                <a:spLocks/>
              </p:cNvSpPr>
              <p:nvPr/>
            </p:nvSpPr>
            <p:spPr bwMode="auto">
              <a:xfrm>
                <a:off x="1276" y="106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7" name="Freeform 928"/>
              <p:cNvSpPr>
                <a:spLocks noEditPoints="1"/>
              </p:cNvSpPr>
              <p:nvPr/>
            </p:nvSpPr>
            <p:spPr bwMode="auto">
              <a:xfrm>
                <a:off x="1271" y="105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8" name="Freeform 929"/>
              <p:cNvSpPr>
                <a:spLocks/>
              </p:cNvSpPr>
              <p:nvPr/>
            </p:nvSpPr>
            <p:spPr bwMode="auto">
              <a:xfrm>
                <a:off x="1286" y="112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49" name="Freeform 930"/>
              <p:cNvSpPr>
                <a:spLocks noEditPoints="1"/>
              </p:cNvSpPr>
              <p:nvPr/>
            </p:nvSpPr>
            <p:spPr bwMode="auto">
              <a:xfrm>
                <a:off x="1281" y="11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0" name="Freeform 931"/>
              <p:cNvSpPr>
                <a:spLocks/>
              </p:cNvSpPr>
              <p:nvPr/>
            </p:nvSpPr>
            <p:spPr bwMode="auto">
              <a:xfrm>
                <a:off x="1364" y="11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1" name="Freeform 932"/>
              <p:cNvSpPr>
                <a:spLocks noEditPoints="1"/>
              </p:cNvSpPr>
              <p:nvPr/>
            </p:nvSpPr>
            <p:spPr bwMode="auto">
              <a:xfrm>
                <a:off x="1360" y="1105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2" name="Freeform 933"/>
              <p:cNvSpPr>
                <a:spLocks/>
              </p:cNvSpPr>
              <p:nvPr/>
            </p:nvSpPr>
            <p:spPr bwMode="auto">
              <a:xfrm>
                <a:off x="1351" y="87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3" name="Freeform 934"/>
              <p:cNvSpPr>
                <a:spLocks noEditPoints="1"/>
              </p:cNvSpPr>
              <p:nvPr/>
            </p:nvSpPr>
            <p:spPr bwMode="auto">
              <a:xfrm>
                <a:off x="1346" y="8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4" name="Freeform 935"/>
              <p:cNvSpPr>
                <a:spLocks/>
              </p:cNvSpPr>
              <p:nvPr/>
            </p:nvSpPr>
            <p:spPr bwMode="auto">
              <a:xfrm>
                <a:off x="1400" y="12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5" name="Freeform 936"/>
              <p:cNvSpPr>
                <a:spLocks noEditPoints="1"/>
              </p:cNvSpPr>
              <p:nvPr/>
            </p:nvSpPr>
            <p:spPr bwMode="auto">
              <a:xfrm>
                <a:off x="1395" y="122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6" name="Freeform 937"/>
              <p:cNvSpPr>
                <a:spLocks/>
              </p:cNvSpPr>
              <p:nvPr/>
            </p:nvSpPr>
            <p:spPr bwMode="auto">
              <a:xfrm>
                <a:off x="1314" y="10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7" name="Freeform 938"/>
              <p:cNvSpPr>
                <a:spLocks noEditPoints="1"/>
              </p:cNvSpPr>
              <p:nvPr/>
            </p:nvSpPr>
            <p:spPr bwMode="auto">
              <a:xfrm>
                <a:off x="1309" y="10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8" name="Freeform 939"/>
              <p:cNvSpPr>
                <a:spLocks/>
              </p:cNvSpPr>
              <p:nvPr/>
            </p:nvSpPr>
            <p:spPr bwMode="auto">
              <a:xfrm>
                <a:off x="1289" y="8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59" name="Freeform 940"/>
              <p:cNvSpPr>
                <a:spLocks noEditPoints="1"/>
              </p:cNvSpPr>
              <p:nvPr/>
            </p:nvSpPr>
            <p:spPr bwMode="auto">
              <a:xfrm>
                <a:off x="1284" y="86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0" name="Freeform 941"/>
              <p:cNvSpPr>
                <a:spLocks/>
              </p:cNvSpPr>
              <p:nvPr/>
            </p:nvSpPr>
            <p:spPr bwMode="auto">
              <a:xfrm>
                <a:off x="1404" y="106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1" name="Freeform 942"/>
              <p:cNvSpPr>
                <a:spLocks noEditPoints="1"/>
              </p:cNvSpPr>
              <p:nvPr/>
            </p:nvSpPr>
            <p:spPr bwMode="auto">
              <a:xfrm>
                <a:off x="1399" y="10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2" name="Freeform 943"/>
              <p:cNvSpPr>
                <a:spLocks/>
              </p:cNvSpPr>
              <p:nvPr/>
            </p:nvSpPr>
            <p:spPr bwMode="auto">
              <a:xfrm>
                <a:off x="1343" y="10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3" name="Freeform 944"/>
              <p:cNvSpPr>
                <a:spLocks noEditPoints="1"/>
              </p:cNvSpPr>
              <p:nvPr/>
            </p:nvSpPr>
            <p:spPr bwMode="auto">
              <a:xfrm>
                <a:off x="1338" y="105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4" name="Freeform 945"/>
              <p:cNvSpPr>
                <a:spLocks/>
              </p:cNvSpPr>
              <p:nvPr/>
            </p:nvSpPr>
            <p:spPr bwMode="auto">
              <a:xfrm>
                <a:off x="1459" y="143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5" name="Freeform 946"/>
              <p:cNvSpPr>
                <a:spLocks noEditPoints="1"/>
              </p:cNvSpPr>
              <p:nvPr/>
            </p:nvSpPr>
            <p:spPr bwMode="auto">
              <a:xfrm>
                <a:off x="1454" y="14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6" name="Freeform 947"/>
              <p:cNvSpPr>
                <a:spLocks/>
              </p:cNvSpPr>
              <p:nvPr/>
            </p:nvSpPr>
            <p:spPr bwMode="auto">
              <a:xfrm>
                <a:off x="1309" y="118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7" name="Freeform 948"/>
              <p:cNvSpPr>
                <a:spLocks noEditPoints="1"/>
              </p:cNvSpPr>
              <p:nvPr/>
            </p:nvSpPr>
            <p:spPr bwMode="auto">
              <a:xfrm>
                <a:off x="1305" y="11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8" name="Freeform 949"/>
              <p:cNvSpPr>
                <a:spLocks/>
              </p:cNvSpPr>
              <p:nvPr/>
            </p:nvSpPr>
            <p:spPr bwMode="auto">
              <a:xfrm>
                <a:off x="1261" y="96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69" name="Freeform 950"/>
              <p:cNvSpPr>
                <a:spLocks noEditPoints="1"/>
              </p:cNvSpPr>
              <p:nvPr/>
            </p:nvSpPr>
            <p:spPr bwMode="auto">
              <a:xfrm>
                <a:off x="1257" y="9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0" name="Freeform 951"/>
              <p:cNvSpPr>
                <a:spLocks/>
              </p:cNvSpPr>
              <p:nvPr/>
            </p:nvSpPr>
            <p:spPr bwMode="auto">
              <a:xfrm>
                <a:off x="1502" y="14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1" name="Freeform 952"/>
              <p:cNvSpPr>
                <a:spLocks noEditPoints="1"/>
              </p:cNvSpPr>
              <p:nvPr/>
            </p:nvSpPr>
            <p:spPr bwMode="auto">
              <a:xfrm>
                <a:off x="1498" y="146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2" name="Freeform 953"/>
              <p:cNvSpPr>
                <a:spLocks/>
              </p:cNvSpPr>
              <p:nvPr/>
            </p:nvSpPr>
            <p:spPr bwMode="auto">
              <a:xfrm>
                <a:off x="1519" y="15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3" name="Freeform 954"/>
              <p:cNvSpPr>
                <a:spLocks noEditPoints="1"/>
              </p:cNvSpPr>
              <p:nvPr/>
            </p:nvSpPr>
            <p:spPr bwMode="auto">
              <a:xfrm>
                <a:off x="1515" y="15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4" name="Freeform 955"/>
              <p:cNvSpPr>
                <a:spLocks/>
              </p:cNvSpPr>
              <p:nvPr/>
            </p:nvSpPr>
            <p:spPr bwMode="auto">
              <a:xfrm>
                <a:off x="1536" y="15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5" name="Freeform 956"/>
              <p:cNvSpPr>
                <a:spLocks noEditPoints="1"/>
              </p:cNvSpPr>
              <p:nvPr/>
            </p:nvSpPr>
            <p:spPr bwMode="auto">
              <a:xfrm>
                <a:off x="1531" y="158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6" name="Freeform 957"/>
              <p:cNvSpPr>
                <a:spLocks/>
              </p:cNvSpPr>
              <p:nvPr/>
            </p:nvSpPr>
            <p:spPr bwMode="auto">
              <a:xfrm>
                <a:off x="1566" y="174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7" name="Freeform 958"/>
              <p:cNvSpPr>
                <a:spLocks noEditPoints="1"/>
              </p:cNvSpPr>
              <p:nvPr/>
            </p:nvSpPr>
            <p:spPr bwMode="auto">
              <a:xfrm>
                <a:off x="1561" y="173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8" name="Freeform 959"/>
              <p:cNvSpPr>
                <a:spLocks/>
              </p:cNvSpPr>
              <p:nvPr/>
            </p:nvSpPr>
            <p:spPr bwMode="auto">
              <a:xfrm>
                <a:off x="1602" y="166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79" name="Freeform 960"/>
              <p:cNvSpPr>
                <a:spLocks noEditPoints="1"/>
              </p:cNvSpPr>
              <p:nvPr/>
            </p:nvSpPr>
            <p:spPr bwMode="auto">
              <a:xfrm>
                <a:off x="1597" y="16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0" name="Freeform 961"/>
              <p:cNvSpPr>
                <a:spLocks/>
              </p:cNvSpPr>
              <p:nvPr/>
            </p:nvSpPr>
            <p:spPr bwMode="auto">
              <a:xfrm>
                <a:off x="1514" y="15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1" name="Freeform 962"/>
              <p:cNvSpPr>
                <a:spLocks noEditPoints="1"/>
              </p:cNvSpPr>
              <p:nvPr/>
            </p:nvSpPr>
            <p:spPr bwMode="auto">
              <a:xfrm>
                <a:off x="1509" y="15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2" name="Freeform 963"/>
              <p:cNvSpPr>
                <a:spLocks/>
              </p:cNvSpPr>
              <p:nvPr/>
            </p:nvSpPr>
            <p:spPr bwMode="auto">
              <a:xfrm>
                <a:off x="1409" y="146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3" name="Freeform 964"/>
              <p:cNvSpPr>
                <a:spLocks noEditPoints="1"/>
              </p:cNvSpPr>
              <p:nvPr/>
            </p:nvSpPr>
            <p:spPr bwMode="auto">
              <a:xfrm>
                <a:off x="1404" y="14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4" name="Freeform 965"/>
              <p:cNvSpPr>
                <a:spLocks/>
              </p:cNvSpPr>
              <p:nvPr/>
            </p:nvSpPr>
            <p:spPr bwMode="auto">
              <a:xfrm>
                <a:off x="1538" y="150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5" name="Freeform 966"/>
              <p:cNvSpPr>
                <a:spLocks noEditPoints="1"/>
              </p:cNvSpPr>
              <p:nvPr/>
            </p:nvSpPr>
            <p:spPr bwMode="auto">
              <a:xfrm>
                <a:off x="1533" y="150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6" name="Freeform 967"/>
              <p:cNvSpPr>
                <a:spLocks/>
              </p:cNvSpPr>
              <p:nvPr/>
            </p:nvSpPr>
            <p:spPr bwMode="auto">
              <a:xfrm>
                <a:off x="1450" y="13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7" name="Freeform 968"/>
              <p:cNvSpPr>
                <a:spLocks noEditPoints="1"/>
              </p:cNvSpPr>
              <p:nvPr/>
            </p:nvSpPr>
            <p:spPr bwMode="auto">
              <a:xfrm>
                <a:off x="1445" y="1390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8" name="Freeform 969"/>
              <p:cNvSpPr>
                <a:spLocks/>
              </p:cNvSpPr>
              <p:nvPr/>
            </p:nvSpPr>
            <p:spPr bwMode="auto">
              <a:xfrm>
                <a:off x="1446" y="150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89" name="Freeform 970"/>
              <p:cNvSpPr>
                <a:spLocks noEditPoints="1"/>
              </p:cNvSpPr>
              <p:nvPr/>
            </p:nvSpPr>
            <p:spPr bwMode="auto">
              <a:xfrm>
                <a:off x="1441" y="1496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0" name="Freeform 971"/>
              <p:cNvSpPr>
                <a:spLocks/>
              </p:cNvSpPr>
              <p:nvPr/>
            </p:nvSpPr>
            <p:spPr bwMode="auto">
              <a:xfrm>
                <a:off x="1443" y="15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1" name="Freeform 972"/>
              <p:cNvSpPr>
                <a:spLocks noEditPoints="1"/>
              </p:cNvSpPr>
              <p:nvPr/>
            </p:nvSpPr>
            <p:spPr bwMode="auto">
              <a:xfrm>
                <a:off x="1438" y="158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2" name="Freeform 973"/>
              <p:cNvSpPr>
                <a:spLocks/>
              </p:cNvSpPr>
              <p:nvPr/>
            </p:nvSpPr>
            <p:spPr bwMode="auto">
              <a:xfrm>
                <a:off x="1452" y="15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3" name="Freeform 974"/>
              <p:cNvSpPr>
                <a:spLocks noEditPoints="1"/>
              </p:cNvSpPr>
              <p:nvPr/>
            </p:nvSpPr>
            <p:spPr bwMode="auto">
              <a:xfrm>
                <a:off x="1447" y="151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4" name="Freeform 975"/>
              <p:cNvSpPr>
                <a:spLocks/>
              </p:cNvSpPr>
              <p:nvPr/>
            </p:nvSpPr>
            <p:spPr bwMode="auto">
              <a:xfrm>
                <a:off x="1473" y="15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5" name="Freeform 976"/>
              <p:cNvSpPr>
                <a:spLocks noEditPoints="1"/>
              </p:cNvSpPr>
              <p:nvPr/>
            </p:nvSpPr>
            <p:spPr bwMode="auto">
              <a:xfrm>
                <a:off x="1468" y="153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6" name="Freeform 977"/>
              <p:cNvSpPr>
                <a:spLocks/>
              </p:cNvSpPr>
              <p:nvPr/>
            </p:nvSpPr>
            <p:spPr bwMode="auto">
              <a:xfrm>
                <a:off x="1471" y="14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7" name="Freeform 978"/>
              <p:cNvSpPr>
                <a:spLocks noEditPoints="1"/>
              </p:cNvSpPr>
              <p:nvPr/>
            </p:nvSpPr>
            <p:spPr bwMode="auto">
              <a:xfrm>
                <a:off x="1467" y="14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8" name="Freeform 979"/>
              <p:cNvSpPr>
                <a:spLocks/>
              </p:cNvSpPr>
              <p:nvPr/>
            </p:nvSpPr>
            <p:spPr bwMode="auto">
              <a:xfrm>
                <a:off x="1392" y="137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499" name="Freeform 980"/>
              <p:cNvSpPr>
                <a:spLocks noEditPoints="1"/>
              </p:cNvSpPr>
              <p:nvPr/>
            </p:nvSpPr>
            <p:spPr bwMode="auto">
              <a:xfrm>
                <a:off x="1387" y="13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0" name="Freeform 981"/>
              <p:cNvSpPr>
                <a:spLocks/>
              </p:cNvSpPr>
              <p:nvPr/>
            </p:nvSpPr>
            <p:spPr bwMode="auto">
              <a:xfrm>
                <a:off x="1251" y="7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1" name="Freeform 982"/>
              <p:cNvSpPr>
                <a:spLocks noEditPoints="1"/>
              </p:cNvSpPr>
              <p:nvPr/>
            </p:nvSpPr>
            <p:spPr bwMode="auto">
              <a:xfrm>
                <a:off x="1246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2" name="Freeform 983"/>
              <p:cNvSpPr>
                <a:spLocks/>
              </p:cNvSpPr>
              <p:nvPr/>
            </p:nvSpPr>
            <p:spPr bwMode="auto">
              <a:xfrm>
                <a:off x="1433" y="10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3" name="Freeform 984"/>
              <p:cNvSpPr>
                <a:spLocks noEditPoints="1"/>
              </p:cNvSpPr>
              <p:nvPr/>
            </p:nvSpPr>
            <p:spPr bwMode="auto">
              <a:xfrm>
                <a:off x="1428" y="10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4" name="Freeform 985"/>
              <p:cNvSpPr>
                <a:spLocks/>
              </p:cNvSpPr>
              <p:nvPr/>
            </p:nvSpPr>
            <p:spPr bwMode="auto">
              <a:xfrm>
                <a:off x="1352" y="9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5" name="Freeform 986"/>
              <p:cNvSpPr>
                <a:spLocks noEditPoints="1"/>
              </p:cNvSpPr>
              <p:nvPr/>
            </p:nvSpPr>
            <p:spPr bwMode="auto">
              <a:xfrm>
                <a:off x="1347" y="9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6" name="Freeform 987"/>
              <p:cNvSpPr>
                <a:spLocks/>
              </p:cNvSpPr>
              <p:nvPr/>
            </p:nvSpPr>
            <p:spPr bwMode="auto">
              <a:xfrm>
                <a:off x="1250" y="9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7" name="Freeform 988"/>
              <p:cNvSpPr>
                <a:spLocks noEditPoints="1"/>
              </p:cNvSpPr>
              <p:nvPr/>
            </p:nvSpPr>
            <p:spPr bwMode="auto">
              <a:xfrm>
                <a:off x="1245" y="9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8" name="Freeform 989"/>
              <p:cNvSpPr>
                <a:spLocks/>
              </p:cNvSpPr>
              <p:nvPr/>
            </p:nvSpPr>
            <p:spPr bwMode="auto">
              <a:xfrm>
                <a:off x="1255" y="10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09" name="Freeform 990"/>
              <p:cNvSpPr>
                <a:spLocks noEditPoints="1"/>
              </p:cNvSpPr>
              <p:nvPr/>
            </p:nvSpPr>
            <p:spPr bwMode="auto">
              <a:xfrm>
                <a:off x="1250" y="10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0" name="Freeform 991"/>
              <p:cNvSpPr>
                <a:spLocks/>
              </p:cNvSpPr>
              <p:nvPr/>
            </p:nvSpPr>
            <p:spPr bwMode="auto">
              <a:xfrm>
                <a:off x="1216" y="90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1" name="Freeform 992"/>
              <p:cNvSpPr>
                <a:spLocks noEditPoints="1"/>
              </p:cNvSpPr>
              <p:nvPr/>
            </p:nvSpPr>
            <p:spPr bwMode="auto">
              <a:xfrm>
                <a:off x="1211" y="89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2" name="Freeform 993"/>
              <p:cNvSpPr>
                <a:spLocks/>
              </p:cNvSpPr>
              <p:nvPr/>
            </p:nvSpPr>
            <p:spPr bwMode="auto">
              <a:xfrm>
                <a:off x="1204" y="10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3" name="Freeform 994"/>
              <p:cNvSpPr>
                <a:spLocks noEditPoints="1"/>
              </p:cNvSpPr>
              <p:nvPr/>
            </p:nvSpPr>
            <p:spPr bwMode="auto">
              <a:xfrm>
                <a:off x="1199" y="10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4" name="Freeform 995"/>
              <p:cNvSpPr>
                <a:spLocks/>
              </p:cNvSpPr>
              <p:nvPr/>
            </p:nvSpPr>
            <p:spPr bwMode="auto">
              <a:xfrm>
                <a:off x="1226" y="11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5" name="Freeform 996"/>
              <p:cNvSpPr>
                <a:spLocks noEditPoints="1"/>
              </p:cNvSpPr>
              <p:nvPr/>
            </p:nvSpPr>
            <p:spPr bwMode="auto">
              <a:xfrm>
                <a:off x="1221" y="10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6" name="Freeform 997"/>
              <p:cNvSpPr>
                <a:spLocks/>
              </p:cNvSpPr>
              <p:nvPr/>
            </p:nvSpPr>
            <p:spPr bwMode="auto">
              <a:xfrm>
                <a:off x="1247" y="10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7" name="Freeform 998"/>
              <p:cNvSpPr>
                <a:spLocks noEditPoints="1"/>
              </p:cNvSpPr>
              <p:nvPr/>
            </p:nvSpPr>
            <p:spPr bwMode="auto">
              <a:xfrm>
                <a:off x="1242" y="10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8" name="Freeform 999"/>
              <p:cNvSpPr>
                <a:spLocks/>
              </p:cNvSpPr>
              <p:nvPr/>
            </p:nvSpPr>
            <p:spPr bwMode="auto">
              <a:xfrm>
                <a:off x="1228" y="127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19" name="Freeform 1000"/>
              <p:cNvSpPr>
                <a:spLocks noEditPoints="1"/>
              </p:cNvSpPr>
              <p:nvPr/>
            </p:nvSpPr>
            <p:spPr bwMode="auto">
              <a:xfrm>
                <a:off x="1223" y="12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0" name="Freeform 1001"/>
              <p:cNvSpPr>
                <a:spLocks/>
              </p:cNvSpPr>
              <p:nvPr/>
            </p:nvSpPr>
            <p:spPr bwMode="auto">
              <a:xfrm>
                <a:off x="1267" y="111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1" name="Freeform 1002"/>
              <p:cNvSpPr>
                <a:spLocks noEditPoints="1"/>
              </p:cNvSpPr>
              <p:nvPr/>
            </p:nvSpPr>
            <p:spPr bwMode="auto">
              <a:xfrm>
                <a:off x="1262" y="110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2" name="Freeform 1003"/>
              <p:cNvSpPr>
                <a:spLocks/>
              </p:cNvSpPr>
              <p:nvPr/>
            </p:nvSpPr>
            <p:spPr bwMode="auto">
              <a:xfrm>
                <a:off x="1289" y="10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3" name="Freeform 1004"/>
              <p:cNvSpPr>
                <a:spLocks noEditPoints="1"/>
              </p:cNvSpPr>
              <p:nvPr/>
            </p:nvSpPr>
            <p:spPr bwMode="auto">
              <a:xfrm>
                <a:off x="1284" y="105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4" name="Freeform 1005"/>
              <p:cNvSpPr>
                <a:spLocks/>
              </p:cNvSpPr>
              <p:nvPr/>
            </p:nvSpPr>
            <p:spPr bwMode="auto">
              <a:xfrm>
                <a:off x="1252" y="10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5" name="Freeform 1006"/>
              <p:cNvSpPr>
                <a:spLocks noEditPoints="1"/>
              </p:cNvSpPr>
              <p:nvPr/>
            </p:nvSpPr>
            <p:spPr bwMode="auto">
              <a:xfrm>
                <a:off x="1247" y="109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6" name="Freeform 1007"/>
              <p:cNvSpPr>
                <a:spLocks/>
              </p:cNvSpPr>
              <p:nvPr/>
            </p:nvSpPr>
            <p:spPr bwMode="auto">
              <a:xfrm>
                <a:off x="1295" y="8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7" name="Freeform 1008"/>
              <p:cNvSpPr>
                <a:spLocks noEditPoints="1"/>
              </p:cNvSpPr>
              <p:nvPr/>
            </p:nvSpPr>
            <p:spPr bwMode="auto">
              <a:xfrm>
                <a:off x="1290" y="81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528" name="Freeform 1009"/>
              <p:cNvSpPr>
                <a:spLocks/>
              </p:cNvSpPr>
              <p:nvPr/>
            </p:nvSpPr>
            <p:spPr bwMode="auto">
              <a:xfrm>
                <a:off x="1504" y="168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3" name="Group 1211"/>
            <p:cNvGrpSpPr>
              <a:grpSpLocks/>
            </p:cNvGrpSpPr>
            <p:nvPr/>
          </p:nvGrpSpPr>
          <p:grpSpPr bwMode="auto">
            <a:xfrm>
              <a:off x="1489075" y="635000"/>
              <a:ext cx="1841500" cy="2328863"/>
              <a:chOff x="938" y="400"/>
              <a:chExt cx="1160" cy="1467"/>
            </a:xfrm>
          </p:grpSpPr>
          <p:sp>
            <p:nvSpPr>
              <p:cNvPr id="129" name="Freeform 1011"/>
              <p:cNvSpPr>
                <a:spLocks noEditPoints="1"/>
              </p:cNvSpPr>
              <p:nvPr/>
            </p:nvSpPr>
            <p:spPr bwMode="auto">
              <a:xfrm>
                <a:off x="1500" y="1681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0" name="Freeform 1012"/>
              <p:cNvSpPr>
                <a:spLocks/>
              </p:cNvSpPr>
              <p:nvPr/>
            </p:nvSpPr>
            <p:spPr bwMode="auto">
              <a:xfrm>
                <a:off x="1194" y="86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1" name="Freeform 1013"/>
              <p:cNvSpPr>
                <a:spLocks noEditPoints="1"/>
              </p:cNvSpPr>
              <p:nvPr/>
            </p:nvSpPr>
            <p:spPr bwMode="auto">
              <a:xfrm>
                <a:off x="1189" y="855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2" name="Freeform 1014"/>
              <p:cNvSpPr>
                <a:spLocks/>
              </p:cNvSpPr>
              <p:nvPr/>
            </p:nvSpPr>
            <p:spPr bwMode="auto">
              <a:xfrm>
                <a:off x="1368" y="11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3" name="Freeform 1015"/>
              <p:cNvSpPr>
                <a:spLocks noEditPoints="1"/>
              </p:cNvSpPr>
              <p:nvPr/>
            </p:nvSpPr>
            <p:spPr bwMode="auto">
              <a:xfrm>
                <a:off x="1363" y="11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4" name="Freeform 1016"/>
              <p:cNvSpPr>
                <a:spLocks/>
              </p:cNvSpPr>
              <p:nvPr/>
            </p:nvSpPr>
            <p:spPr bwMode="auto">
              <a:xfrm>
                <a:off x="1457" y="115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5" name="Freeform 1017"/>
              <p:cNvSpPr>
                <a:spLocks noEditPoints="1"/>
              </p:cNvSpPr>
              <p:nvPr/>
            </p:nvSpPr>
            <p:spPr bwMode="auto">
              <a:xfrm>
                <a:off x="1452" y="1153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6" name="Freeform 1018"/>
              <p:cNvSpPr>
                <a:spLocks/>
              </p:cNvSpPr>
              <p:nvPr/>
            </p:nvSpPr>
            <p:spPr bwMode="auto">
              <a:xfrm>
                <a:off x="1275" y="98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7" name="Freeform 1019"/>
              <p:cNvSpPr>
                <a:spLocks noEditPoints="1"/>
              </p:cNvSpPr>
              <p:nvPr/>
            </p:nvSpPr>
            <p:spPr bwMode="auto">
              <a:xfrm>
                <a:off x="1270" y="9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8" name="Freeform 1020"/>
              <p:cNvSpPr>
                <a:spLocks/>
              </p:cNvSpPr>
              <p:nvPr/>
            </p:nvSpPr>
            <p:spPr bwMode="auto">
              <a:xfrm>
                <a:off x="1227" y="11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39" name="Freeform 1021"/>
              <p:cNvSpPr>
                <a:spLocks noEditPoints="1"/>
              </p:cNvSpPr>
              <p:nvPr/>
            </p:nvSpPr>
            <p:spPr bwMode="auto">
              <a:xfrm>
                <a:off x="1222" y="11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0" name="Freeform 1022"/>
              <p:cNvSpPr>
                <a:spLocks/>
              </p:cNvSpPr>
              <p:nvPr/>
            </p:nvSpPr>
            <p:spPr bwMode="auto">
              <a:xfrm>
                <a:off x="1288" y="103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1" name="Freeform 1023"/>
              <p:cNvSpPr>
                <a:spLocks noEditPoints="1"/>
              </p:cNvSpPr>
              <p:nvPr/>
            </p:nvSpPr>
            <p:spPr bwMode="auto">
              <a:xfrm>
                <a:off x="1283" y="10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2" name="Freeform 1024"/>
              <p:cNvSpPr>
                <a:spLocks/>
              </p:cNvSpPr>
              <p:nvPr/>
            </p:nvSpPr>
            <p:spPr bwMode="auto">
              <a:xfrm>
                <a:off x="1211" y="9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3" name="Freeform 1025"/>
              <p:cNvSpPr>
                <a:spLocks noEditPoints="1"/>
              </p:cNvSpPr>
              <p:nvPr/>
            </p:nvSpPr>
            <p:spPr bwMode="auto">
              <a:xfrm>
                <a:off x="1207" y="92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4" name="Freeform 1026"/>
              <p:cNvSpPr>
                <a:spLocks/>
              </p:cNvSpPr>
              <p:nvPr/>
            </p:nvSpPr>
            <p:spPr bwMode="auto">
              <a:xfrm>
                <a:off x="1322" y="10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5" name="Freeform 1027"/>
              <p:cNvSpPr>
                <a:spLocks noEditPoints="1"/>
              </p:cNvSpPr>
              <p:nvPr/>
            </p:nvSpPr>
            <p:spPr bwMode="auto">
              <a:xfrm>
                <a:off x="1317" y="102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6" name="Freeform 1028"/>
              <p:cNvSpPr>
                <a:spLocks/>
              </p:cNvSpPr>
              <p:nvPr/>
            </p:nvSpPr>
            <p:spPr bwMode="auto">
              <a:xfrm>
                <a:off x="1280" y="10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" name="Freeform 1029"/>
              <p:cNvSpPr>
                <a:spLocks noEditPoints="1"/>
              </p:cNvSpPr>
              <p:nvPr/>
            </p:nvSpPr>
            <p:spPr bwMode="auto">
              <a:xfrm>
                <a:off x="1275" y="106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" name="Freeform 1030"/>
              <p:cNvSpPr>
                <a:spLocks/>
              </p:cNvSpPr>
              <p:nvPr/>
            </p:nvSpPr>
            <p:spPr bwMode="auto">
              <a:xfrm>
                <a:off x="1203" y="76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" name="Freeform 1031"/>
              <p:cNvSpPr>
                <a:spLocks noEditPoints="1"/>
              </p:cNvSpPr>
              <p:nvPr/>
            </p:nvSpPr>
            <p:spPr bwMode="auto">
              <a:xfrm>
                <a:off x="1198" y="75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" name="Freeform 1032"/>
              <p:cNvSpPr>
                <a:spLocks/>
              </p:cNvSpPr>
              <p:nvPr/>
            </p:nvSpPr>
            <p:spPr bwMode="auto">
              <a:xfrm>
                <a:off x="1491" y="12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" name="Freeform 1033"/>
              <p:cNvSpPr>
                <a:spLocks noEditPoints="1"/>
              </p:cNvSpPr>
              <p:nvPr/>
            </p:nvSpPr>
            <p:spPr bwMode="auto">
              <a:xfrm>
                <a:off x="1487" y="121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" name="Freeform 1034"/>
              <p:cNvSpPr>
                <a:spLocks/>
              </p:cNvSpPr>
              <p:nvPr/>
            </p:nvSpPr>
            <p:spPr bwMode="auto">
              <a:xfrm>
                <a:off x="1424" y="117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" name="Freeform 1035"/>
              <p:cNvSpPr>
                <a:spLocks noEditPoints="1"/>
              </p:cNvSpPr>
              <p:nvPr/>
            </p:nvSpPr>
            <p:spPr bwMode="auto">
              <a:xfrm>
                <a:off x="1419" y="117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" name="Freeform 1036"/>
              <p:cNvSpPr>
                <a:spLocks/>
              </p:cNvSpPr>
              <p:nvPr/>
            </p:nvSpPr>
            <p:spPr bwMode="auto">
              <a:xfrm>
                <a:off x="1223" y="8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" name="Freeform 1037"/>
              <p:cNvSpPr>
                <a:spLocks noEditPoints="1"/>
              </p:cNvSpPr>
              <p:nvPr/>
            </p:nvSpPr>
            <p:spPr bwMode="auto">
              <a:xfrm>
                <a:off x="1218" y="8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" name="Freeform 1038"/>
              <p:cNvSpPr>
                <a:spLocks/>
              </p:cNvSpPr>
              <p:nvPr/>
            </p:nvSpPr>
            <p:spPr bwMode="auto">
              <a:xfrm>
                <a:off x="1199" y="6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" name="Freeform 1039"/>
              <p:cNvSpPr>
                <a:spLocks noEditPoints="1"/>
              </p:cNvSpPr>
              <p:nvPr/>
            </p:nvSpPr>
            <p:spPr bwMode="auto">
              <a:xfrm>
                <a:off x="1194" y="63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" name="Freeform 1040"/>
              <p:cNvSpPr>
                <a:spLocks/>
              </p:cNvSpPr>
              <p:nvPr/>
            </p:nvSpPr>
            <p:spPr bwMode="auto">
              <a:xfrm>
                <a:off x="1513" y="11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" name="Freeform 1041"/>
              <p:cNvSpPr>
                <a:spLocks noEditPoints="1"/>
              </p:cNvSpPr>
              <p:nvPr/>
            </p:nvSpPr>
            <p:spPr bwMode="auto">
              <a:xfrm>
                <a:off x="1508" y="116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" name="Freeform 1042"/>
              <p:cNvSpPr>
                <a:spLocks/>
              </p:cNvSpPr>
              <p:nvPr/>
            </p:nvSpPr>
            <p:spPr bwMode="auto">
              <a:xfrm>
                <a:off x="1541" y="117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" name="Freeform 1043"/>
              <p:cNvSpPr>
                <a:spLocks noEditPoints="1"/>
              </p:cNvSpPr>
              <p:nvPr/>
            </p:nvSpPr>
            <p:spPr bwMode="auto">
              <a:xfrm>
                <a:off x="1537" y="117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" name="Freeform 1044"/>
              <p:cNvSpPr>
                <a:spLocks/>
              </p:cNvSpPr>
              <p:nvPr/>
            </p:nvSpPr>
            <p:spPr bwMode="auto">
              <a:xfrm>
                <a:off x="1292" y="9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" name="Freeform 1045"/>
              <p:cNvSpPr>
                <a:spLocks noEditPoints="1"/>
              </p:cNvSpPr>
              <p:nvPr/>
            </p:nvSpPr>
            <p:spPr bwMode="auto">
              <a:xfrm>
                <a:off x="1288" y="94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" name="Freeform 1046"/>
              <p:cNvSpPr>
                <a:spLocks/>
              </p:cNvSpPr>
              <p:nvPr/>
            </p:nvSpPr>
            <p:spPr bwMode="auto">
              <a:xfrm>
                <a:off x="991" y="66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" name="Freeform 1047"/>
              <p:cNvSpPr>
                <a:spLocks noEditPoints="1"/>
              </p:cNvSpPr>
              <p:nvPr/>
            </p:nvSpPr>
            <p:spPr bwMode="auto">
              <a:xfrm>
                <a:off x="986" y="66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" name="Freeform 1048"/>
              <p:cNvSpPr>
                <a:spLocks/>
              </p:cNvSpPr>
              <p:nvPr/>
            </p:nvSpPr>
            <p:spPr bwMode="auto">
              <a:xfrm>
                <a:off x="951" y="5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" name="Freeform 1049"/>
              <p:cNvSpPr>
                <a:spLocks noEditPoints="1"/>
              </p:cNvSpPr>
              <p:nvPr/>
            </p:nvSpPr>
            <p:spPr bwMode="auto">
              <a:xfrm>
                <a:off x="946" y="55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" name="Freeform 1050"/>
              <p:cNvSpPr>
                <a:spLocks/>
              </p:cNvSpPr>
              <p:nvPr/>
            </p:nvSpPr>
            <p:spPr bwMode="auto">
              <a:xfrm>
                <a:off x="943" y="62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" name="Freeform 1051"/>
              <p:cNvSpPr>
                <a:spLocks noEditPoints="1"/>
              </p:cNvSpPr>
              <p:nvPr/>
            </p:nvSpPr>
            <p:spPr bwMode="auto">
              <a:xfrm>
                <a:off x="938" y="623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" name="Freeform 1052"/>
              <p:cNvSpPr>
                <a:spLocks/>
              </p:cNvSpPr>
              <p:nvPr/>
            </p:nvSpPr>
            <p:spPr bwMode="auto">
              <a:xfrm>
                <a:off x="981" y="5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" name="Freeform 1053"/>
              <p:cNvSpPr>
                <a:spLocks noEditPoints="1"/>
              </p:cNvSpPr>
              <p:nvPr/>
            </p:nvSpPr>
            <p:spPr bwMode="auto">
              <a:xfrm>
                <a:off x="976" y="5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" name="Freeform 1054"/>
              <p:cNvSpPr>
                <a:spLocks/>
              </p:cNvSpPr>
              <p:nvPr/>
            </p:nvSpPr>
            <p:spPr bwMode="auto">
              <a:xfrm>
                <a:off x="1046" y="47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" name="Freeform 1055"/>
              <p:cNvSpPr>
                <a:spLocks noEditPoints="1"/>
              </p:cNvSpPr>
              <p:nvPr/>
            </p:nvSpPr>
            <p:spPr bwMode="auto">
              <a:xfrm>
                <a:off x="1041" y="47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" name="Freeform 1056"/>
              <p:cNvSpPr>
                <a:spLocks/>
              </p:cNvSpPr>
              <p:nvPr/>
            </p:nvSpPr>
            <p:spPr bwMode="auto">
              <a:xfrm>
                <a:off x="966" y="40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" name="Freeform 1057"/>
              <p:cNvSpPr>
                <a:spLocks noEditPoints="1"/>
              </p:cNvSpPr>
              <p:nvPr/>
            </p:nvSpPr>
            <p:spPr bwMode="auto">
              <a:xfrm>
                <a:off x="961" y="40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" name="Freeform 1058"/>
              <p:cNvSpPr>
                <a:spLocks/>
              </p:cNvSpPr>
              <p:nvPr/>
            </p:nvSpPr>
            <p:spPr bwMode="auto">
              <a:xfrm>
                <a:off x="1051" y="44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" name="Freeform 1059"/>
              <p:cNvSpPr>
                <a:spLocks noEditPoints="1"/>
              </p:cNvSpPr>
              <p:nvPr/>
            </p:nvSpPr>
            <p:spPr bwMode="auto">
              <a:xfrm>
                <a:off x="1047" y="43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" name="Freeform 1060"/>
              <p:cNvSpPr>
                <a:spLocks/>
              </p:cNvSpPr>
              <p:nvPr/>
            </p:nvSpPr>
            <p:spPr bwMode="auto">
              <a:xfrm>
                <a:off x="1199" y="6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" name="Freeform 1061"/>
              <p:cNvSpPr>
                <a:spLocks noEditPoints="1"/>
              </p:cNvSpPr>
              <p:nvPr/>
            </p:nvSpPr>
            <p:spPr bwMode="auto">
              <a:xfrm>
                <a:off x="1194" y="63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" name="Freeform 1062"/>
              <p:cNvSpPr>
                <a:spLocks/>
              </p:cNvSpPr>
              <p:nvPr/>
            </p:nvSpPr>
            <p:spPr bwMode="auto">
              <a:xfrm>
                <a:off x="951" y="5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" name="Freeform 1063"/>
              <p:cNvSpPr>
                <a:spLocks noEditPoints="1"/>
              </p:cNvSpPr>
              <p:nvPr/>
            </p:nvSpPr>
            <p:spPr bwMode="auto">
              <a:xfrm>
                <a:off x="946" y="55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" name="Freeform 1064"/>
              <p:cNvSpPr>
                <a:spLocks/>
              </p:cNvSpPr>
              <p:nvPr/>
            </p:nvSpPr>
            <p:spPr bwMode="auto">
              <a:xfrm>
                <a:off x="981" y="5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" name="Freeform 1065"/>
              <p:cNvSpPr>
                <a:spLocks noEditPoints="1"/>
              </p:cNvSpPr>
              <p:nvPr/>
            </p:nvSpPr>
            <p:spPr bwMode="auto">
              <a:xfrm>
                <a:off x="976" y="5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" name="Freeform 1066"/>
              <p:cNvSpPr>
                <a:spLocks/>
              </p:cNvSpPr>
              <p:nvPr/>
            </p:nvSpPr>
            <p:spPr bwMode="auto">
              <a:xfrm>
                <a:off x="1908" y="16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" name="Freeform 1067"/>
              <p:cNvSpPr>
                <a:spLocks noEditPoints="1"/>
              </p:cNvSpPr>
              <p:nvPr/>
            </p:nvSpPr>
            <p:spPr bwMode="auto">
              <a:xfrm>
                <a:off x="1903" y="16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" name="Freeform 1068"/>
              <p:cNvSpPr>
                <a:spLocks/>
              </p:cNvSpPr>
              <p:nvPr/>
            </p:nvSpPr>
            <p:spPr bwMode="auto">
              <a:xfrm>
                <a:off x="1959" y="169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7" name="Freeform 1069"/>
              <p:cNvSpPr>
                <a:spLocks noEditPoints="1"/>
              </p:cNvSpPr>
              <p:nvPr/>
            </p:nvSpPr>
            <p:spPr bwMode="auto">
              <a:xfrm>
                <a:off x="1954" y="1687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8" name="Freeform 1070"/>
              <p:cNvSpPr>
                <a:spLocks/>
              </p:cNvSpPr>
              <p:nvPr/>
            </p:nvSpPr>
            <p:spPr bwMode="auto">
              <a:xfrm>
                <a:off x="1940" y="163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9" name="Freeform 1071"/>
              <p:cNvSpPr>
                <a:spLocks noEditPoints="1"/>
              </p:cNvSpPr>
              <p:nvPr/>
            </p:nvSpPr>
            <p:spPr bwMode="auto">
              <a:xfrm>
                <a:off x="1935" y="163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0" name="Freeform 1072"/>
              <p:cNvSpPr>
                <a:spLocks/>
              </p:cNvSpPr>
              <p:nvPr/>
            </p:nvSpPr>
            <p:spPr bwMode="auto">
              <a:xfrm>
                <a:off x="1985" y="175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1" name="Freeform 1073"/>
              <p:cNvSpPr>
                <a:spLocks noEditPoints="1"/>
              </p:cNvSpPr>
              <p:nvPr/>
            </p:nvSpPr>
            <p:spPr bwMode="auto">
              <a:xfrm>
                <a:off x="1981" y="17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2" name="Freeform 1074"/>
              <p:cNvSpPr>
                <a:spLocks/>
              </p:cNvSpPr>
              <p:nvPr/>
            </p:nvSpPr>
            <p:spPr bwMode="auto">
              <a:xfrm>
                <a:off x="1899" y="160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3" name="Freeform 1075"/>
              <p:cNvSpPr>
                <a:spLocks noEditPoints="1"/>
              </p:cNvSpPr>
              <p:nvPr/>
            </p:nvSpPr>
            <p:spPr bwMode="auto">
              <a:xfrm>
                <a:off x="1894" y="159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4" name="Freeform 1076"/>
              <p:cNvSpPr>
                <a:spLocks/>
              </p:cNvSpPr>
              <p:nvPr/>
            </p:nvSpPr>
            <p:spPr bwMode="auto">
              <a:xfrm>
                <a:off x="1944" y="172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5" name="Freeform 1077"/>
              <p:cNvSpPr>
                <a:spLocks noEditPoints="1"/>
              </p:cNvSpPr>
              <p:nvPr/>
            </p:nvSpPr>
            <p:spPr bwMode="auto">
              <a:xfrm>
                <a:off x="1940" y="172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6" name="Freeform 1078"/>
              <p:cNvSpPr>
                <a:spLocks/>
              </p:cNvSpPr>
              <p:nvPr/>
            </p:nvSpPr>
            <p:spPr bwMode="auto">
              <a:xfrm>
                <a:off x="1974" y="169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7" name="Freeform 1079"/>
              <p:cNvSpPr>
                <a:spLocks noEditPoints="1"/>
              </p:cNvSpPr>
              <p:nvPr/>
            </p:nvSpPr>
            <p:spPr bwMode="auto">
              <a:xfrm>
                <a:off x="1969" y="169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8" name="Freeform 1080"/>
              <p:cNvSpPr>
                <a:spLocks/>
              </p:cNvSpPr>
              <p:nvPr/>
            </p:nvSpPr>
            <p:spPr bwMode="auto">
              <a:xfrm>
                <a:off x="1781" y="133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99" name="Freeform 1081"/>
              <p:cNvSpPr>
                <a:spLocks noEditPoints="1"/>
              </p:cNvSpPr>
              <p:nvPr/>
            </p:nvSpPr>
            <p:spPr bwMode="auto">
              <a:xfrm>
                <a:off x="1776" y="13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0" name="Freeform 1082"/>
              <p:cNvSpPr>
                <a:spLocks/>
              </p:cNvSpPr>
              <p:nvPr/>
            </p:nvSpPr>
            <p:spPr bwMode="auto">
              <a:xfrm>
                <a:off x="1740" y="13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1" name="Freeform 1083"/>
              <p:cNvSpPr>
                <a:spLocks noEditPoints="1"/>
              </p:cNvSpPr>
              <p:nvPr/>
            </p:nvSpPr>
            <p:spPr bwMode="auto">
              <a:xfrm>
                <a:off x="1735" y="1340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" name="Freeform 1084"/>
              <p:cNvSpPr>
                <a:spLocks/>
              </p:cNvSpPr>
              <p:nvPr/>
            </p:nvSpPr>
            <p:spPr bwMode="auto">
              <a:xfrm>
                <a:off x="1654" y="130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" name="Freeform 1085"/>
              <p:cNvSpPr>
                <a:spLocks noEditPoints="1"/>
              </p:cNvSpPr>
              <p:nvPr/>
            </p:nvSpPr>
            <p:spPr bwMode="auto">
              <a:xfrm>
                <a:off x="1649" y="130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" name="Freeform 1086"/>
              <p:cNvSpPr>
                <a:spLocks/>
              </p:cNvSpPr>
              <p:nvPr/>
            </p:nvSpPr>
            <p:spPr bwMode="auto">
              <a:xfrm>
                <a:off x="1641" y="84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" name="Freeform 1087"/>
              <p:cNvSpPr>
                <a:spLocks noEditPoints="1"/>
              </p:cNvSpPr>
              <p:nvPr/>
            </p:nvSpPr>
            <p:spPr bwMode="auto">
              <a:xfrm>
                <a:off x="1636" y="83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" name="Freeform 1088"/>
              <p:cNvSpPr>
                <a:spLocks/>
              </p:cNvSpPr>
              <p:nvPr/>
            </p:nvSpPr>
            <p:spPr bwMode="auto">
              <a:xfrm>
                <a:off x="1846" y="10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" name="Freeform 1089"/>
              <p:cNvSpPr>
                <a:spLocks noEditPoints="1"/>
              </p:cNvSpPr>
              <p:nvPr/>
            </p:nvSpPr>
            <p:spPr bwMode="auto">
              <a:xfrm>
                <a:off x="1841" y="10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" name="Freeform 1090"/>
              <p:cNvSpPr>
                <a:spLocks/>
              </p:cNvSpPr>
              <p:nvPr/>
            </p:nvSpPr>
            <p:spPr bwMode="auto">
              <a:xfrm>
                <a:off x="1669" y="135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" name="Freeform 1091"/>
              <p:cNvSpPr>
                <a:spLocks noEditPoints="1"/>
              </p:cNvSpPr>
              <p:nvPr/>
            </p:nvSpPr>
            <p:spPr bwMode="auto">
              <a:xfrm>
                <a:off x="1664" y="13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" name="Freeform 1092"/>
              <p:cNvSpPr>
                <a:spLocks/>
              </p:cNvSpPr>
              <p:nvPr/>
            </p:nvSpPr>
            <p:spPr bwMode="auto">
              <a:xfrm>
                <a:off x="1757" y="10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" name="Freeform 1093"/>
              <p:cNvSpPr>
                <a:spLocks noEditPoints="1"/>
              </p:cNvSpPr>
              <p:nvPr/>
            </p:nvSpPr>
            <p:spPr bwMode="auto">
              <a:xfrm>
                <a:off x="1752" y="10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" name="Freeform 1094"/>
              <p:cNvSpPr>
                <a:spLocks/>
              </p:cNvSpPr>
              <p:nvPr/>
            </p:nvSpPr>
            <p:spPr bwMode="auto">
              <a:xfrm>
                <a:off x="1740" y="9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" name="Freeform 1095"/>
              <p:cNvSpPr>
                <a:spLocks noEditPoints="1"/>
              </p:cNvSpPr>
              <p:nvPr/>
            </p:nvSpPr>
            <p:spPr bwMode="auto">
              <a:xfrm>
                <a:off x="1735" y="9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" name="Freeform 1096"/>
              <p:cNvSpPr>
                <a:spLocks/>
              </p:cNvSpPr>
              <p:nvPr/>
            </p:nvSpPr>
            <p:spPr bwMode="auto">
              <a:xfrm>
                <a:off x="1447" y="7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" name="Freeform 1097"/>
              <p:cNvSpPr>
                <a:spLocks noEditPoints="1"/>
              </p:cNvSpPr>
              <p:nvPr/>
            </p:nvSpPr>
            <p:spPr bwMode="auto">
              <a:xfrm>
                <a:off x="1442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" name="Freeform 1098"/>
              <p:cNvSpPr>
                <a:spLocks/>
              </p:cNvSpPr>
              <p:nvPr/>
            </p:nvSpPr>
            <p:spPr bwMode="auto">
              <a:xfrm>
                <a:off x="1568" y="104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" name="Freeform 1099"/>
              <p:cNvSpPr>
                <a:spLocks noEditPoints="1"/>
              </p:cNvSpPr>
              <p:nvPr/>
            </p:nvSpPr>
            <p:spPr bwMode="auto">
              <a:xfrm>
                <a:off x="1563" y="10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" name="Freeform 1100"/>
              <p:cNvSpPr>
                <a:spLocks/>
              </p:cNvSpPr>
              <p:nvPr/>
            </p:nvSpPr>
            <p:spPr bwMode="auto">
              <a:xfrm>
                <a:off x="1581" y="106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" name="Freeform 1101"/>
              <p:cNvSpPr>
                <a:spLocks noEditPoints="1"/>
              </p:cNvSpPr>
              <p:nvPr/>
            </p:nvSpPr>
            <p:spPr bwMode="auto">
              <a:xfrm>
                <a:off x="1576" y="10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" name="Freeform 1102"/>
              <p:cNvSpPr>
                <a:spLocks/>
              </p:cNvSpPr>
              <p:nvPr/>
            </p:nvSpPr>
            <p:spPr bwMode="auto">
              <a:xfrm>
                <a:off x="1585" y="10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" name="Freeform 1103"/>
              <p:cNvSpPr>
                <a:spLocks noEditPoints="1"/>
              </p:cNvSpPr>
              <p:nvPr/>
            </p:nvSpPr>
            <p:spPr bwMode="auto">
              <a:xfrm>
                <a:off x="1580" y="109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" name="Freeform 1104"/>
              <p:cNvSpPr>
                <a:spLocks/>
              </p:cNvSpPr>
              <p:nvPr/>
            </p:nvSpPr>
            <p:spPr bwMode="auto">
              <a:xfrm>
                <a:off x="1427" y="7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" name="Freeform 1105"/>
              <p:cNvSpPr>
                <a:spLocks noEditPoints="1"/>
              </p:cNvSpPr>
              <p:nvPr/>
            </p:nvSpPr>
            <p:spPr bwMode="auto">
              <a:xfrm>
                <a:off x="1422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" name="Freeform 1106"/>
              <p:cNvSpPr>
                <a:spLocks/>
              </p:cNvSpPr>
              <p:nvPr/>
            </p:nvSpPr>
            <p:spPr bwMode="auto">
              <a:xfrm>
                <a:off x="1568" y="9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" name="Freeform 1107"/>
              <p:cNvSpPr>
                <a:spLocks noEditPoints="1"/>
              </p:cNvSpPr>
              <p:nvPr/>
            </p:nvSpPr>
            <p:spPr bwMode="auto">
              <a:xfrm>
                <a:off x="1563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" name="Freeform 1108"/>
              <p:cNvSpPr>
                <a:spLocks/>
              </p:cNvSpPr>
              <p:nvPr/>
            </p:nvSpPr>
            <p:spPr bwMode="auto">
              <a:xfrm>
                <a:off x="1475" y="8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" name="Freeform 1109"/>
              <p:cNvSpPr>
                <a:spLocks noEditPoints="1"/>
              </p:cNvSpPr>
              <p:nvPr/>
            </p:nvSpPr>
            <p:spPr bwMode="auto">
              <a:xfrm>
                <a:off x="1470" y="86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" name="Freeform 1110"/>
              <p:cNvSpPr>
                <a:spLocks/>
              </p:cNvSpPr>
              <p:nvPr/>
            </p:nvSpPr>
            <p:spPr bwMode="auto">
              <a:xfrm>
                <a:off x="1421" y="7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" name="Freeform 1111"/>
              <p:cNvSpPr>
                <a:spLocks noEditPoints="1"/>
              </p:cNvSpPr>
              <p:nvPr/>
            </p:nvSpPr>
            <p:spPr bwMode="auto">
              <a:xfrm>
                <a:off x="1416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" name="Freeform 1112"/>
              <p:cNvSpPr>
                <a:spLocks/>
              </p:cNvSpPr>
              <p:nvPr/>
            </p:nvSpPr>
            <p:spPr bwMode="auto">
              <a:xfrm>
                <a:off x="1427" y="84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" name="Freeform 1113"/>
              <p:cNvSpPr>
                <a:spLocks noEditPoints="1"/>
              </p:cNvSpPr>
              <p:nvPr/>
            </p:nvSpPr>
            <p:spPr bwMode="auto">
              <a:xfrm>
                <a:off x="1422" y="8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" name="Freeform 1114"/>
              <p:cNvSpPr>
                <a:spLocks/>
              </p:cNvSpPr>
              <p:nvPr/>
            </p:nvSpPr>
            <p:spPr bwMode="auto">
              <a:xfrm>
                <a:off x="1489" y="96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" name="Freeform 1115"/>
              <p:cNvSpPr>
                <a:spLocks noEditPoints="1"/>
              </p:cNvSpPr>
              <p:nvPr/>
            </p:nvSpPr>
            <p:spPr bwMode="auto">
              <a:xfrm>
                <a:off x="1484" y="95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" name="Freeform 1116"/>
              <p:cNvSpPr>
                <a:spLocks/>
              </p:cNvSpPr>
              <p:nvPr/>
            </p:nvSpPr>
            <p:spPr bwMode="auto">
              <a:xfrm>
                <a:off x="1464" y="86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" name="Freeform 1117"/>
              <p:cNvSpPr>
                <a:spLocks noEditPoints="1"/>
              </p:cNvSpPr>
              <p:nvPr/>
            </p:nvSpPr>
            <p:spPr bwMode="auto">
              <a:xfrm>
                <a:off x="1459" y="855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" name="Freeform 1118"/>
              <p:cNvSpPr>
                <a:spLocks/>
              </p:cNvSpPr>
              <p:nvPr/>
            </p:nvSpPr>
            <p:spPr bwMode="auto">
              <a:xfrm>
                <a:off x="1438" y="8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" name="Freeform 1119"/>
              <p:cNvSpPr>
                <a:spLocks noEditPoints="1"/>
              </p:cNvSpPr>
              <p:nvPr/>
            </p:nvSpPr>
            <p:spPr bwMode="auto">
              <a:xfrm>
                <a:off x="1433" y="8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" name="Freeform 1120"/>
              <p:cNvSpPr>
                <a:spLocks/>
              </p:cNvSpPr>
              <p:nvPr/>
            </p:nvSpPr>
            <p:spPr bwMode="auto">
              <a:xfrm>
                <a:off x="1433" y="8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" name="Freeform 1121"/>
              <p:cNvSpPr>
                <a:spLocks noEditPoints="1"/>
              </p:cNvSpPr>
              <p:nvPr/>
            </p:nvSpPr>
            <p:spPr bwMode="auto">
              <a:xfrm>
                <a:off x="1428" y="86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" name="Freeform 1122"/>
              <p:cNvSpPr>
                <a:spLocks/>
              </p:cNvSpPr>
              <p:nvPr/>
            </p:nvSpPr>
            <p:spPr bwMode="auto">
              <a:xfrm>
                <a:off x="1466" y="9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" name="Freeform 1123"/>
              <p:cNvSpPr>
                <a:spLocks noEditPoints="1"/>
              </p:cNvSpPr>
              <p:nvPr/>
            </p:nvSpPr>
            <p:spPr bwMode="auto">
              <a:xfrm>
                <a:off x="1461" y="90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" name="Freeform 1124"/>
              <p:cNvSpPr>
                <a:spLocks/>
              </p:cNvSpPr>
              <p:nvPr/>
            </p:nvSpPr>
            <p:spPr bwMode="auto">
              <a:xfrm>
                <a:off x="1428" y="8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" name="Freeform 1125"/>
              <p:cNvSpPr>
                <a:spLocks noEditPoints="1"/>
              </p:cNvSpPr>
              <p:nvPr/>
            </p:nvSpPr>
            <p:spPr bwMode="auto">
              <a:xfrm>
                <a:off x="1423" y="8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" name="Freeform 1126"/>
              <p:cNvSpPr>
                <a:spLocks/>
              </p:cNvSpPr>
              <p:nvPr/>
            </p:nvSpPr>
            <p:spPr bwMode="auto">
              <a:xfrm>
                <a:off x="1364" y="8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" name="Freeform 1127"/>
              <p:cNvSpPr>
                <a:spLocks noEditPoints="1"/>
              </p:cNvSpPr>
              <p:nvPr/>
            </p:nvSpPr>
            <p:spPr bwMode="auto">
              <a:xfrm>
                <a:off x="1360" y="83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" name="Freeform 1128"/>
              <p:cNvSpPr>
                <a:spLocks/>
              </p:cNvSpPr>
              <p:nvPr/>
            </p:nvSpPr>
            <p:spPr bwMode="auto">
              <a:xfrm>
                <a:off x="1397" y="89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" name="Freeform 1129"/>
              <p:cNvSpPr>
                <a:spLocks noEditPoints="1"/>
              </p:cNvSpPr>
              <p:nvPr/>
            </p:nvSpPr>
            <p:spPr bwMode="auto">
              <a:xfrm>
                <a:off x="1393" y="89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" name="Freeform 1130"/>
              <p:cNvSpPr>
                <a:spLocks/>
              </p:cNvSpPr>
              <p:nvPr/>
            </p:nvSpPr>
            <p:spPr bwMode="auto">
              <a:xfrm>
                <a:off x="1464" y="9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" name="Freeform 1131"/>
              <p:cNvSpPr>
                <a:spLocks noEditPoints="1"/>
              </p:cNvSpPr>
              <p:nvPr/>
            </p:nvSpPr>
            <p:spPr bwMode="auto">
              <a:xfrm>
                <a:off x="1459" y="95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" name="Freeform 1132"/>
              <p:cNvSpPr>
                <a:spLocks/>
              </p:cNvSpPr>
              <p:nvPr/>
            </p:nvSpPr>
            <p:spPr bwMode="auto">
              <a:xfrm>
                <a:off x="1368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" name="Freeform 1133"/>
              <p:cNvSpPr>
                <a:spLocks noEditPoints="1"/>
              </p:cNvSpPr>
              <p:nvPr/>
            </p:nvSpPr>
            <p:spPr bwMode="auto">
              <a:xfrm>
                <a:off x="1363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" name="Freeform 1134"/>
              <p:cNvSpPr>
                <a:spLocks/>
              </p:cNvSpPr>
              <p:nvPr/>
            </p:nvSpPr>
            <p:spPr bwMode="auto">
              <a:xfrm>
                <a:off x="1343" y="81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" name="Freeform 1135"/>
              <p:cNvSpPr>
                <a:spLocks noEditPoints="1"/>
              </p:cNvSpPr>
              <p:nvPr/>
            </p:nvSpPr>
            <p:spPr bwMode="auto">
              <a:xfrm>
                <a:off x="1338" y="806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" name="Freeform 1136"/>
              <p:cNvSpPr>
                <a:spLocks/>
              </p:cNvSpPr>
              <p:nvPr/>
            </p:nvSpPr>
            <p:spPr bwMode="auto">
              <a:xfrm>
                <a:off x="1386" y="8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" name="Freeform 1137"/>
              <p:cNvSpPr>
                <a:spLocks noEditPoints="1"/>
              </p:cNvSpPr>
              <p:nvPr/>
            </p:nvSpPr>
            <p:spPr bwMode="auto">
              <a:xfrm>
                <a:off x="1381" y="8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" name="Freeform 1138"/>
              <p:cNvSpPr>
                <a:spLocks/>
              </p:cNvSpPr>
              <p:nvPr/>
            </p:nvSpPr>
            <p:spPr bwMode="auto">
              <a:xfrm>
                <a:off x="1489" y="101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" name="Freeform 1139"/>
              <p:cNvSpPr>
                <a:spLocks noEditPoints="1"/>
              </p:cNvSpPr>
              <p:nvPr/>
            </p:nvSpPr>
            <p:spPr bwMode="auto">
              <a:xfrm>
                <a:off x="1484" y="100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" name="Freeform 1140"/>
              <p:cNvSpPr>
                <a:spLocks/>
              </p:cNvSpPr>
              <p:nvPr/>
            </p:nvSpPr>
            <p:spPr bwMode="auto">
              <a:xfrm>
                <a:off x="1385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" name="Freeform 1141"/>
              <p:cNvSpPr>
                <a:spLocks noEditPoints="1"/>
              </p:cNvSpPr>
              <p:nvPr/>
            </p:nvSpPr>
            <p:spPr bwMode="auto">
              <a:xfrm>
                <a:off x="1380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" name="Freeform 1142"/>
              <p:cNvSpPr>
                <a:spLocks/>
              </p:cNvSpPr>
              <p:nvPr/>
            </p:nvSpPr>
            <p:spPr bwMode="auto">
              <a:xfrm>
                <a:off x="1526" y="10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1" name="Freeform 1143"/>
              <p:cNvSpPr>
                <a:spLocks noEditPoints="1"/>
              </p:cNvSpPr>
              <p:nvPr/>
            </p:nvSpPr>
            <p:spPr bwMode="auto">
              <a:xfrm>
                <a:off x="1521" y="102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2" name="Freeform 1144"/>
              <p:cNvSpPr>
                <a:spLocks/>
              </p:cNvSpPr>
              <p:nvPr/>
            </p:nvSpPr>
            <p:spPr bwMode="auto">
              <a:xfrm>
                <a:off x="1442" y="9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3" name="Freeform 1145"/>
              <p:cNvSpPr>
                <a:spLocks noEditPoints="1"/>
              </p:cNvSpPr>
              <p:nvPr/>
            </p:nvSpPr>
            <p:spPr bwMode="auto">
              <a:xfrm>
                <a:off x="1437" y="9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4" name="Freeform 1146"/>
              <p:cNvSpPr>
                <a:spLocks/>
              </p:cNvSpPr>
              <p:nvPr/>
            </p:nvSpPr>
            <p:spPr bwMode="auto">
              <a:xfrm>
                <a:off x="1436" y="92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5" name="Freeform 1147"/>
              <p:cNvSpPr>
                <a:spLocks noEditPoints="1"/>
              </p:cNvSpPr>
              <p:nvPr/>
            </p:nvSpPr>
            <p:spPr bwMode="auto">
              <a:xfrm>
                <a:off x="1431" y="9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6" name="Freeform 1148"/>
              <p:cNvSpPr>
                <a:spLocks/>
              </p:cNvSpPr>
              <p:nvPr/>
            </p:nvSpPr>
            <p:spPr bwMode="auto">
              <a:xfrm>
                <a:off x="1523" y="10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7" name="Freeform 1149"/>
              <p:cNvSpPr>
                <a:spLocks noEditPoints="1"/>
              </p:cNvSpPr>
              <p:nvPr/>
            </p:nvSpPr>
            <p:spPr bwMode="auto">
              <a:xfrm>
                <a:off x="1518" y="99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8" name="Freeform 1150"/>
              <p:cNvSpPr>
                <a:spLocks/>
              </p:cNvSpPr>
              <p:nvPr/>
            </p:nvSpPr>
            <p:spPr bwMode="auto">
              <a:xfrm>
                <a:off x="1616" y="1101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9" name="Freeform 1151"/>
              <p:cNvSpPr>
                <a:spLocks noEditPoints="1"/>
              </p:cNvSpPr>
              <p:nvPr/>
            </p:nvSpPr>
            <p:spPr bwMode="auto">
              <a:xfrm>
                <a:off x="1611" y="10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0" name="Freeform 1152"/>
              <p:cNvSpPr>
                <a:spLocks/>
              </p:cNvSpPr>
              <p:nvPr/>
            </p:nvSpPr>
            <p:spPr bwMode="auto">
              <a:xfrm>
                <a:off x="1645" y="11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1" name="Freeform 1153"/>
              <p:cNvSpPr>
                <a:spLocks noEditPoints="1"/>
              </p:cNvSpPr>
              <p:nvPr/>
            </p:nvSpPr>
            <p:spPr bwMode="auto">
              <a:xfrm>
                <a:off x="1640" y="11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2" name="Freeform 1154"/>
              <p:cNvSpPr>
                <a:spLocks/>
              </p:cNvSpPr>
              <p:nvPr/>
            </p:nvSpPr>
            <p:spPr bwMode="auto">
              <a:xfrm>
                <a:off x="1579" y="10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3" name="Freeform 1155"/>
              <p:cNvSpPr>
                <a:spLocks noEditPoints="1"/>
              </p:cNvSpPr>
              <p:nvPr/>
            </p:nvSpPr>
            <p:spPr bwMode="auto">
              <a:xfrm>
                <a:off x="1574" y="10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4" name="Freeform 1156"/>
              <p:cNvSpPr>
                <a:spLocks/>
              </p:cNvSpPr>
              <p:nvPr/>
            </p:nvSpPr>
            <p:spPr bwMode="auto">
              <a:xfrm>
                <a:off x="1656" y="115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5" name="Freeform 1157"/>
              <p:cNvSpPr>
                <a:spLocks noEditPoints="1"/>
              </p:cNvSpPr>
              <p:nvPr/>
            </p:nvSpPr>
            <p:spPr bwMode="auto">
              <a:xfrm>
                <a:off x="1651" y="1147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6" name="Freeform 1158"/>
              <p:cNvSpPr>
                <a:spLocks/>
              </p:cNvSpPr>
              <p:nvPr/>
            </p:nvSpPr>
            <p:spPr bwMode="auto">
              <a:xfrm>
                <a:off x="1667" y="120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7" name="Freeform 1159"/>
              <p:cNvSpPr>
                <a:spLocks noEditPoints="1"/>
              </p:cNvSpPr>
              <p:nvPr/>
            </p:nvSpPr>
            <p:spPr bwMode="auto">
              <a:xfrm>
                <a:off x="1662" y="119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8" name="Freeform 1160"/>
              <p:cNvSpPr>
                <a:spLocks/>
              </p:cNvSpPr>
              <p:nvPr/>
            </p:nvSpPr>
            <p:spPr bwMode="auto">
              <a:xfrm>
                <a:off x="1663" y="12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79" name="Freeform 1161"/>
              <p:cNvSpPr>
                <a:spLocks noEditPoints="1"/>
              </p:cNvSpPr>
              <p:nvPr/>
            </p:nvSpPr>
            <p:spPr bwMode="auto">
              <a:xfrm>
                <a:off x="1657" y="119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0" name="Freeform 1162"/>
              <p:cNvSpPr>
                <a:spLocks/>
              </p:cNvSpPr>
              <p:nvPr/>
            </p:nvSpPr>
            <p:spPr bwMode="auto">
              <a:xfrm>
                <a:off x="1223" y="7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1" name="Freeform 1163"/>
              <p:cNvSpPr>
                <a:spLocks noEditPoints="1"/>
              </p:cNvSpPr>
              <p:nvPr/>
            </p:nvSpPr>
            <p:spPr bwMode="auto">
              <a:xfrm>
                <a:off x="1218" y="76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2" name="Freeform 1164"/>
              <p:cNvSpPr>
                <a:spLocks/>
              </p:cNvSpPr>
              <p:nvPr/>
            </p:nvSpPr>
            <p:spPr bwMode="auto">
              <a:xfrm>
                <a:off x="1213" y="7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3" name="Freeform 1165"/>
              <p:cNvSpPr>
                <a:spLocks noEditPoints="1"/>
              </p:cNvSpPr>
              <p:nvPr/>
            </p:nvSpPr>
            <p:spPr bwMode="auto">
              <a:xfrm>
                <a:off x="1208" y="7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4" name="Freeform 1166"/>
              <p:cNvSpPr>
                <a:spLocks/>
              </p:cNvSpPr>
              <p:nvPr/>
            </p:nvSpPr>
            <p:spPr bwMode="auto">
              <a:xfrm>
                <a:off x="1278" y="79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5" name="Freeform 1167"/>
              <p:cNvSpPr>
                <a:spLocks noEditPoints="1"/>
              </p:cNvSpPr>
              <p:nvPr/>
            </p:nvSpPr>
            <p:spPr bwMode="auto">
              <a:xfrm>
                <a:off x="1272" y="79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6" name="Freeform 1168"/>
              <p:cNvSpPr>
                <a:spLocks/>
              </p:cNvSpPr>
              <p:nvPr/>
            </p:nvSpPr>
            <p:spPr bwMode="auto">
              <a:xfrm>
                <a:off x="1258" y="7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7" name="Freeform 1169"/>
              <p:cNvSpPr>
                <a:spLocks noEditPoints="1"/>
              </p:cNvSpPr>
              <p:nvPr/>
            </p:nvSpPr>
            <p:spPr bwMode="auto">
              <a:xfrm>
                <a:off x="1253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8" name="Freeform 1170"/>
              <p:cNvSpPr>
                <a:spLocks/>
              </p:cNvSpPr>
              <p:nvPr/>
            </p:nvSpPr>
            <p:spPr bwMode="auto">
              <a:xfrm>
                <a:off x="1255" y="8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89" name="Freeform 1171"/>
              <p:cNvSpPr>
                <a:spLocks noEditPoints="1"/>
              </p:cNvSpPr>
              <p:nvPr/>
            </p:nvSpPr>
            <p:spPr bwMode="auto">
              <a:xfrm>
                <a:off x="1250" y="8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0" name="Freeform 1172"/>
              <p:cNvSpPr>
                <a:spLocks/>
              </p:cNvSpPr>
              <p:nvPr/>
            </p:nvSpPr>
            <p:spPr bwMode="auto">
              <a:xfrm>
                <a:off x="1589" y="10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1" name="Freeform 1173"/>
              <p:cNvSpPr>
                <a:spLocks noEditPoints="1"/>
              </p:cNvSpPr>
              <p:nvPr/>
            </p:nvSpPr>
            <p:spPr bwMode="auto">
              <a:xfrm>
                <a:off x="1584" y="102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2" name="Freeform 1174"/>
              <p:cNvSpPr>
                <a:spLocks/>
              </p:cNvSpPr>
              <p:nvPr/>
            </p:nvSpPr>
            <p:spPr bwMode="auto">
              <a:xfrm>
                <a:off x="1598" y="10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3" name="Freeform 1175"/>
              <p:cNvSpPr>
                <a:spLocks noEditPoints="1"/>
              </p:cNvSpPr>
              <p:nvPr/>
            </p:nvSpPr>
            <p:spPr bwMode="auto">
              <a:xfrm>
                <a:off x="1593" y="10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4" name="Freeform 1176"/>
              <p:cNvSpPr>
                <a:spLocks/>
              </p:cNvSpPr>
              <p:nvPr/>
            </p:nvSpPr>
            <p:spPr bwMode="auto">
              <a:xfrm>
                <a:off x="1619" y="106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5" name="Freeform 1177"/>
              <p:cNvSpPr>
                <a:spLocks noEditPoints="1"/>
              </p:cNvSpPr>
              <p:nvPr/>
            </p:nvSpPr>
            <p:spPr bwMode="auto">
              <a:xfrm>
                <a:off x="1614" y="10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6" name="Freeform 1178"/>
              <p:cNvSpPr>
                <a:spLocks/>
              </p:cNvSpPr>
              <p:nvPr/>
            </p:nvSpPr>
            <p:spPr bwMode="auto">
              <a:xfrm>
                <a:off x="1683" y="10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7" name="Freeform 1179"/>
              <p:cNvSpPr>
                <a:spLocks noEditPoints="1"/>
              </p:cNvSpPr>
              <p:nvPr/>
            </p:nvSpPr>
            <p:spPr bwMode="auto">
              <a:xfrm>
                <a:off x="1678" y="10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8" name="Freeform 1180"/>
              <p:cNvSpPr>
                <a:spLocks/>
              </p:cNvSpPr>
              <p:nvPr/>
            </p:nvSpPr>
            <p:spPr bwMode="auto">
              <a:xfrm>
                <a:off x="1413" y="8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99" name="Freeform 1181"/>
              <p:cNvSpPr>
                <a:spLocks noEditPoints="1"/>
              </p:cNvSpPr>
              <p:nvPr/>
            </p:nvSpPr>
            <p:spPr bwMode="auto">
              <a:xfrm>
                <a:off x="1408" y="8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0" name="Freeform 1182"/>
              <p:cNvSpPr>
                <a:spLocks/>
              </p:cNvSpPr>
              <p:nvPr/>
            </p:nvSpPr>
            <p:spPr bwMode="auto">
              <a:xfrm>
                <a:off x="1521" y="9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1" name="Freeform 1183"/>
              <p:cNvSpPr>
                <a:spLocks noEditPoints="1"/>
              </p:cNvSpPr>
              <p:nvPr/>
            </p:nvSpPr>
            <p:spPr bwMode="auto">
              <a:xfrm>
                <a:off x="1516" y="9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2" name="Freeform 1184"/>
              <p:cNvSpPr>
                <a:spLocks/>
              </p:cNvSpPr>
              <p:nvPr/>
            </p:nvSpPr>
            <p:spPr bwMode="auto">
              <a:xfrm>
                <a:off x="1420" y="87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3" name="Freeform 1185"/>
              <p:cNvSpPr>
                <a:spLocks noEditPoints="1"/>
              </p:cNvSpPr>
              <p:nvPr/>
            </p:nvSpPr>
            <p:spPr bwMode="auto">
              <a:xfrm>
                <a:off x="1415" y="87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4" name="Freeform 1186"/>
              <p:cNvSpPr>
                <a:spLocks/>
              </p:cNvSpPr>
              <p:nvPr/>
            </p:nvSpPr>
            <p:spPr bwMode="auto">
              <a:xfrm>
                <a:off x="1409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5" name="Freeform 1187"/>
              <p:cNvSpPr>
                <a:spLocks noEditPoints="1"/>
              </p:cNvSpPr>
              <p:nvPr/>
            </p:nvSpPr>
            <p:spPr bwMode="auto">
              <a:xfrm>
                <a:off x="1404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6" name="Freeform 1188"/>
              <p:cNvSpPr>
                <a:spLocks/>
              </p:cNvSpPr>
              <p:nvPr/>
            </p:nvSpPr>
            <p:spPr bwMode="auto">
              <a:xfrm>
                <a:off x="1445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7" name="Freeform 1189"/>
              <p:cNvSpPr>
                <a:spLocks noEditPoints="1"/>
              </p:cNvSpPr>
              <p:nvPr/>
            </p:nvSpPr>
            <p:spPr bwMode="auto">
              <a:xfrm>
                <a:off x="1440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8" name="Freeform 1190"/>
              <p:cNvSpPr>
                <a:spLocks/>
              </p:cNvSpPr>
              <p:nvPr/>
            </p:nvSpPr>
            <p:spPr bwMode="auto">
              <a:xfrm>
                <a:off x="1411" y="84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09" name="Freeform 1191"/>
              <p:cNvSpPr>
                <a:spLocks noEditPoints="1"/>
              </p:cNvSpPr>
              <p:nvPr/>
            </p:nvSpPr>
            <p:spPr bwMode="auto">
              <a:xfrm>
                <a:off x="1406" y="8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0" name="Freeform 1192"/>
              <p:cNvSpPr>
                <a:spLocks/>
              </p:cNvSpPr>
              <p:nvPr/>
            </p:nvSpPr>
            <p:spPr bwMode="auto">
              <a:xfrm>
                <a:off x="1493" y="87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1" name="Freeform 1193"/>
              <p:cNvSpPr>
                <a:spLocks noEditPoints="1"/>
              </p:cNvSpPr>
              <p:nvPr/>
            </p:nvSpPr>
            <p:spPr bwMode="auto">
              <a:xfrm>
                <a:off x="1488" y="8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2" name="Freeform 1194"/>
              <p:cNvSpPr>
                <a:spLocks/>
              </p:cNvSpPr>
              <p:nvPr/>
            </p:nvSpPr>
            <p:spPr bwMode="auto">
              <a:xfrm>
                <a:off x="1418" y="7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3" name="Freeform 1195"/>
              <p:cNvSpPr>
                <a:spLocks noEditPoints="1"/>
              </p:cNvSpPr>
              <p:nvPr/>
            </p:nvSpPr>
            <p:spPr bwMode="auto">
              <a:xfrm>
                <a:off x="1413" y="7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4" name="Freeform 1196"/>
              <p:cNvSpPr>
                <a:spLocks/>
              </p:cNvSpPr>
              <p:nvPr/>
            </p:nvSpPr>
            <p:spPr bwMode="auto">
              <a:xfrm>
                <a:off x="1379" y="10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5" name="Freeform 1197"/>
              <p:cNvSpPr>
                <a:spLocks noEditPoints="1"/>
              </p:cNvSpPr>
              <p:nvPr/>
            </p:nvSpPr>
            <p:spPr bwMode="auto">
              <a:xfrm>
                <a:off x="1374" y="10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6" name="Freeform 1198"/>
              <p:cNvSpPr>
                <a:spLocks/>
              </p:cNvSpPr>
              <p:nvPr/>
            </p:nvSpPr>
            <p:spPr bwMode="auto">
              <a:xfrm>
                <a:off x="1086" y="4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7" name="Freeform 1199"/>
              <p:cNvSpPr>
                <a:spLocks noEditPoints="1"/>
              </p:cNvSpPr>
              <p:nvPr/>
            </p:nvSpPr>
            <p:spPr bwMode="auto">
              <a:xfrm>
                <a:off x="1082" y="4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8" name="Freeform 1200"/>
              <p:cNvSpPr>
                <a:spLocks/>
              </p:cNvSpPr>
              <p:nvPr/>
            </p:nvSpPr>
            <p:spPr bwMode="auto">
              <a:xfrm>
                <a:off x="126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19" name="Freeform 1201"/>
              <p:cNvSpPr>
                <a:spLocks noEditPoints="1"/>
              </p:cNvSpPr>
              <p:nvPr/>
            </p:nvSpPr>
            <p:spPr bwMode="auto">
              <a:xfrm>
                <a:off x="126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0" name="Freeform 1202"/>
              <p:cNvSpPr>
                <a:spLocks/>
              </p:cNvSpPr>
              <p:nvPr/>
            </p:nvSpPr>
            <p:spPr bwMode="auto">
              <a:xfrm>
                <a:off x="1084" y="54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1" name="Freeform 1203"/>
              <p:cNvSpPr>
                <a:spLocks noEditPoints="1"/>
              </p:cNvSpPr>
              <p:nvPr/>
            </p:nvSpPr>
            <p:spPr bwMode="auto">
              <a:xfrm>
                <a:off x="1080" y="5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2" name="Freeform 1204"/>
              <p:cNvSpPr>
                <a:spLocks/>
              </p:cNvSpPr>
              <p:nvPr/>
            </p:nvSpPr>
            <p:spPr bwMode="auto">
              <a:xfrm>
                <a:off x="1388" y="10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3" name="Freeform 1205"/>
              <p:cNvSpPr>
                <a:spLocks noEditPoints="1"/>
              </p:cNvSpPr>
              <p:nvPr/>
            </p:nvSpPr>
            <p:spPr bwMode="auto">
              <a:xfrm>
                <a:off x="1384" y="103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4" name="Freeform 1206"/>
              <p:cNvSpPr>
                <a:spLocks/>
              </p:cNvSpPr>
              <p:nvPr/>
            </p:nvSpPr>
            <p:spPr bwMode="auto">
              <a:xfrm>
                <a:off x="1017" y="58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5" name="Freeform 1207"/>
              <p:cNvSpPr>
                <a:spLocks noEditPoints="1"/>
              </p:cNvSpPr>
              <p:nvPr/>
            </p:nvSpPr>
            <p:spPr bwMode="auto">
              <a:xfrm>
                <a:off x="1012" y="57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6" name="Freeform 1208"/>
              <p:cNvSpPr>
                <a:spLocks/>
              </p:cNvSpPr>
              <p:nvPr/>
            </p:nvSpPr>
            <p:spPr bwMode="auto">
              <a:xfrm>
                <a:off x="996" y="61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7" name="Freeform 1209"/>
              <p:cNvSpPr>
                <a:spLocks noEditPoints="1"/>
              </p:cNvSpPr>
              <p:nvPr/>
            </p:nvSpPr>
            <p:spPr bwMode="auto">
              <a:xfrm>
                <a:off x="991" y="60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328" name="Freeform 1210"/>
              <p:cNvSpPr>
                <a:spLocks/>
              </p:cNvSpPr>
              <p:nvPr/>
            </p:nvSpPr>
            <p:spPr bwMode="auto">
              <a:xfrm>
                <a:off x="1167" y="7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14" name="Freeform 1212"/>
            <p:cNvSpPr>
              <a:spLocks noEditPoints="1"/>
            </p:cNvSpPr>
            <p:nvPr/>
          </p:nvSpPr>
          <p:spPr bwMode="auto">
            <a:xfrm>
              <a:off x="1846263" y="11811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5" name="Freeform 1213"/>
            <p:cNvSpPr>
              <a:spLocks/>
            </p:cNvSpPr>
            <p:nvPr/>
          </p:nvSpPr>
          <p:spPr bwMode="auto">
            <a:xfrm>
              <a:off x="1800225" y="11287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6" name="Freeform 1214"/>
            <p:cNvSpPr>
              <a:spLocks noEditPoints="1"/>
            </p:cNvSpPr>
            <p:nvPr/>
          </p:nvSpPr>
          <p:spPr bwMode="auto">
            <a:xfrm>
              <a:off x="1792288" y="112077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7" name="Freeform 1215"/>
            <p:cNvSpPr>
              <a:spLocks/>
            </p:cNvSpPr>
            <p:nvPr/>
          </p:nvSpPr>
          <p:spPr bwMode="auto">
            <a:xfrm>
              <a:off x="1874838" y="10953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" name="Freeform 1216"/>
            <p:cNvSpPr>
              <a:spLocks noEditPoints="1"/>
            </p:cNvSpPr>
            <p:nvPr/>
          </p:nvSpPr>
          <p:spPr bwMode="auto">
            <a:xfrm>
              <a:off x="1866900" y="10874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" name="Freeform 1217"/>
            <p:cNvSpPr>
              <a:spLocks/>
            </p:cNvSpPr>
            <p:nvPr/>
          </p:nvSpPr>
          <p:spPr bwMode="auto">
            <a:xfrm>
              <a:off x="1849438" y="145891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" name="Freeform 1218"/>
            <p:cNvSpPr>
              <a:spLocks noEditPoints="1"/>
            </p:cNvSpPr>
            <p:nvPr/>
          </p:nvSpPr>
          <p:spPr bwMode="auto">
            <a:xfrm>
              <a:off x="1843088" y="1450975"/>
              <a:ext cx="185738" cy="184150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1" name="Freeform 1219"/>
            <p:cNvSpPr>
              <a:spLocks/>
            </p:cNvSpPr>
            <p:nvPr/>
          </p:nvSpPr>
          <p:spPr bwMode="auto">
            <a:xfrm>
              <a:off x="1835150" y="1220788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2" name="Freeform 1220"/>
            <p:cNvSpPr>
              <a:spLocks noEditPoints="1"/>
            </p:cNvSpPr>
            <p:nvPr/>
          </p:nvSpPr>
          <p:spPr bwMode="auto">
            <a:xfrm>
              <a:off x="1828800" y="1212850"/>
              <a:ext cx="185738" cy="184150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Freeform 1221"/>
            <p:cNvSpPr>
              <a:spLocks/>
            </p:cNvSpPr>
            <p:nvPr/>
          </p:nvSpPr>
          <p:spPr bwMode="auto">
            <a:xfrm>
              <a:off x="2170113" y="17907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Freeform 1222"/>
            <p:cNvSpPr>
              <a:spLocks noEditPoints="1"/>
            </p:cNvSpPr>
            <p:nvPr/>
          </p:nvSpPr>
          <p:spPr bwMode="auto">
            <a:xfrm>
              <a:off x="2162175" y="1782763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Freeform 1223"/>
            <p:cNvSpPr>
              <a:spLocks/>
            </p:cNvSpPr>
            <p:nvPr/>
          </p:nvSpPr>
          <p:spPr bwMode="auto">
            <a:xfrm>
              <a:off x="1920875" y="178593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6" name="Freeform 1224"/>
            <p:cNvSpPr>
              <a:spLocks noEditPoints="1"/>
            </p:cNvSpPr>
            <p:nvPr/>
          </p:nvSpPr>
          <p:spPr bwMode="auto">
            <a:xfrm>
              <a:off x="1912938" y="17780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7" name="Freeform 1225"/>
            <p:cNvSpPr>
              <a:spLocks/>
            </p:cNvSpPr>
            <p:nvPr/>
          </p:nvSpPr>
          <p:spPr bwMode="auto">
            <a:xfrm>
              <a:off x="2101850" y="18462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8" name="Freeform 1226"/>
            <p:cNvSpPr>
              <a:spLocks noEditPoints="1"/>
            </p:cNvSpPr>
            <p:nvPr/>
          </p:nvSpPr>
          <p:spPr bwMode="auto">
            <a:xfrm>
              <a:off x="2093913" y="18383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9" name="Freeform 1227"/>
            <p:cNvSpPr>
              <a:spLocks/>
            </p:cNvSpPr>
            <p:nvPr/>
          </p:nvSpPr>
          <p:spPr bwMode="auto">
            <a:xfrm>
              <a:off x="1865313" y="11049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Freeform 1228"/>
            <p:cNvSpPr>
              <a:spLocks noEditPoints="1"/>
            </p:cNvSpPr>
            <p:nvPr/>
          </p:nvSpPr>
          <p:spPr bwMode="auto">
            <a:xfrm>
              <a:off x="1857375" y="109696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" name="Freeform 1229"/>
            <p:cNvSpPr>
              <a:spLocks/>
            </p:cNvSpPr>
            <p:nvPr/>
          </p:nvSpPr>
          <p:spPr bwMode="auto">
            <a:xfrm>
              <a:off x="2068513" y="1728788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Freeform 1230"/>
            <p:cNvSpPr>
              <a:spLocks noEditPoints="1"/>
            </p:cNvSpPr>
            <p:nvPr/>
          </p:nvSpPr>
          <p:spPr bwMode="auto">
            <a:xfrm>
              <a:off x="2060575" y="1722438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Freeform 1231"/>
            <p:cNvSpPr>
              <a:spLocks/>
            </p:cNvSpPr>
            <p:nvPr/>
          </p:nvSpPr>
          <p:spPr bwMode="auto">
            <a:xfrm>
              <a:off x="1701800" y="70326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" name="Freeform 1232"/>
            <p:cNvSpPr>
              <a:spLocks noEditPoints="1"/>
            </p:cNvSpPr>
            <p:nvPr/>
          </p:nvSpPr>
          <p:spPr bwMode="auto">
            <a:xfrm>
              <a:off x="1693863" y="69532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" name="Freeform 1233"/>
            <p:cNvSpPr>
              <a:spLocks/>
            </p:cNvSpPr>
            <p:nvPr/>
          </p:nvSpPr>
          <p:spPr bwMode="auto">
            <a:xfrm>
              <a:off x="2527300" y="16462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" name="Freeform 1234"/>
            <p:cNvSpPr>
              <a:spLocks noEditPoints="1"/>
            </p:cNvSpPr>
            <p:nvPr/>
          </p:nvSpPr>
          <p:spPr bwMode="auto">
            <a:xfrm>
              <a:off x="2519363" y="163830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" name="Freeform 1235"/>
            <p:cNvSpPr>
              <a:spLocks/>
            </p:cNvSpPr>
            <p:nvPr/>
          </p:nvSpPr>
          <p:spPr bwMode="auto">
            <a:xfrm>
              <a:off x="2608263" y="17208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" name="Freeform 1236"/>
            <p:cNvSpPr>
              <a:spLocks noEditPoints="1"/>
            </p:cNvSpPr>
            <p:nvPr/>
          </p:nvSpPr>
          <p:spPr bwMode="auto">
            <a:xfrm>
              <a:off x="2600325" y="17129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" name="Freeform 1237"/>
            <p:cNvSpPr>
              <a:spLocks/>
            </p:cNvSpPr>
            <p:nvPr/>
          </p:nvSpPr>
          <p:spPr bwMode="auto">
            <a:xfrm>
              <a:off x="2532063" y="16795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Freeform 1238"/>
            <p:cNvSpPr>
              <a:spLocks noEditPoints="1"/>
            </p:cNvSpPr>
            <p:nvPr/>
          </p:nvSpPr>
          <p:spPr bwMode="auto">
            <a:xfrm>
              <a:off x="2524125" y="167163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Freeform 1239"/>
            <p:cNvSpPr>
              <a:spLocks/>
            </p:cNvSpPr>
            <p:nvPr/>
          </p:nvSpPr>
          <p:spPr bwMode="auto">
            <a:xfrm>
              <a:off x="2379663" y="14779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Freeform 1240"/>
            <p:cNvSpPr>
              <a:spLocks noEditPoints="1"/>
            </p:cNvSpPr>
            <p:nvPr/>
          </p:nvSpPr>
          <p:spPr bwMode="auto">
            <a:xfrm>
              <a:off x="2371725" y="147002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3" name="Freeform 1241"/>
            <p:cNvSpPr>
              <a:spLocks/>
            </p:cNvSpPr>
            <p:nvPr/>
          </p:nvSpPr>
          <p:spPr bwMode="auto">
            <a:xfrm>
              <a:off x="1997075" y="1155700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" name="Freeform 1242"/>
            <p:cNvSpPr>
              <a:spLocks noEditPoints="1"/>
            </p:cNvSpPr>
            <p:nvPr/>
          </p:nvSpPr>
          <p:spPr bwMode="auto">
            <a:xfrm>
              <a:off x="1989138" y="1147763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" name="Freeform 1243"/>
            <p:cNvSpPr>
              <a:spLocks/>
            </p:cNvSpPr>
            <p:nvPr/>
          </p:nvSpPr>
          <p:spPr bwMode="auto">
            <a:xfrm>
              <a:off x="2198688" y="11938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6" name="Freeform 1244"/>
            <p:cNvSpPr>
              <a:spLocks noEditPoints="1"/>
            </p:cNvSpPr>
            <p:nvPr/>
          </p:nvSpPr>
          <p:spPr bwMode="auto">
            <a:xfrm>
              <a:off x="2190750" y="118586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7" name="Freeform 1245"/>
            <p:cNvSpPr>
              <a:spLocks/>
            </p:cNvSpPr>
            <p:nvPr/>
          </p:nvSpPr>
          <p:spPr bwMode="auto">
            <a:xfrm>
              <a:off x="2990850" y="26447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8" name="Freeform 1246"/>
            <p:cNvSpPr>
              <a:spLocks noEditPoints="1"/>
            </p:cNvSpPr>
            <p:nvPr/>
          </p:nvSpPr>
          <p:spPr bwMode="auto">
            <a:xfrm>
              <a:off x="2982913" y="26368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9" name="Freeform 1247"/>
            <p:cNvSpPr>
              <a:spLocks/>
            </p:cNvSpPr>
            <p:nvPr/>
          </p:nvSpPr>
          <p:spPr bwMode="auto">
            <a:xfrm>
              <a:off x="2463800" y="15065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0" name="Freeform 1248"/>
            <p:cNvSpPr>
              <a:spLocks noEditPoints="1"/>
            </p:cNvSpPr>
            <p:nvPr/>
          </p:nvSpPr>
          <p:spPr bwMode="auto">
            <a:xfrm>
              <a:off x="2457450" y="14986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1" name="Freeform 1249"/>
            <p:cNvSpPr>
              <a:spLocks/>
            </p:cNvSpPr>
            <p:nvPr/>
          </p:nvSpPr>
          <p:spPr bwMode="auto">
            <a:xfrm>
              <a:off x="3040063" y="18240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2" name="Freeform 1250"/>
            <p:cNvSpPr>
              <a:spLocks noEditPoints="1"/>
            </p:cNvSpPr>
            <p:nvPr/>
          </p:nvSpPr>
          <p:spPr bwMode="auto">
            <a:xfrm>
              <a:off x="3032125" y="1816100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3" name="Freeform 1251"/>
            <p:cNvSpPr>
              <a:spLocks/>
            </p:cNvSpPr>
            <p:nvPr/>
          </p:nvSpPr>
          <p:spPr bwMode="auto">
            <a:xfrm>
              <a:off x="3086100" y="21637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4" name="Freeform 1252"/>
            <p:cNvSpPr>
              <a:spLocks noEditPoints="1"/>
            </p:cNvSpPr>
            <p:nvPr/>
          </p:nvSpPr>
          <p:spPr bwMode="auto">
            <a:xfrm>
              <a:off x="3079750" y="2155825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Freeform 1253"/>
            <p:cNvSpPr>
              <a:spLocks/>
            </p:cNvSpPr>
            <p:nvPr/>
          </p:nvSpPr>
          <p:spPr bwMode="auto">
            <a:xfrm>
              <a:off x="2463800" y="178593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6" name="Freeform 1254"/>
            <p:cNvSpPr>
              <a:spLocks noEditPoints="1"/>
            </p:cNvSpPr>
            <p:nvPr/>
          </p:nvSpPr>
          <p:spPr bwMode="auto">
            <a:xfrm>
              <a:off x="2455863" y="1778000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7" name="Freeform 1255"/>
            <p:cNvSpPr>
              <a:spLocks/>
            </p:cNvSpPr>
            <p:nvPr/>
          </p:nvSpPr>
          <p:spPr bwMode="auto">
            <a:xfrm>
              <a:off x="2381250" y="1692275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8" name="Freeform 1256"/>
            <p:cNvSpPr>
              <a:spLocks noEditPoints="1"/>
            </p:cNvSpPr>
            <p:nvPr/>
          </p:nvSpPr>
          <p:spPr bwMode="auto">
            <a:xfrm>
              <a:off x="2373313" y="16843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9" name="Freeform 1257"/>
            <p:cNvSpPr>
              <a:spLocks/>
            </p:cNvSpPr>
            <p:nvPr/>
          </p:nvSpPr>
          <p:spPr bwMode="auto">
            <a:xfrm>
              <a:off x="2468563" y="15208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Freeform 1258"/>
            <p:cNvSpPr>
              <a:spLocks noEditPoints="1"/>
            </p:cNvSpPr>
            <p:nvPr/>
          </p:nvSpPr>
          <p:spPr bwMode="auto">
            <a:xfrm>
              <a:off x="2460625" y="15128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1" name="Freeform 1259"/>
            <p:cNvSpPr>
              <a:spLocks/>
            </p:cNvSpPr>
            <p:nvPr/>
          </p:nvSpPr>
          <p:spPr bwMode="auto">
            <a:xfrm>
              <a:off x="3200400" y="28590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" name="Freeform 1260"/>
            <p:cNvSpPr>
              <a:spLocks noEditPoints="1"/>
            </p:cNvSpPr>
            <p:nvPr/>
          </p:nvSpPr>
          <p:spPr bwMode="auto">
            <a:xfrm>
              <a:off x="3194050" y="285115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3" name="Freeform 1261"/>
            <p:cNvSpPr>
              <a:spLocks/>
            </p:cNvSpPr>
            <p:nvPr/>
          </p:nvSpPr>
          <p:spPr bwMode="auto">
            <a:xfrm>
              <a:off x="3127375" y="27384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4" name="Freeform 1262"/>
            <p:cNvSpPr>
              <a:spLocks noEditPoints="1"/>
            </p:cNvSpPr>
            <p:nvPr/>
          </p:nvSpPr>
          <p:spPr bwMode="auto">
            <a:xfrm>
              <a:off x="3121025" y="27305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5" name="Freeform 1263"/>
            <p:cNvSpPr>
              <a:spLocks/>
            </p:cNvSpPr>
            <p:nvPr/>
          </p:nvSpPr>
          <p:spPr bwMode="auto">
            <a:xfrm>
              <a:off x="3233738" y="2462213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6" name="Freeform 1264"/>
            <p:cNvSpPr>
              <a:spLocks noEditPoints="1"/>
            </p:cNvSpPr>
            <p:nvPr/>
          </p:nvSpPr>
          <p:spPr bwMode="auto">
            <a:xfrm>
              <a:off x="3225800" y="2454275"/>
              <a:ext cx="187325" cy="184150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7" name="Freeform 1265"/>
            <p:cNvSpPr>
              <a:spLocks/>
            </p:cNvSpPr>
            <p:nvPr/>
          </p:nvSpPr>
          <p:spPr bwMode="auto">
            <a:xfrm>
              <a:off x="2570163" y="13620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8" name="Freeform 1266"/>
            <p:cNvSpPr>
              <a:spLocks noEditPoints="1"/>
            </p:cNvSpPr>
            <p:nvPr/>
          </p:nvSpPr>
          <p:spPr bwMode="auto">
            <a:xfrm>
              <a:off x="2562225" y="1354138"/>
              <a:ext cx="187325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9" name="Freeform 1267"/>
            <p:cNvSpPr>
              <a:spLocks/>
            </p:cNvSpPr>
            <p:nvPr/>
          </p:nvSpPr>
          <p:spPr bwMode="auto">
            <a:xfrm>
              <a:off x="2547938" y="130968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0" name="Freeform 1268"/>
            <p:cNvSpPr>
              <a:spLocks noEditPoints="1"/>
            </p:cNvSpPr>
            <p:nvPr/>
          </p:nvSpPr>
          <p:spPr bwMode="auto">
            <a:xfrm>
              <a:off x="2540000" y="130175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1" name="Freeform 1269"/>
            <p:cNvSpPr>
              <a:spLocks/>
            </p:cNvSpPr>
            <p:nvPr/>
          </p:nvSpPr>
          <p:spPr bwMode="auto">
            <a:xfrm>
              <a:off x="2738438" y="19637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Freeform 1270"/>
            <p:cNvSpPr>
              <a:spLocks noEditPoints="1"/>
            </p:cNvSpPr>
            <p:nvPr/>
          </p:nvSpPr>
          <p:spPr bwMode="auto">
            <a:xfrm>
              <a:off x="2732088" y="1955800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Freeform 1271"/>
            <p:cNvSpPr>
              <a:spLocks/>
            </p:cNvSpPr>
            <p:nvPr/>
          </p:nvSpPr>
          <p:spPr bwMode="auto">
            <a:xfrm>
              <a:off x="2473325" y="14874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Freeform 1272"/>
            <p:cNvSpPr>
              <a:spLocks noEditPoints="1"/>
            </p:cNvSpPr>
            <p:nvPr/>
          </p:nvSpPr>
          <p:spPr bwMode="auto">
            <a:xfrm>
              <a:off x="2465388" y="14795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5" name="Freeform 1273"/>
            <p:cNvSpPr>
              <a:spLocks/>
            </p:cNvSpPr>
            <p:nvPr/>
          </p:nvSpPr>
          <p:spPr bwMode="auto">
            <a:xfrm>
              <a:off x="2516188" y="14874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6" name="Freeform 1274"/>
            <p:cNvSpPr>
              <a:spLocks noEditPoints="1"/>
            </p:cNvSpPr>
            <p:nvPr/>
          </p:nvSpPr>
          <p:spPr bwMode="auto">
            <a:xfrm>
              <a:off x="2508250" y="14795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7" name="Freeform 1275"/>
            <p:cNvSpPr>
              <a:spLocks/>
            </p:cNvSpPr>
            <p:nvPr/>
          </p:nvSpPr>
          <p:spPr bwMode="auto">
            <a:xfrm>
              <a:off x="3025775" y="1785938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8" name="Freeform 1276"/>
            <p:cNvSpPr>
              <a:spLocks noEditPoints="1"/>
            </p:cNvSpPr>
            <p:nvPr/>
          </p:nvSpPr>
          <p:spPr bwMode="auto">
            <a:xfrm>
              <a:off x="3017838" y="1778000"/>
              <a:ext cx="184150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9" name="Freeform 1277"/>
            <p:cNvSpPr>
              <a:spLocks/>
            </p:cNvSpPr>
            <p:nvPr/>
          </p:nvSpPr>
          <p:spPr bwMode="auto">
            <a:xfrm>
              <a:off x="3019425" y="1916113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0" name="Freeform 1278"/>
            <p:cNvSpPr>
              <a:spLocks noEditPoints="1"/>
            </p:cNvSpPr>
            <p:nvPr/>
          </p:nvSpPr>
          <p:spPr bwMode="auto">
            <a:xfrm>
              <a:off x="3011488" y="190976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1" name="Freeform 1279"/>
            <p:cNvSpPr>
              <a:spLocks/>
            </p:cNvSpPr>
            <p:nvPr/>
          </p:nvSpPr>
          <p:spPr bwMode="auto">
            <a:xfrm>
              <a:off x="2025650" y="11001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2" name="Freeform 1280"/>
            <p:cNvSpPr>
              <a:spLocks noEditPoints="1"/>
            </p:cNvSpPr>
            <p:nvPr/>
          </p:nvSpPr>
          <p:spPr bwMode="auto">
            <a:xfrm>
              <a:off x="2017713" y="1092200"/>
              <a:ext cx="187325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3" name="Freeform 1281"/>
            <p:cNvSpPr>
              <a:spLocks/>
            </p:cNvSpPr>
            <p:nvPr/>
          </p:nvSpPr>
          <p:spPr bwMode="auto">
            <a:xfrm>
              <a:off x="2633663" y="244316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4" name="Freeform 1282"/>
            <p:cNvSpPr>
              <a:spLocks noEditPoints="1"/>
            </p:cNvSpPr>
            <p:nvPr/>
          </p:nvSpPr>
          <p:spPr bwMode="auto">
            <a:xfrm>
              <a:off x="2625725" y="2436813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5" name="Freeform 1283"/>
            <p:cNvSpPr>
              <a:spLocks/>
            </p:cNvSpPr>
            <p:nvPr/>
          </p:nvSpPr>
          <p:spPr bwMode="auto">
            <a:xfrm>
              <a:off x="2324100" y="214471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6" name="Freeform 1284"/>
            <p:cNvSpPr>
              <a:spLocks noEditPoints="1"/>
            </p:cNvSpPr>
            <p:nvPr/>
          </p:nvSpPr>
          <p:spPr bwMode="auto">
            <a:xfrm>
              <a:off x="2316163" y="2136775"/>
              <a:ext cx="185738" cy="184150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7" name="Freeform 1285"/>
            <p:cNvSpPr>
              <a:spLocks/>
            </p:cNvSpPr>
            <p:nvPr/>
          </p:nvSpPr>
          <p:spPr bwMode="auto">
            <a:xfrm>
              <a:off x="2774950" y="19589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8" name="Freeform 1286"/>
            <p:cNvSpPr>
              <a:spLocks noEditPoints="1"/>
            </p:cNvSpPr>
            <p:nvPr/>
          </p:nvSpPr>
          <p:spPr bwMode="auto">
            <a:xfrm>
              <a:off x="2767013" y="19510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89" name="Freeform 1287"/>
            <p:cNvSpPr>
              <a:spLocks/>
            </p:cNvSpPr>
            <p:nvPr/>
          </p:nvSpPr>
          <p:spPr bwMode="auto">
            <a:xfrm>
              <a:off x="2400300" y="1658938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0" name="Freeform 1288"/>
            <p:cNvSpPr>
              <a:spLocks noEditPoints="1"/>
            </p:cNvSpPr>
            <p:nvPr/>
          </p:nvSpPr>
          <p:spPr bwMode="auto">
            <a:xfrm>
              <a:off x="2392363" y="1652588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1" name="Freeform 1289"/>
            <p:cNvSpPr>
              <a:spLocks/>
            </p:cNvSpPr>
            <p:nvPr/>
          </p:nvSpPr>
          <p:spPr bwMode="auto">
            <a:xfrm>
              <a:off x="1787525" y="6985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2" name="Freeform 1290"/>
            <p:cNvSpPr>
              <a:spLocks noEditPoints="1"/>
            </p:cNvSpPr>
            <p:nvPr/>
          </p:nvSpPr>
          <p:spPr bwMode="auto">
            <a:xfrm>
              <a:off x="1779588" y="690563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3" name="Freeform 1291"/>
            <p:cNvSpPr>
              <a:spLocks/>
            </p:cNvSpPr>
            <p:nvPr/>
          </p:nvSpPr>
          <p:spPr bwMode="auto">
            <a:xfrm>
              <a:off x="3017838" y="24114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4" name="Freeform 1292"/>
            <p:cNvSpPr>
              <a:spLocks noEditPoints="1"/>
            </p:cNvSpPr>
            <p:nvPr/>
          </p:nvSpPr>
          <p:spPr bwMode="auto">
            <a:xfrm>
              <a:off x="3009900" y="240347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5" name="Freeform 1293"/>
            <p:cNvSpPr>
              <a:spLocks/>
            </p:cNvSpPr>
            <p:nvPr/>
          </p:nvSpPr>
          <p:spPr bwMode="auto">
            <a:xfrm>
              <a:off x="3017838" y="261143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6" name="Freeform 1294"/>
            <p:cNvSpPr>
              <a:spLocks noEditPoints="1"/>
            </p:cNvSpPr>
            <p:nvPr/>
          </p:nvSpPr>
          <p:spPr bwMode="auto">
            <a:xfrm>
              <a:off x="3009900" y="260350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7" name="Freeform 1295"/>
            <p:cNvSpPr>
              <a:spLocks/>
            </p:cNvSpPr>
            <p:nvPr/>
          </p:nvSpPr>
          <p:spPr bwMode="auto">
            <a:xfrm>
              <a:off x="2878138" y="2587625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8" name="Freeform 1296"/>
            <p:cNvSpPr>
              <a:spLocks noEditPoints="1"/>
            </p:cNvSpPr>
            <p:nvPr/>
          </p:nvSpPr>
          <p:spPr bwMode="auto">
            <a:xfrm>
              <a:off x="2870200" y="258127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99" name="Freeform 1297"/>
            <p:cNvSpPr>
              <a:spLocks/>
            </p:cNvSpPr>
            <p:nvPr/>
          </p:nvSpPr>
          <p:spPr bwMode="auto">
            <a:xfrm>
              <a:off x="2814638" y="21637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0" name="Freeform 1298"/>
            <p:cNvSpPr>
              <a:spLocks noEditPoints="1"/>
            </p:cNvSpPr>
            <p:nvPr/>
          </p:nvSpPr>
          <p:spPr bwMode="auto">
            <a:xfrm>
              <a:off x="2806700" y="215582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1" name="Freeform 1299"/>
            <p:cNvSpPr>
              <a:spLocks/>
            </p:cNvSpPr>
            <p:nvPr/>
          </p:nvSpPr>
          <p:spPr bwMode="auto">
            <a:xfrm>
              <a:off x="2847975" y="24765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" name="Freeform 1300"/>
            <p:cNvSpPr>
              <a:spLocks noEditPoints="1"/>
            </p:cNvSpPr>
            <p:nvPr/>
          </p:nvSpPr>
          <p:spPr bwMode="auto">
            <a:xfrm>
              <a:off x="2840038" y="246856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3" name="Freeform 1301"/>
            <p:cNvSpPr>
              <a:spLocks/>
            </p:cNvSpPr>
            <p:nvPr/>
          </p:nvSpPr>
          <p:spPr bwMode="auto">
            <a:xfrm>
              <a:off x="2519363" y="198596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4" name="Freeform 1302"/>
            <p:cNvSpPr>
              <a:spLocks noEditPoints="1"/>
            </p:cNvSpPr>
            <p:nvPr/>
          </p:nvSpPr>
          <p:spPr bwMode="auto">
            <a:xfrm>
              <a:off x="2511425" y="1978025"/>
              <a:ext cx="185738" cy="184150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5" name="Freeform 1303"/>
            <p:cNvSpPr>
              <a:spLocks/>
            </p:cNvSpPr>
            <p:nvPr/>
          </p:nvSpPr>
          <p:spPr bwMode="auto">
            <a:xfrm>
              <a:off x="2655888" y="19351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6" name="Freeform 1304"/>
            <p:cNvSpPr>
              <a:spLocks noEditPoints="1"/>
            </p:cNvSpPr>
            <p:nvPr/>
          </p:nvSpPr>
          <p:spPr bwMode="auto">
            <a:xfrm>
              <a:off x="2647950" y="19272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7" name="Freeform 1305"/>
            <p:cNvSpPr>
              <a:spLocks/>
            </p:cNvSpPr>
            <p:nvPr/>
          </p:nvSpPr>
          <p:spPr bwMode="auto">
            <a:xfrm>
              <a:off x="2555875" y="18938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8" name="Freeform 1306"/>
            <p:cNvSpPr>
              <a:spLocks noEditPoints="1"/>
            </p:cNvSpPr>
            <p:nvPr/>
          </p:nvSpPr>
          <p:spPr bwMode="auto">
            <a:xfrm>
              <a:off x="2547938" y="188595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9" name="Freeform 1307"/>
            <p:cNvSpPr>
              <a:spLocks/>
            </p:cNvSpPr>
            <p:nvPr/>
          </p:nvSpPr>
          <p:spPr bwMode="auto">
            <a:xfrm>
              <a:off x="2651125" y="1738313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0" name="Freeform 1308"/>
            <p:cNvSpPr>
              <a:spLocks noEditPoints="1"/>
            </p:cNvSpPr>
            <p:nvPr/>
          </p:nvSpPr>
          <p:spPr bwMode="auto">
            <a:xfrm>
              <a:off x="2644775" y="1731963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1" name="Freeform 1309"/>
            <p:cNvSpPr>
              <a:spLocks/>
            </p:cNvSpPr>
            <p:nvPr/>
          </p:nvSpPr>
          <p:spPr bwMode="auto">
            <a:xfrm>
              <a:off x="2671763" y="204311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2" name="Freeform 1310"/>
            <p:cNvSpPr>
              <a:spLocks noEditPoints="1"/>
            </p:cNvSpPr>
            <p:nvPr/>
          </p:nvSpPr>
          <p:spPr bwMode="auto">
            <a:xfrm>
              <a:off x="2663825" y="203517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" name="Freeform 1311"/>
            <p:cNvSpPr>
              <a:spLocks/>
            </p:cNvSpPr>
            <p:nvPr/>
          </p:nvSpPr>
          <p:spPr bwMode="auto">
            <a:xfrm>
              <a:off x="2946400" y="2601913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" name="Freeform 1312"/>
            <p:cNvSpPr>
              <a:spLocks noEditPoints="1"/>
            </p:cNvSpPr>
            <p:nvPr/>
          </p:nvSpPr>
          <p:spPr bwMode="auto">
            <a:xfrm>
              <a:off x="2938463" y="259556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" name="Freeform 1313"/>
            <p:cNvSpPr>
              <a:spLocks/>
            </p:cNvSpPr>
            <p:nvPr/>
          </p:nvSpPr>
          <p:spPr bwMode="auto">
            <a:xfrm>
              <a:off x="2540000" y="16875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" name="Freeform 1314"/>
            <p:cNvSpPr>
              <a:spLocks noEditPoints="1"/>
            </p:cNvSpPr>
            <p:nvPr/>
          </p:nvSpPr>
          <p:spPr bwMode="auto">
            <a:xfrm>
              <a:off x="2532063" y="167957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" name="Freeform 1315"/>
            <p:cNvSpPr>
              <a:spLocks/>
            </p:cNvSpPr>
            <p:nvPr/>
          </p:nvSpPr>
          <p:spPr bwMode="auto">
            <a:xfrm>
              <a:off x="2968625" y="21780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" name="Freeform 1316"/>
            <p:cNvSpPr>
              <a:spLocks noEditPoints="1"/>
            </p:cNvSpPr>
            <p:nvPr/>
          </p:nvSpPr>
          <p:spPr bwMode="auto">
            <a:xfrm>
              <a:off x="2960688" y="21701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" name="Freeform 1317"/>
            <p:cNvSpPr>
              <a:spLocks/>
            </p:cNvSpPr>
            <p:nvPr/>
          </p:nvSpPr>
          <p:spPr bwMode="auto">
            <a:xfrm>
              <a:off x="2976563" y="20939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" name="Freeform 1318"/>
            <p:cNvSpPr>
              <a:spLocks noEditPoints="1"/>
            </p:cNvSpPr>
            <p:nvPr/>
          </p:nvSpPr>
          <p:spPr bwMode="auto">
            <a:xfrm>
              <a:off x="2968625" y="2085975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" name="Freeform 1319"/>
            <p:cNvSpPr>
              <a:spLocks/>
            </p:cNvSpPr>
            <p:nvPr/>
          </p:nvSpPr>
          <p:spPr bwMode="auto">
            <a:xfrm>
              <a:off x="2990850" y="22764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" name="Freeform 1320"/>
            <p:cNvSpPr>
              <a:spLocks noEditPoints="1"/>
            </p:cNvSpPr>
            <p:nvPr/>
          </p:nvSpPr>
          <p:spPr bwMode="auto">
            <a:xfrm>
              <a:off x="2982913" y="22685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" name="Freeform 1321"/>
            <p:cNvSpPr>
              <a:spLocks/>
            </p:cNvSpPr>
            <p:nvPr/>
          </p:nvSpPr>
          <p:spPr bwMode="auto">
            <a:xfrm>
              <a:off x="2662238" y="19351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" name="Freeform 1322"/>
            <p:cNvSpPr>
              <a:spLocks noEditPoints="1"/>
            </p:cNvSpPr>
            <p:nvPr/>
          </p:nvSpPr>
          <p:spPr bwMode="auto">
            <a:xfrm>
              <a:off x="2655888" y="1927225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" name="Freeform 1323"/>
            <p:cNvSpPr>
              <a:spLocks/>
            </p:cNvSpPr>
            <p:nvPr/>
          </p:nvSpPr>
          <p:spPr bwMode="auto">
            <a:xfrm>
              <a:off x="2930525" y="2270125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" name="Freeform 1324"/>
            <p:cNvSpPr>
              <a:spLocks noEditPoints="1"/>
            </p:cNvSpPr>
            <p:nvPr/>
          </p:nvSpPr>
          <p:spPr bwMode="auto">
            <a:xfrm>
              <a:off x="2922588" y="226377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" name="Freeform 1325"/>
            <p:cNvSpPr>
              <a:spLocks/>
            </p:cNvSpPr>
            <p:nvPr/>
          </p:nvSpPr>
          <p:spPr bwMode="auto">
            <a:xfrm>
              <a:off x="3094038" y="245268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" name="Freeform 1326"/>
            <p:cNvSpPr>
              <a:spLocks noEditPoints="1"/>
            </p:cNvSpPr>
            <p:nvPr/>
          </p:nvSpPr>
          <p:spPr bwMode="auto">
            <a:xfrm>
              <a:off x="3086100" y="2444750"/>
              <a:ext cx="185738" cy="184150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1871" name="Gruppo 1870"/>
          <p:cNvGrpSpPr/>
          <p:nvPr/>
        </p:nvGrpSpPr>
        <p:grpSpPr>
          <a:xfrm>
            <a:off x="1941513" y="1090613"/>
            <a:ext cx="3602038" cy="3800475"/>
            <a:chOff x="1941513" y="1090613"/>
            <a:chExt cx="3602038" cy="3800475"/>
          </a:xfrm>
        </p:grpSpPr>
        <p:grpSp>
          <p:nvGrpSpPr>
            <p:cNvPr id="1872" name="Group 407"/>
            <p:cNvGrpSpPr>
              <a:grpSpLocks/>
            </p:cNvGrpSpPr>
            <p:nvPr/>
          </p:nvGrpSpPr>
          <p:grpSpPr bwMode="auto">
            <a:xfrm>
              <a:off x="1941513" y="1090613"/>
              <a:ext cx="3032125" cy="3800475"/>
              <a:chOff x="1223" y="687"/>
              <a:chExt cx="1910" cy="2394"/>
            </a:xfrm>
          </p:grpSpPr>
          <p:sp>
            <p:nvSpPr>
              <p:cNvPr id="2414" name="Freeform 207"/>
              <p:cNvSpPr>
                <a:spLocks noEditPoints="1"/>
              </p:cNvSpPr>
              <p:nvPr/>
            </p:nvSpPr>
            <p:spPr bwMode="auto">
              <a:xfrm>
                <a:off x="1729" y="91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5" name="Freeform 208"/>
              <p:cNvSpPr>
                <a:spLocks/>
              </p:cNvSpPr>
              <p:nvPr/>
            </p:nvSpPr>
            <p:spPr bwMode="auto">
              <a:xfrm>
                <a:off x="1567" y="8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6" name="Freeform 209"/>
              <p:cNvSpPr>
                <a:spLocks noEditPoints="1"/>
              </p:cNvSpPr>
              <p:nvPr/>
            </p:nvSpPr>
            <p:spPr bwMode="auto">
              <a:xfrm>
                <a:off x="1562" y="83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7" name="Freeform 210"/>
              <p:cNvSpPr>
                <a:spLocks/>
              </p:cNvSpPr>
              <p:nvPr/>
            </p:nvSpPr>
            <p:spPr bwMode="auto">
              <a:xfrm>
                <a:off x="1532" y="83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8" name="Freeform 211"/>
              <p:cNvSpPr>
                <a:spLocks noEditPoints="1"/>
              </p:cNvSpPr>
              <p:nvPr/>
            </p:nvSpPr>
            <p:spPr bwMode="auto">
              <a:xfrm>
                <a:off x="1528" y="83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9" name="Freeform 212"/>
              <p:cNvSpPr>
                <a:spLocks/>
              </p:cNvSpPr>
              <p:nvPr/>
            </p:nvSpPr>
            <p:spPr bwMode="auto">
              <a:xfrm>
                <a:off x="1559" y="82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0" name="Freeform 213"/>
              <p:cNvSpPr>
                <a:spLocks noEditPoints="1"/>
              </p:cNvSpPr>
              <p:nvPr/>
            </p:nvSpPr>
            <p:spPr bwMode="auto">
              <a:xfrm>
                <a:off x="1554" y="82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1" name="Freeform 214"/>
              <p:cNvSpPr>
                <a:spLocks/>
              </p:cNvSpPr>
              <p:nvPr/>
            </p:nvSpPr>
            <p:spPr bwMode="auto">
              <a:xfrm>
                <a:off x="1481" y="100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2" name="Freeform 215"/>
              <p:cNvSpPr>
                <a:spLocks noEditPoints="1"/>
              </p:cNvSpPr>
              <p:nvPr/>
            </p:nvSpPr>
            <p:spPr bwMode="auto">
              <a:xfrm>
                <a:off x="1476" y="100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3" name="Freeform 216"/>
              <p:cNvSpPr>
                <a:spLocks/>
              </p:cNvSpPr>
              <p:nvPr/>
            </p:nvSpPr>
            <p:spPr bwMode="auto">
              <a:xfrm>
                <a:off x="1409" y="97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4" name="Freeform 217"/>
              <p:cNvSpPr>
                <a:spLocks noEditPoints="1"/>
              </p:cNvSpPr>
              <p:nvPr/>
            </p:nvSpPr>
            <p:spPr bwMode="auto">
              <a:xfrm>
                <a:off x="1404" y="974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5" name="Freeform 218"/>
              <p:cNvSpPr>
                <a:spLocks/>
              </p:cNvSpPr>
              <p:nvPr/>
            </p:nvSpPr>
            <p:spPr bwMode="auto">
              <a:xfrm>
                <a:off x="1650" y="1026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6" name="Freeform 219"/>
              <p:cNvSpPr>
                <a:spLocks noEditPoints="1"/>
              </p:cNvSpPr>
              <p:nvPr/>
            </p:nvSpPr>
            <p:spPr bwMode="auto">
              <a:xfrm>
                <a:off x="1645" y="102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7" name="Freeform 220"/>
              <p:cNvSpPr>
                <a:spLocks/>
              </p:cNvSpPr>
              <p:nvPr/>
            </p:nvSpPr>
            <p:spPr bwMode="auto">
              <a:xfrm>
                <a:off x="1607" y="87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8" name="Freeform 221"/>
              <p:cNvSpPr>
                <a:spLocks noEditPoints="1"/>
              </p:cNvSpPr>
              <p:nvPr/>
            </p:nvSpPr>
            <p:spPr bwMode="auto">
              <a:xfrm>
                <a:off x="1602" y="87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29" name="Freeform 222"/>
              <p:cNvSpPr>
                <a:spLocks/>
              </p:cNvSpPr>
              <p:nvPr/>
            </p:nvSpPr>
            <p:spPr bwMode="auto">
              <a:xfrm>
                <a:off x="1592" y="107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0" name="Freeform 223"/>
              <p:cNvSpPr>
                <a:spLocks noEditPoints="1"/>
              </p:cNvSpPr>
              <p:nvPr/>
            </p:nvSpPr>
            <p:spPr bwMode="auto">
              <a:xfrm>
                <a:off x="1587" y="106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1" name="Freeform 224"/>
              <p:cNvSpPr>
                <a:spLocks/>
              </p:cNvSpPr>
              <p:nvPr/>
            </p:nvSpPr>
            <p:spPr bwMode="auto">
              <a:xfrm>
                <a:off x="1596" y="112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2" name="Freeform 225"/>
              <p:cNvSpPr>
                <a:spLocks noEditPoints="1"/>
              </p:cNvSpPr>
              <p:nvPr/>
            </p:nvSpPr>
            <p:spPr bwMode="auto">
              <a:xfrm>
                <a:off x="1591" y="112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3" name="Freeform 226"/>
              <p:cNvSpPr>
                <a:spLocks/>
              </p:cNvSpPr>
              <p:nvPr/>
            </p:nvSpPr>
            <p:spPr bwMode="auto">
              <a:xfrm>
                <a:off x="1528" y="109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4" name="Freeform 227"/>
              <p:cNvSpPr>
                <a:spLocks noEditPoints="1"/>
              </p:cNvSpPr>
              <p:nvPr/>
            </p:nvSpPr>
            <p:spPr bwMode="auto">
              <a:xfrm>
                <a:off x="1523" y="108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5" name="Freeform 228"/>
              <p:cNvSpPr>
                <a:spLocks/>
              </p:cNvSpPr>
              <p:nvPr/>
            </p:nvSpPr>
            <p:spPr bwMode="auto">
              <a:xfrm>
                <a:off x="1583" y="11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6" name="Freeform 229"/>
              <p:cNvSpPr>
                <a:spLocks noEditPoints="1"/>
              </p:cNvSpPr>
              <p:nvPr/>
            </p:nvSpPr>
            <p:spPr bwMode="auto">
              <a:xfrm>
                <a:off x="1578" y="116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7" name="Freeform 230"/>
              <p:cNvSpPr>
                <a:spLocks/>
              </p:cNvSpPr>
              <p:nvPr/>
            </p:nvSpPr>
            <p:spPr bwMode="auto">
              <a:xfrm>
                <a:off x="1553" y="12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8" name="Freeform 231"/>
              <p:cNvSpPr>
                <a:spLocks noEditPoints="1"/>
              </p:cNvSpPr>
              <p:nvPr/>
            </p:nvSpPr>
            <p:spPr bwMode="auto">
              <a:xfrm>
                <a:off x="1549" y="121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39" name="Freeform 232"/>
              <p:cNvSpPr>
                <a:spLocks/>
              </p:cNvSpPr>
              <p:nvPr/>
            </p:nvSpPr>
            <p:spPr bwMode="auto">
              <a:xfrm>
                <a:off x="1574" y="128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0" name="Freeform 233"/>
              <p:cNvSpPr>
                <a:spLocks noEditPoints="1"/>
              </p:cNvSpPr>
              <p:nvPr/>
            </p:nvSpPr>
            <p:spPr bwMode="auto">
              <a:xfrm>
                <a:off x="1569" y="127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1" name="Freeform 234"/>
              <p:cNvSpPr>
                <a:spLocks/>
              </p:cNvSpPr>
              <p:nvPr/>
            </p:nvSpPr>
            <p:spPr bwMode="auto">
              <a:xfrm>
                <a:off x="1547" y="1117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2" name="Freeform 235"/>
              <p:cNvSpPr>
                <a:spLocks noEditPoints="1"/>
              </p:cNvSpPr>
              <p:nvPr/>
            </p:nvSpPr>
            <p:spPr bwMode="auto">
              <a:xfrm>
                <a:off x="1542" y="111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3" name="Freeform 236"/>
              <p:cNvSpPr>
                <a:spLocks/>
              </p:cNvSpPr>
              <p:nvPr/>
            </p:nvSpPr>
            <p:spPr bwMode="auto">
              <a:xfrm>
                <a:off x="1749" y="122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4" name="Freeform 237"/>
              <p:cNvSpPr>
                <a:spLocks noEditPoints="1"/>
              </p:cNvSpPr>
              <p:nvPr/>
            </p:nvSpPr>
            <p:spPr bwMode="auto">
              <a:xfrm>
                <a:off x="1744" y="1215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5" name="Freeform 238"/>
              <p:cNvSpPr>
                <a:spLocks/>
              </p:cNvSpPr>
              <p:nvPr/>
            </p:nvSpPr>
            <p:spPr bwMode="auto">
              <a:xfrm>
                <a:off x="1361" y="97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6" name="Freeform 239"/>
              <p:cNvSpPr>
                <a:spLocks noEditPoints="1"/>
              </p:cNvSpPr>
              <p:nvPr/>
            </p:nvSpPr>
            <p:spPr bwMode="auto">
              <a:xfrm>
                <a:off x="1356" y="96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7" name="Freeform 240"/>
              <p:cNvSpPr>
                <a:spLocks/>
              </p:cNvSpPr>
              <p:nvPr/>
            </p:nvSpPr>
            <p:spPr bwMode="auto">
              <a:xfrm>
                <a:off x="1416" y="104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8" name="Freeform 241"/>
              <p:cNvSpPr>
                <a:spLocks noEditPoints="1"/>
              </p:cNvSpPr>
              <p:nvPr/>
            </p:nvSpPr>
            <p:spPr bwMode="auto">
              <a:xfrm>
                <a:off x="1411" y="10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49" name="Freeform 242"/>
              <p:cNvSpPr>
                <a:spLocks/>
              </p:cNvSpPr>
              <p:nvPr/>
            </p:nvSpPr>
            <p:spPr bwMode="auto">
              <a:xfrm>
                <a:off x="1484" y="111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0" name="Freeform 243"/>
              <p:cNvSpPr>
                <a:spLocks noEditPoints="1"/>
              </p:cNvSpPr>
              <p:nvPr/>
            </p:nvSpPr>
            <p:spPr bwMode="auto">
              <a:xfrm>
                <a:off x="1479" y="11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1" name="Freeform 244"/>
              <p:cNvSpPr>
                <a:spLocks/>
              </p:cNvSpPr>
              <p:nvPr/>
            </p:nvSpPr>
            <p:spPr bwMode="auto">
              <a:xfrm>
                <a:off x="1505" y="93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2" name="Freeform 245"/>
              <p:cNvSpPr>
                <a:spLocks noEditPoints="1"/>
              </p:cNvSpPr>
              <p:nvPr/>
            </p:nvSpPr>
            <p:spPr bwMode="auto">
              <a:xfrm>
                <a:off x="1500" y="93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3" name="Freeform 246"/>
              <p:cNvSpPr>
                <a:spLocks/>
              </p:cNvSpPr>
              <p:nvPr/>
            </p:nvSpPr>
            <p:spPr bwMode="auto">
              <a:xfrm>
                <a:off x="1398" y="83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4" name="Freeform 247"/>
              <p:cNvSpPr>
                <a:spLocks noEditPoints="1"/>
              </p:cNvSpPr>
              <p:nvPr/>
            </p:nvSpPr>
            <p:spPr bwMode="auto">
              <a:xfrm>
                <a:off x="1393" y="82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5" name="Freeform 248"/>
              <p:cNvSpPr>
                <a:spLocks/>
              </p:cNvSpPr>
              <p:nvPr/>
            </p:nvSpPr>
            <p:spPr bwMode="auto">
              <a:xfrm>
                <a:off x="1409" y="84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6" name="Freeform 249"/>
              <p:cNvSpPr>
                <a:spLocks noEditPoints="1"/>
              </p:cNvSpPr>
              <p:nvPr/>
            </p:nvSpPr>
            <p:spPr bwMode="auto">
              <a:xfrm>
                <a:off x="1404" y="83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7" name="Freeform 250"/>
              <p:cNvSpPr>
                <a:spLocks/>
              </p:cNvSpPr>
              <p:nvPr/>
            </p:nvSpPr>
            <p:spPr bwMode="auto">
              <a:xfrm>
                <a:off x="1485" y="87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8" name="Freeform 251"/>
              <p:cNvSpPr>
                <a:spLocks noEditPoints="1"/>
              </p:cNvSpPr>
              <p:nvPr/>
            </p:nvSpPr>
            <p:spPr bwMode="auto">
              <a:xfrm>
                <a:off x="1480" y="86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59" name="Freeform 252"/>
              <p:cNvSpPr>
                <a:spLocks/>
              </p:cNvSpPr>
              <p:nvPr/>
            </p:nvSpPr>
            <p:spPr bwMode="auto">
              <a:xfrm>
                <a:off x="1489" y="9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0" name="Freeform 253"/>
              <p:cNvSpPr>
                <a:spLocks noEditPoints="1"/>
              </p:cNvSpPr>
              <p:nvPr/>
            </p:nvSpPr>
            <p:spPr bwMode="auto">
              <a:xfrm>
                <a:off x="1484" y="93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1" name="Freeform 254"/>
              <p:cNvSpPr>
                <a:spLocks/>
              </p:cNvSpPr>
              <p:nvPr/>
            </p:nvSpPr>
            <p:spPr bwMode="auto">
              <a:xfrm>
                <a:off x="1550" y="96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2" name="Freeform 255"/>
              <p:cNvSpPr>
                <a:spLocks noEditPoints="1"/>
              </p:cNvSpPr>
              <p:nvPr/>
            </p:nvSpPr>
            <p:spPr bwMode="auto">
              <a:xfrm>
                <a:off x="1545" y="95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3" name="Freeform 256"/>
              <p:cNvSpPr>
                <a:spLocks/>
              </p:cNvSpPr>
              <p:nvPr/>
            </p:nvSpPr>
            <p:spPr bwMode="auto">
              <a:xfrm>
                <a:off x="1361" y="70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4" name="Freeform 257"/>
              <p:cNvSpPr>
                <a:spLocks noEditPoints="1"/>
              </p:cNvSpPr>
              <p:nvPr/>
            </p:nvSpPr>
            <p:spPr bwMode="auto">
              <a:xfrm>
                <a:off x="1357" y="69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5" name="Freeform 258"/>
              <p:cNvSpPr>
                <a:spLocks/>
              </p:cNvSpPr>
              <p:nvPr/>
            </p:nvSpPr>
            <p:spPr bwMode="auto">
              <a:xfrm>
                <a:off x="1429" y="82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6" name="Freeform 259"/>
              <p:cNvSpPr>
                <a:spLocks noEditPoints="1"/>
              </p:cNvSpPr>
              <p:nvPr/>
            </p:nvSpPr>
            <p:spPr bwMode="auto">
              <a:xfrm>
                <a:off x="1424" y="82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7" name="Freeform 260"/>
              <p:cNvSpPr>
                <a:spLocks/>
              </p:cNvSpPr>
              <p:nvPr/>
            </p:nvSpPr>
            <p:spPr bwMode="auto">
              <a:xfrm>
                <a:off x="1408" y="106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8" name="Freeform 261"/>
              <p:cNvSpPr>
                <a:spLocks noEditPoints="1"/>
              </p:cNvSpPr>
              <p:nvPr/>
            </p:nvSpPr>
            <p:spPr bwMode="auto">
              <a:xfrm>
                <a:off x="1404" y="105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69" name="Freeform 262"/>
              <p:cNvSpPr>
                <a:spLocks/>
              </p:cNvSpPr>
              <p:nvPr/>
            </p:nvSpPr>
            <p:spPr bwMode="auto">
              <a:xfrm>
                <a:off x="1429" y="104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0" name="Freeform 263"/>
              <p:cNvSpPr>
                <a:spLocks noEditPoints="1"/>
              </p:cNvSpPr>
              <p:nvPr/>
            </p:nvSpPr>
            <p:spPr bwMode="auto">
              <a:xfrm>
                <a:off x="1424" y="104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1" name="Freeform 264"/>
              <p:cNvSpPr>
                <a:spLocks/>
              </p:cNvSpPr>
              <p:nvPr/>
            </p:nvSpPr>
            <p:spPr bwMode="auto">
              <a:xfrm>
                <a:off x="1427" y="9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2" name="Freeform 265"/>
              <p:cNvSpPr>
                <a:spLocks noEditPoints="1"/>
              </p:cNvSpPr>
              <p:nvPr/>
            </p:nvSpPr>
            <p:spPr bwMode="auto">
              <a:xfrm>
                <a:off x="1422" y="9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3" name="Freeform 266"/>
              <p:cNvSpPr>
                <a:spLocks/>
              </p:cNvSpPr>
              <p:nvPr/>
            </p:nvSpPr>
            <p:spPr bwMode="auto">
              <a:xfrm>
                <a:off x="1518" y="116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4" name="Freeform 267"/>
              <p:cNvSpPr>
                <a:spLocks noEditPoints="1"/>
              </p:cNvSpPr>
              <p:nvPr/>
            </p:nvSpPr>
            <p:spPr bwMode="auto">
              <a:xfrm>
                <a:off x="1513" y="1163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5" name="Freeform 268"/>
              <p:cNvSpPr>
                <a:spLocks/>
              </p:cNvSpPr>
              <p:nvPr/>
            </p:nvSpPr>
            <p:spPr bwMode="auto">
              <a:xfrm>
                <a:off x="1400" y="88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6" name="Freeform 269"/>
              <p:cNvSpPr>
                <a:spLocks noEditPoints="1"/>
              </p:cNvSpPr>
              <p:nvPr/>
            </p:nvSpPr>
            <p:spPr bwMode="auto">
              <a:xfrm>
                <a:off x="1395" y="88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7" name="Freeform 270"/>
              <p:cNvSpPr>
                <a:spLocks/>
              </p:cNvSpPr>
              <p:nvPr/>
            </p:nvSpPr>
            <p:spPr bwMode="auto">
              <a:xfrm>
                <a:off x="1463" y="115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8" name="Freeform 271"/>
              <p:cNvSpPr>
                <a:spLocks noEditPoints="1"/>
              </p:cNvSpPr>
              <p:nvPr/>
            </p:nvSpPr>
            <p:spPr bwMode="auto">
              <a:xfrm>
                <a:off x="1458" y="11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79" name="Freeform 272"/>
              <p:cNvSpPr>
                <a:spLocks/>
              </p:cNvSpPr>
              <p:nvPr/>
            </p:nvSpPr>
            <p:spPr bwMode="auto">
              <a:xfrm>
                <a:off x="1553" y="109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0" name="Freeform 273"/>
              <p:cNvSpPr>
                <a:spLocks noEditPoints="1"/>
              </p:cNvSpPr>
              <p:nvPr/>
            </p:nvSpPr>
            <p:spPr bwMode="auto">
              <a:xfrm>
                <a:off x="1549" y="109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1" name="Freeform 274"/>
              <p:cNvSpPr>
                <a:spLocks/>
              </p:cNvSpPr>
              <p:nvPr/>
            </p:nvSpPr>
            <p:spPr bwMode="auto">
              <a:xfrm>
                <a:off x="1655" y="12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2" name="Freeform 275"/>
              <p:cNvSpPr>
                <a:spLocks noEditPoints="1"/>
              </p:cNvSpPr>
              <p:nvPr/>
            </p:nvSpPr>
            <p:spPr bwMode="auto">
              <a:xfrm>
                <a:off x="1650" y="124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3" name="Freeform 276"/>
              <p:cNvSpPr>
                <a:spLocks/>
              </p:cNvSpPr>
              <p:nvPr/>
            </p:nvSpPr>
            <p:spPr bwMode="auto">
              <a:xfrm>
                <a:off x="2084" y="158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4" name="Freeform 277"/>
              <p:cNvSpPr>
                <a:spLocks noEditPoints="1"/>
              </p:cNvSpPr>
              <p:nvPr/>
            </p:nvSpPr>
            <p:spPr bwMode="auto">
              <a:xfrm>
                <a:off x="2079" y="158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5" name="Freeform 278"/>
              <p:cNvSpPr>
                <a:spLocks/>
              </p:cNvSpPr>
              <p:nvPr/>
            </p:nvSpPr>
            <p:spPr bwMode="auto">
              <a:xfrm>
                <a:off x="1534" y="113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6" name="Freeform 279"/>
              <p:cNvSpPr>
                <a:spLocks noEditPoints="1"/>
              </p:cNvSpPr>
              <p:nvPr/>
            </p:nvSpPr>
            <p:spPr bwMode="auto">
              <a:xfrm>
                <a:off x="1529" y="113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7" name="Freeform 280"/>
              <p:cNvSpPr>
                <a:spLocks/>
              </p:cNvSpPr>
              <p:nvPr/>
            </p:nvSpPr>
            <p:spPr bwMode="auto">
              <a:xfrm>
                <a:off x="1707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8" name="Freeform 281"/>
              <p:cNvSpPr>
                <a:spLocks noEditPoints="1"/>
              </p:cNvSpPr>
              <p:nvPr/>
            </p:nvSpPr>
            <p:spPr bwMode="auto">
              <a:xfrm>
                <a:off x="1702" y="127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89" name="Freeform 282"/>
              <p:cNvSpPr>
                <a:spLocks/>
              </p:cNvSpPr>
              <p:nvPr/>
            </p:nvSpPr>
            <p:spPr bwMode="auto">
              <a:xfrm>
                <a:off x="1591" y="118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0" name="Freeform 283"/>
              <p:cNvSpPr>
                <a:spLocks noEditPoints="1"/>
              </p:cNvSpPr>
              <p:nvPr/>
            </p:nvSpPr>
            <p:spPr bwMode="auto">
              <a:xfrm>
                <a:off x="1586" y="1178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1" name="Freeform 284"/>
              <p:cNvSpPr>
                <a:spLocks/>
              </p:cNvSpPr>
              <p:nvPr/>
            </p:nvSpPr>
            <p:spPr bwMode="auto">
              <a:xfrm>
                <a:off x="1792" y="12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2" name="Freeform 285"/>
              <p:cNvSpPr>
                <a:spLocks noEditPoints="1"/>
              </p:cNvSpPr>
              <p:nvPr/>
            </p:nvSpPr>
            <p:spPr bwMode="auto">
              <a:xfrm>
                <a:off x="1787" y="12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3" name="Freeform 286"/>
              <p:cNvSpPr>
                <a:spLocks/>
              </p:cNvSpPr>
              <p:nvPr/>
            </p:nvSpPr>
            <p:spPr bwMode="auto">
              <a:xfrm>
                <a:off x="170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4" name="Freeform 287"/>
              <p:cNvSpPr>
                <a:spLocks noEditPoints="1"/>
              </p:cNvSpPr>
              <p:nvPr/>
            </p:nvSpPr>
            <p:spPr bwMode="auto">
              <a:xfrm>
                <a:off x="1701" y="127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5" name="Freeform 288"/>
              <p:cNvSpPr>
                <a:spLocks/>
              </p:cNvSpPr>
              <p:nvPr/>
            </p:nvSpPr>
            <p:spPr bwMode="auto">
              <a:xfrm>
                <a:off x="1539" y="112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6" name="Freeform 289"/>
              <p:cNvSpPr>
                <a:spLocks noEditPoints="1"/>
              </p:cNvSpPr>
              <p:nvPr/>
            </p:nvSpPr>
            <p:spPr bwMode="auto">
              <a:xfrm>
                <a:off x="1534" y="112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7" name="Freeform 290"/>
              <p:cNvSpPr>
                <a:spLocks/>
              </p:cNvSpPr>
              <p:nvPr/>
            </p:nvSpPr>
            <p:spPr bwMode="auto">
              <a:xfrm>
                <a:off x="1582" y="120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8" name="Freeform 291"/>
              <p:cNvSpPr>
                <a:spLocks noEditPoints="1"/>
              </p:cNvSpPr>
              <p:nvPr/>
            </p:nvSpPr>
            <p:spPr bwMode="auto">
              <a:xfrm>
                <a:off x="1577" y="12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99" name="Freeform 292"/>
              <p:cNvSpPr>
                <a:spLocks/>
              </p:cNvSpPr>
              <p:nvPr/>
            </p:nvSpPr>
            <p:spPr bwMode="auto">
              <a:xfrm>
                <a:off x="1589" y="12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0" name="Freeform 293"/>
              <p:cNvSpPr>
                <a:spLocks noEditPoints="1"/>
              </p:cNvSpPr>
              <p:nvPr/>
            </p:nvSpPr>
            <p:spPr bwMode="auto">
              <a:xfrm>
                <a:off x="1584" y="12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1" name="Freeform 294"/>
              <p:cNvSpPr>
                <a:spLocks/>
              </p:cNvSpPr>
              <p:nvPr/>
            </p:nvSpPr>
            <p:spPr bwMode="auto">
              <a:xfrm>
                <a:off x="1460" y="101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2" name="Freeform 295"/>
              <p:cNvSpPr>
                <a:spLocks noEditPoints="1"/>
              </p:cNvSpPr>
              <p:nvPr/>
            </p:nvSpPr>
            <p:spPr bwMode="auto">
              <a:xfrm>
                <a:off x="1455" y="1009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3" name="Freeform 296"/>
              <p:cNvSpPr>
                <a:spLocks/>
              </p:cNvSpPr>
              <p:nvPr/>
            </p:nvSpPr>
            <p:spPr bwMode="auto">
              <a:xfrm>
                <a:off x="1475" y="104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4" name="Freeform 297"/>
              <p:cNvSpPr>
                <a:spLocks noEditPoints="1"/>
              </p:cNvSpPr>
              <p:nvPr/>
            </p:nvSpPr>
            <p:spPr bwMode="auto">
              <a:xfrm>
                <a:off x="1470" y="103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5" name="Freeform 298"/>
              <p:cNvSpPr>
                <a:spLocks/>
              </p:cNvSpPr>
              <p:nvPr/>
            </p:nvSpPr>
            <p:spPr bwMode="auto">
              <a:xfrm>
                <a:off x="1863" y="123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6" name="Freeform 299"/>
              <p:cNvSpPr>
                <a:spLocks noEditPoints="1"/>
              </p:cNvSpPr>
              <p:nvPr/>
            </p:nvSpPr>
            <p:spPr bwMode="auto">
              <a:xfrm>
                <a:off x="1858" y="122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7" name="Freeform 300"/>
              <p:cNvSpPr>
                <a:spLocks/>
              </p:cNvSpPr>
              <p:nvPr/>
            </p:nvSpPr>
            <p:spPr bwMode="auto">
              <a:xfrm>
                <a:off x="2237" y="195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8" name="Freeform 301"/>
              <p:cNvSpPr>
                <a:spLocks noEditPoints="1"/>
              </p:cNvSpPr>
              <p:nvPr/>
            </p:nvSpPr>
            <p:spPr bwMode="auto">
              <a:xfrm>
                <a:off x="2232" y="195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09" name="Freeform 302"/>
              <p:cNvSpPr>
                <a:spLocks/>
              </p:cNvSpPr>
              <p:nvPr/>
            </p:nvSpPr>
            <p:spPr bwMode="auto">
              <a:xfrm>
                <a:off x="1803" y="135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0" name="Freeform 303"/>
              <p:cNvSpPr>
                <a:spLocks noEditPoints="1"/>
              </p:cNvSpPr>
              <p:nvPr/>
            </p:nvSpPr>
            <p:spPr bwMode="auto">
              <a:xfrm>
                <a:off x="1799" y="134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1" name="Freeform 304"/>
              <p:cNvSpPr>
                <a:spLocks/>
              </p:cNvSpPr>
              <p:nvPr/>
            </p:nvSpPr>
            <p:spPr bwMode="auto">
              <a:xfrm>
                <a:off x="1266" y="692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2" name="Freeform 305"/>
              <p:cNvSpPr>
                <a:spLocks noEditPoints="1"/>
              </p:cNvSpPr>
              <p:nvPr/>
            </p:nvSpPr>
            <p:spPr bwMode="auto">
              <a:xfrm>
                <a:off x="1261" y="68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3" name="Freeform 306"/>
              <p:cNvSpPr>
                <a:spLocks/>
              </p:cNvSpPr>
              <p:nvPr/>
            </p:nvSpPr>
            <p:spPr bwMode="auto">
              <a:xfrm>
                <a:off x="1684" y="74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4" name="Freeform 307"/>
              <p:cNvSpPr>
                <a:spLocks noEditPoints="1"/>
              </p:cNvSpPr>
              <p:nvPr/>
            </p:nvSpPr>
            <p:spPr bwMode="auto">
              <a:xfrm>
                <a:off x="1679" y="73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5" name="Freeform 308"/>
              <p:cNvSpPr>
                <a:spLocks/>
              </p:cNvSpPr>
              <p:nvPr/>
            </p:nvSpPr>
            <p:spPr bwMode="auto">
              <a:xfrm>
                <a:off x="1377" y="78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6" name="Freeform 309"/>
              <p:cNvSpPr>
                <a:spLocks noEditPoints="1"/>
              </p:cNvSpPr>
              <p:nvPr/>
            </p:nvSpPr>
            <p:spPr bwMode="auto">
              <a:xfrm>
                <a:off x="1372" y="77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7" name="Freeform 310"/>
              <p:cNvSpPr>
                <a:spLocks/>
              </p:cNvSpPr>
              <p:nvPr/>
            </p:nvSpPr>
            <p:spPr bwMode="auto">
              <a:xfrm>
                <a:off x="1303" y="70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8" name="Freeform 311"/>
              <p:cNvSpPr>
                <a:spLocks noEditPoints="1"/>
              </p:cNvSpPr>
              <p:nvPr/>
            </p:nvSpPr>
            <p:spPr bwMode="auto">
              <a:xfrm>
                <a:off x="1298" y="70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19" name="Freeform 312"/>
              <p:cNvSpPr>
                <a:spLocks/>
              </p:cNvSpPr>
              <p:nvPr/>
            </p:nvSpPr>
            <p:spPr bwMode="auto">
              <a:xfrm>
                <a:off x="3014" y="297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0" name="Freeform 313"/>
              <p:cNvSpPr>
                <a:spLocks noEditPoints="1"/>
              </p:cNvSpPr>
              <p:nvPr/>
            </p:nvSpPr>
            <p:spPr bwMode="auto">
              <a:xfrm>
                <a:off x="3009" y="296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1" name="Freeform 314"/>
              <p:cNvSpPr>
                <a:spLocks/>
              </p:cNvSpPr>
              <p:nvPr/>
            </p:nvSpPr>
            <p:spPr bwMode="auto">
              <a:xfrm>
                <a:off x="3022" y="297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2" name="Freeform 315"/>
              <p:cNvSpPr>
                <a:spLocks noEditPoints="1"/>
              </p:cNvSpPr>
              <p:nvPr/>
            </p:nvSpPr>
            <p:spPr bwMode="auto">
              <a:xfrm>
                <a:off x="3017" y="296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3" name="Freeform 316"/>
              <p:cNvSpPr>
                <a:spLocks/>
              </p:cNvSpPr>
              <p:nvPr/>
            </p:nvSpPr>
            <p:spPr bwMode="auto">
              <a:xfrm>
                <a:off x="2356" y="195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4" name="Freeform 317"/>
              <p:cNvSpPr>
                <a:spLocks noEditPoints="1"/>
              </p:cNvSpPr>
              <p:nvPr/>
            </p:nvSpPr>
            <p:spPr bwMode="auto">
              <a:xfrm>
                <a:off x="2351" y="195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5" name="Freeform 318"/>
              <p:cNvSpPr>
                <a:spLocks/>
              </p:cNvSpPr>
              <p:nvPr/>
            </p:nvSpPr>
            <p:spPr bwMode="auto">
              <a:xfrm>
                <a:off x="2439" y="188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6" name="Freeform 319"/>
              <p:cNvSpPr>
                <a:spLocks noEditPoints="1"/>
              </p:cNvSpPr>
              <p:nvPr/>
            </p:nvSpPr>
            <p:spPr bwMode="auto">
              <a:xfrm>
                <a:off x="2434" y="188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7" name="Freeform 320"/>
              <p:cNvSpPr>
                <a:spLocks/>
              </p:cNvSpPr>
              <p:nvPr/>
            </p:nvSpPr>
            <p:spPr bwMode="auto">
              <a:xfrm>
                <a:off x="2798" y="222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8" name="Freeform 321"/>
              <p:cNvSpPr>
                <a:spLocks noEditPoints="1"/>
              </p:cNvSpPr>
              <p:nvPr/>
            </p:nvSpPr>
            <p:spPr bwMode="auto">
              <a:xfrm>
                <a:off x="2793" y="221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29" name="Freeform 322"/>
              <p:cNvSpPr>
                <a:spLocks/>
              </p:cNvSpPr>
              <p:nvPr/>
            </p:nvSpPr>
            <p:spPr bwMode="auto">
              <a:xfrm>
                <a:off x="2663" y="221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0" name="Freeform 323"/>
              <p:cNvSpPr>
                <a:spLocks noEditPoints="1"/>
              </p:cNvSpPr>
              <p:nvPr/>
            </p:nvSpPr>
            <p:spPr bwMode="auto">
              <a:xfrm>
                <a:off x="2658" y="220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1" name="Freeform 324"/>
              <p:cNvSpPr>
                <a:spLocks/>
              </p:cNvSpPr>
              <p:nvPr/>
            </p:nvSpPr>
            <p:spPr bwMode="auto">
              <a:xfrm>
                <a:off x="2708" y="225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2" name="Freeform 325"/>
              <p:cNvSpPr>
                <a:spLocks noEditPoints="1"/>
              </p:cNvSpPr>
              <p:nvPr/>
            </p:nvSpPr>
            <p:spPr bwMode="auto">
              <a:xfrm>
                <a:off x="2703" y="225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3" name="Freeform 326"/>
              <p:cNvSpPr>
                <a:spLocks/>
              </p:cNvSpPr>
              <p:nvPr/>
            </p:nvSpPr>
            <p:spPr bwMode="auto">
              <a:xfrm>
                <a:off x="2648" y="222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4" name="Freeform 327"/>
              <p:cNvSpPr>
                <a:spLocks noEditPoints="1"/>
              </p:cNvSpPr>
              <p:nvPr/>
            </p:nvSpPr>
            <p:spPr bwMode="auto">
              <a:xfrm>
                <a:off x="2643" y="222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5" name="Freeform 328"/>
              <p:cNvSpPr>
                <a:spLocks/>
              </p:cNvSpPr>
              <p:nvPr/>
            </p:nvSpPr>
            <p:spPr bwMode="auto">
              <a:xfrm>
                <a:off x="1527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6" name="Freeform 329"/>
              <p:cNvSpPr>
                <a:spLocks noEditPoints="1"/>
              </p:cNvSpPr>
              <p:nvPr/>
            </p:nvSpPr>
            <p:spPr bwMode="auto">
              <a:xfrm>
                <a:off x="1522" y="114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7" name="Freeform 330"/>
              <p:cNvSpPr>
                <a:spLocks/>
              </p:cNvSpPr>
              <p:nvPr/>
            </p:nvSpPr>
            <p:spPr bwMode="auto">
              <a:xfrm>
                <a:off x="1527" y="11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8" name="Freeform 331"/>
              <p:cNvSpPr>
                <a:spLocks noEditPoints="1"/>
              </p:cNvSpPr>
              <p:nvPr/>
            </p:nvSpPr>
            <p:spPr bwMode="auto">
              <a:xfrm>
                <a:off x="1522" y="115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39" name="Freeform 332"/>
              <p:cNvSpPr>
                <a:spLocks/>
              </p:cNvSpPr>
              <p:nvPr/>
            </p:nvSpPr>
            <p:spPr bwMode="auto">
              <a:xfrm>
                <a:off x="1549" y="114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0" name="Freeform 333"/>
              <p:cNvSpPr>
                <a:spLocks noEditPoints="1"/>
              </p:cNvSpPr>
              <p:nvPr/>
            </p:nvSpPr>
            <p:spPr bwMode="auto">
              <a:xfrm>
                <a:off x="1544" y="114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1" name="Freeform 334"/>
              <p:cNvSpPr>
                <a:spLocks/>
              </p:cNvSpPr>
              <p:nvPr/>
            </p:nvSpPr>
            <p:spPr bwMode="auto">
              <a:xfrm>
                <a:off x="1377" y="88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2" name="Freeform 335"/>
              <p:cNvSpPr>
                <a:spLocks noEditPoints="1"/>
              </p:cNvSpPr>
              <p:nvPr/>
            </p:nvSpPr>
            <p:spPr bwMode="auto">
              <a:xfrm>
                <a:off x="1372" y="88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3" name="Freeform 336"/>
              <p:cNvSpPr>
                <a:spLocks/>
              </p:cNvSpPr>
              <p:nvPr/>
            </p:nvSpPr>
            <p:spPr bwMode="auto">
              <a:xfrm>
                <a:off x="1774" y="114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4" name="Freeform 337"/>
              <p:cNvSpPr>
                <a:spLocks noEditPoints="1"/>
              </p:cNvSpPr>
              <p:nvPr/>
            </p:nvSpPr>
            <p:spPr bwMode="auto">
              <a:xfrm>
                <a:off x="1769" y="113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5" name="Freeform 338"/>
              <p:cNvSpPr>
                <a:spLocks/>
              </p:cNvSpPr>
              <p:nvPr/>
            </p:nvSpPr>
            <p:spPr bwMode="auto">
              <a:xfrm>
                <a:off x="1437" y="106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6" name="Freeform 339"/>
              <p:cNvSpPr>
                <a:spLocks noEditPoints="1"/>
              </p:cNvSpPr>
              <p:nvPr/>
            </p:nvSpPr>
            <p:spPr bwMode="auto">
              <a:xfrm>
                <a:off x="1432" y="10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7" name="Freeform 340"/>
              <p:cNvSpPr>
                <a:spLocks/>
              </p:cNvSpPr>
              <p:nvPr/>
            </p:nvSpPr>
            <p:spPr bwMode="auto">
              <a:xfrm>
                <a:off x="1639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8" name="Freeform 341"/>
              <p:cNvSpPr>
                <a:spLocks noEditPoints="1"/>
              </p:cNvSpPr>
              <p:nvPr/>
            </p:nvSpPr>
            <p:spPr bwMode="auto">
              <a:xfrm>
                <a:off x="1634" y="114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49" name="Freeform 342"/>
              <p:cNvSpPr>
                <a:spLocks/>
              </p:cNvSpPr>
              <p:nvPr/>
            </p:nvSpPr>
            <p:spPr bwMode="auto">
              <a:xfrm>
                <a:off x="1916" y="137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0" name="Freeform 343"/>
              <p:cNvSpPr>
                <a:spLocks noEditPoints="1"/>
              </p:cNvSpPr>
              <p:nvPr/>
            </p:nvSpPr>
            <p:spPr bwMode="auto">
              <a:xfrm>
                <a:off x="1911" y="1373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1" name="Freeform 344"/>
              <p:cNvSpPr>
                <a:spLocks/>
              </p:cNvSpPr>
              <p:nvPr/>
            </p:nvSpPr>
            <p:spPr bwMode="auto">
              <a:xfrm>
                <a:off x="1310" y="9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2" name="Freeform 345"/>
              <p:cNvSpPr>
                <a:spLocks noEditPoints="1"/>
              </p:cNvSpPr>
              <p:nvPr/>
            </p:nvSpPr>
            <p:spPr bwMode="auto">
              <a:xfrm>
                <a:off x="1305" y="97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3" name="Freeform 346"/>
              <p:cNvSpPr>
                <a:spLocks/>
              </p:cNvSpPr>
              <p:nvPr/>
            </p:nvSpPr>
            <p:spPr bwMode="auto">
              <a:xfrm>
                <a:off x="1751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4" name="Freeform 347"/>
              <p:cNvSpPr>
                <a:spLocks noEditPoints="1"/>
              </p:cNvSpPr>
              <p:nvPr/>
            </p:nvSpPr>
            <p:spPr bwMode="auto">
              <a:xfrm>
                <a:off x="1746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5" name="Freeform 348"/>
              <p:cNvSpPr>
                <a:spLocks/>
              </p:cNvSpPr>
              <p:nvPr/>
            </p:nvSpPr>
            <p:spPr bwMode="auto">
              <a:xfrm>
                <a:off x="1280" y="119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6" name="Freeform 349"/>
              <p:cNvSpPr>
                <a:spLocks noEditPoints="1"/>
              </p:cNvSpPr>
              <p:nvPr/>
            </p:nvSpPr>
            <p:spPr bwMode="auto">
              <a:xfrm>
                <a:off x="1276" y="1190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7" name="Freeform 350"/>
              <p:cNvSpPr>
                <a:spLocks/>
              </p:cNvSpPr>
              <p:nvPr/>
            </p:nvSpPr>
            <p:spPr bwMode="auto">
              <a:xfrm>
                <a:off x="2162" y="131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8" name="Freeform 351"/>
              <p:cNvSpPr>
                <a:spLocks noEditPoints="1"/>
              </p:cNvSpPr>
              <p:nvPr/>
            </p:nvSpPr>
            <p:spPr bwMode="auto">
              <a:xfrm>
                <a:off x="2157" y="130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59" name="Freeform 352"/>
              <p:cNvSpPr>
                <a:spLocks/>
              </p:cNvSpPr>
              <p:nvPr/>
            </p:nvSpPr>
            <p:spPr bwMode="auto">
              <a:xfrm>
                <a:off x="1266" y="104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0" name="Freeform 353"/>
              <p:cNvSpPr>
                <a:spLocks noEditPoints="1"/>
              </p:cNvSpPr>
              <p:nvPr/>
            </p:nvSpPr>
            <p:spPr bwMode="auto">
              <a:xfrm>
                <a:off x="1261" y="104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1" name="Freeform 354"/>
              <p:cNvSpPr>
                <a:spLocks/>
              </p:cNvSpPr>
              <p:nvPr/>
            </p:nvSpPr>
            <p:spPr bwMode="auto">
              <a:xfrm>
                <a:off x="2170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2" name="Freeform 355"/>
              <p:cNvSpPr>
                <a:spLocks noEditPoints="1"/>
              </p:cNvSpPr>
              <p:nvPr/>
            </p:nvSpPr>
            <p:spPr bwMode="auto">
              <a:xfrm>
                <a:off x="2165" y="1365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3" name="Freeform 356"/>
              <p:cNvSpPr>
                <a:spLocks/>
              </p:cNvSpPr>
              <p:nvPr/>
            </p:nvSpPr>
            <p:spPr bwMode="auto">
              <a:xfrm>
                <a:off x="2267" y="134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4" name="Freeform 357"/>
              <p:cNvSpPr>
                <a:spLocks noEditPoints="1"/>
              </p:cNvSpPr>
              <p:nvPr/>
            </p:nvSpPr>
            <p:spPr bwMode="auto">
              <a:xfrm>
                <a:off x="2262" y="133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5" name="Freeform 358"/>
              <p:cNvSpPr>
                <a:spLocks/>
              </p:cNvSpPr>
              <p:nvPr/>
            </p:nvSpPr>
            <p:spPr bwMode="auto">
              <a:xfrm>
                <a:off x="1310" y="112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6" name="Freeform 359"/>
              <p:cNvSpPr>
                <a:spLocks noEditPoints="1"/>
              </p:cNvSpPr>
              <p:nvPr/>
            </p:nvSpPr>
            <p:spPr bwMode="auto">
              <a:xfrm>
                <a:off x="1305" y="111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7" name="Freeform 360"/>
              <p:cNvSpPr>
                <a:spLocks/>
              </p:cNvSpPr>
              <p:nvPr/>
            </p:nvSpPr>
            <p:spPr bwMode="auto">
              <a:xfrm>
                <a:off x="1303" y="115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8" name="Freeform 361"/>
              <p:cNvSpPr>
                <a:spLocks noEditPoints="1"/>
              </p:cNvSpPr>
              <p:nvPr/>
            </p:nvSpPr>
            <p:spPr bwMode="auto">
              <a:xfrm>
                <a:off x="1298" y="115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69" name="Freeform 362"/>
              <p:cNvSpPr>
                <a:spLocks/>
              </p:cNvSpPr>
              <p:nvPr/>
            </p:nvSpPr>
            <p:spPr bwMode="auto">
              <a:xfrm>
                <a:off x="1288" y="103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0" name="Freeform 363"/>
              <p:cNvSpPr>
                <a:spLocks noEditPoints="1"/>
              </p:cNvSpPr>
              <p:nvPr/>
            </p:nvSpPr>
            <p:spPr bwMode="auto">
              <a:xfrm>
                <a:off x="1283" y="102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1" name="Freeform 364"/>
              <p:cNvSpPr>
                <a:spLocks/>
              </p:cNvSpPr>
              <p:nvPr/>
            </p:nvSpPr>
            <p:spPr bwMode="auto">
              <a:xfrm>
                <a:off x="1228" y="116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2" name="Freeform 365"/>
              <p:cNvSpPr>
                <a:spLocks noEditPoints="1"/>
              </p:cNvSpPr>
              <p:nvPr/>
            </p:nvSpPr>
            <p:spPr bwMode="auto">
              <a:xfrm>
                <a:off x="1223" y="116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3" name="Freeform 366"/>
              <p:cNvSpPr>
                <a:spLocks/>
              </p:cNvSpPr>
              <p:nvPr/>
            </p:nvSpPr>
            <p:spPr bwMode="auto">
              <a:xfrm>
                <a:off x="1370" y="81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4" name="Freeform 367"/>
              <p:cNvSpPr>
                <a:spLocks noEditPoints="1"/>
              </p:cNvSpPr>
              <p:nvPr/>
            </p:nvSpPr>
            <p:spPr bwMode="auto">
              <a:xfrm>
                <a:off x="1365" y="81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5" name="Freeform 368"/>
              <p:cNvSpPr>
                <a:spLocks/>
              </p:cNvSpPr>
              <p:nvPr/>
            </p:nvSpPr>
            <p:spPr bwMode="auto">
              <a:xfrm>
                <a:off x="1901" y="169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6" name="Freeform 369"/>
              <p:cNvSpPr>
                <a:spLocks noEditPoints="1"/>
              </p:cNvSpPr>
              <p:nvPr/>
            </p:nvSpPr>
            <p:spPr bwMode="auto">
              <a:xfrm>
                <a:off x="1896" y="1686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7" name="Freeform 370"/>
              <p:cNvSpPr>
                <a:spLocks/>
              </p:cNvSpPr>
              <p:nvPr/>
            </p:nvSpPr>
            <p:spPr bwMode="auto">
              <a:xfrm>
                <a:off x="2005" y="180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8" name="Freeform 371"/>
              <p:cNvSpPr>
                <a:spLocks noEditPoints="1"/>
              </p:cNvSpPr>
              <p:nvPr/>
            </p:nvSpPr>
            <p:spPr bwMode="auto">
              <a:xfrm>
                <a:off x="2000" y="179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79" name="Freeform 372"/>
              <p:cNvSpPr>
                <a:spLocks/>
              </p:cNvSpPr>
              <p:nvPr/>
            </p:nvSpPr>
            <p:spPr bwMode="auto">
              <a:xfrm>
                <a:off x="2125" y="176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0" name="Freeform 373"/>
              <p:cNvSpPr>
                <a:spLocks noEditPoints="1"/>
              </p:cNvSpPr>
              <p:nvPr/>
            </p:nvSpPr>
            <p:spPr bwMode="auto">
              <a:xfrm>
                <a:off x="2120" y="175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1" name="Freeform 374"/>
              <p:cNvSpPr>
                <a:spLocks/>
              </p:cNvSpPr>
              <p:nvPr/>
            </p:nvSpPr>
            <p:spPr bwMode="auto">
              <a:xfrm>
                <a:off x="1557" y="127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2" name="Freeform 375"/>
              <p:cNvSpPr>
                <a:spLocks noEditPoints="1"/>
              </p:cNvSpPr>
              <p:nvPr/>
            </p:nvSpPr>
            <p:spPr bwMode="auto">
              <a:xfrm>
                <a:off x="1552" y="1265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3" name="Freeform 376"/>
              <p:cNvSpPr>
                <a:spLocks/>
              </p:cNvSpPr>
              <p:nvPr/>
            </p:nvSpPr>
            <p:spPr bwMode="auto">
              <a:xfrm>
                <a:off x="1684" y="147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4" name="Freeform 377"/>
              <p:cNvSpPr>
                <a:spLocks noEditPoints="1"/>
              </p:cNvSpPr>
              <p:nvPr/>
            </p:nvSpPr>
            <p:spPr bwMode="auto">
              <a:xfrm>
                <a:off x="1679" y="146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5" name="Freeform 378"/>
              <p:cNvSpPr>
                <a:spLocks/>
              </p:cNvSpPr>
              <p:nvPr/>
            </p:nvSpPr>
            <p:spPr bwMode="auto">
              <a:xfrm>
                <a:off x="1542" y="1317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6" name="Freeform 379"/>
              <p:cNvSpPr>
                <a:spLocks noEditPoints="1"/>
              </p:cNvSpPr>
              <p:nvPr/>
            </p:nvSpPr>
            <p:spPr bwMode="auto">
              <a:xfrm>
                <a:off x="1537" y="131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7" name="Freeform 380"/>
              <p:cNvSpPr>
                <a:spLocks/>
              </p:cNvSpPr>
              <p:nvPr/>
            </p:nvSpPr>
            <p:spPr bwMode="auto">
              <a:xfrm>
                <a:off x="1572" y="112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8" name="Freeform 381"/>
              <p:cNvSpPr>
                <a:spLocks noEditPoints="1"/>
              </p:cNvSpPr>
              <p:nvPr/>
            </p:nvSpPr>
            <p:spPr bwMode="auto">
              <a:xfrm>
                <a:off x="1567" y="1119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89" name="Freeform 382"/>
              <p:cNvSpPr>
                <a:spLocks/>
              </p:cNvSpPr>
              <p:nvPr/>
            </p:nvSpPr>
            <p:spPr bwMode="auto">
              <a:xfrm>
                <a:off x="1549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0" name="Freeform 383"/>
              <p:cNvSpPr>
                <a:spLocks noEditPoints="1"/>
              </p:cNvSpPr>
              <p:nvPr/>
            </p:nvSpPr>
            <p:spPr bwMode="auto">
              <a:xfrm>
                <a:off x="1544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1" name="Freeform 384"/>
              <p:cNvSpPr>
                <a:spLocks/>
              </p:cNvSpPr>
              <p:nvPr/>
            </p:nvSpPr>
            <p:spPr bwMode="auto">
              <a:xfrm>
                <a:off x="1706" y="106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2" name="Freeform 385"/>
              <p:cNvSpPr>
                <a:spLocks noEditPoints="1"/>
              </p:cNvSpPr>
              <p:nvPr/>
            </p:nvSpPr>
            <p:spPr bwMode="auto">
              <a:xfrm>
                <a:off x="1701" y="106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3" name="Freeform 386"/>
              <p:cNvSpPr>
                <a:spLocks/>
              </p:cNvSpPr>
              <p:nvPr/>
            </p:nvSpPr>
            <p:spPr bwMode="auto">
              <a:xfrm>
                <a:off x="1781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4" name="Freeform 387"/>
              <p:cNvSpPr>
                <a:spLocks noEditPoints="1"/>
              </p:cNvSpPr>
              <p:nvPr/>
            </p:nvSpPr>
            <p:spPr bwMode="auto">
              <a:xfrm>
                <a:off x="1776" y="114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5" name="Freeform 388"/>
              <p:cNvSpPr>
                <a:spLocks/>
              </p:cNvSpPr>
              <p:nvPr/>
            </p:nvSpPr>
            <p:spPr bwMode="auto">
              <a:xfrm>
                <a:off x="1646" y="112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6" name="Freeform 389"/>
              <p:cNvSpPr>
                <a:spLocks noEditPoints="1"/>
              </p:cNvSpPr>
              <p:nvPr/>
            </p:nvSpPr>
            <p:spPr bwMode="auto">
              <a:xfrm>
                <a:off x="1642" y="111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7" name="Freeform 390"/>
              <p:cNvSpPr>
                <a:spLocks/>
              </p:cNvSpPr>
              <p:nvPr/>
            </p:nvSpPr>
            <p:spPr bwMode="auto">
              <a:xfrm>
                <a:off x="1975" y="149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8" name="Freeform 391"/>
              <p:cNvSpPr>
                <a:spLocks noEditPoints="1"/>
              </p:cNvSpPr>
              <p:nvPr/>
            </p:nvSpPr>
            <p:spPr bwMode="auto">
              <a:xfrm>
                <a:off x="1971" y="149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599" name="Freeform 392"/>
              <p:cNvSpPr>
                <a:spLocks/>
              </p:cNvSpPr>
              <p:nvPr/>
            </p:nvSpPr>
            <p:spPr bwMode="auto">
              <a:xfrm>
                <a:off x="2050" y="16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0" name="Freeform 393"/>
              <p:cNvSpPr>
                <a:spLocks noEditPoints="1"/>
              </p:cNvSpPr>
              <p:nvPr/>
            </p:nvSpPr>
            <p:spPr bwMode="auto">
              <a:xfrm>
                <a:off x="2045" y="16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1" name="Freeform 394"/>
              <p:cNvSpPr>
                <a:spLocks/>
              </p:cNvSpPr>
              <p:nvPr/>
            </p:nvSpPr>
            <p:spPr bwMode="auto">
              <a:xfrm>
                <a:off x="2095" y="16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2" name="Freeform 395"/>
              <p:cNvSpPr>
                <a:spLocks noEditPoints="1"/>
              </p:cNvSpPr>
              <p:nvPr/>
            </p:nvSpPr>
            <p:spPr bwMode="auto">
              <a:xfrm>
                <a:off x="2090" y="16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3" name="Freeform 396"/>
              <p:cNvSpPr>
                <a:spLocks/>
              </p:cNvSpPr>
              <p:nvPr/>
            </p:nvSpPr>
            <p:spPr bwMode="auto">
              <a:xfrm>
                <a:off x="1848" y="1463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4" name="Freeform 397"/>
              <p:cNvSpPr>
                <a:spLocks noEditPoints="1"/>
              </p:cNvSpPr>
              <p:nvPr/>
            </p:nvSpPr>
            <p:spPr bwMode="auto">
              <a:xfrm>
                <a:off x="1843" y="145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5" name="Freeform 398"/>
              <p:cNvSpPr>
                <a:spLocks/>
              </p:cNvSpPr>
              <p:nvPr/>
            </p:nvSpPr>
            <p:spPr bwMode="auto">
              <a:xfrm>
                <a:off x="1893" y="147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6" name="Freeform 399"/>
              <p:cNvSpPr>
                <a:spLocks noEditPoints="1"/>
              </p:cNvSpPr>
              <p:nvPr/>
            </p:nvSpPr>
            <p:spPr bwMode="auto">
              <a:xfrm>
                <a:off x="1888" y="147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7" name="Freeform 400"/>
              <p:cNvSpPr>
                <a:spLocks/>
              </p:cNvSpPr>
              <p:nvPr/>
            </p:nvSpPr>
            <p:spPr bwMode="auto">
              <a:xfrm>
                <a:off x="1632" y="126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8" name="Freeform 401"/>
              <p:cNvSpPr>
                <a:spLocks noEditPoints="1"/>
              </p:cNvSpPr>
              <p:nvPr/>
            </p:nvSpPr>
            <p:spPr bwMode="auto">
              <a:xfrm>
                <a:off x="1627" y="126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09" name="Freeform 402"/>
              <p:cNvSpPr>
                <a:spLocks/>
              </p:cNvSpPr>
              <p:nvPr/>
            </p:nvSpPr>
            <p:spPr bwMode="auto">
              <a:xfrm>
                <a:off x="1564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10" name="Freeform 403"/>
              <p:cNvSpPr>
                <a:spLocks noEditPoints="1"/>
              </p:cNvSpPr>
              <p:nvPr/>
            </p:nvSpPr>
            <p:spPr bwMode="auto">
              <a:xfrm>
                <a:off x="1559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11" name="Freeform 404"/>
              <p:cNvSpPr>
                <a:spLocks/>
              </p:cNvSpPr>
              <p:nvPr/>
            </p:nvSpPr>
            <p:spPr bwMode="auto">
              <a:xfrm>
                <a:off x="1632" y="12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12" name="Freeform 405"/>
              <p:cNvSpPr>
                <a:spLocks noEditPoints="1"/>
              </p:cNvSpPr>
              <p:nvPr/>
            </p:nvSpPr>
            <p:spPr bwMode="auto">
              <a:xfrm>
                <a:off x="1627" y="121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613" name="Freeform 406"/>
              <p:cNvSpPr>
                <a:spLocks/>
              </p:cNvSpPr>
              <p:nvPr/>
            </p:nvSpPr>
            <p:spPr bwMode="auto">
              <a:xfrm>
                <a:off x="1602" y="124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873" name="Group 608"/>
            <p:cNvGrpSpPr>
              <a:grpSpLocks/>
            </p:cNvGrpSpPr>
            <p:nvPr/>
          </p:nvGrpSpPr>
          <p:grpSpPr bwMode="auto">
            <a:xfrm>
              <a:off x="2001838" y="1225550"/>
              <a:ext cx="3541713" cy="3614738"/>
              <a:chOff x="1261" y="772"/>
              <a:chExt cx="2231" cy="2277"/>
            </a:xfrm>
          </p:grpSpPr>
          <p:sp>
            <p:nvSpPr>
              <p:cNvPr id="2214" name="Freeform 408"/>
              <p:cNvSpPr>
                <a:spLocks noEditPoints="1"/>
              </p:cNvSpPr>
              <p:nvPr/>
            </p:nvSpPr>
            <p:spPr bwMode="auto">
              <a:xfrm>
                <a:off x="1597" y="123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5" name="Freeform 409"/>
              <p:cNvSpPr>
                <a:spLocks/>
              </p:cNvSpPr>
              <p:nvPr/>
            </p:nvSpPr>
            <p:spPr bwMode="auto">
              <a:xfrm>
                <a:off x="1632" y="123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6" name="Freeform 410"/>
              <p:cNvSpPr>
                <a:spLocks noEditPoints="1"/>
              </p:cNvSpPr>
              <p:nvPr/>
            </p:nvSpPr>
            <p:spPr bwMode="auto">
              <a:xfrm>
                <a:off x="1627" y="123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7" name="Freeform 411"/>
              <p:cNvSpPr>
                <a:spLocks/>
              </p:cNvSpPr>
              <p:nvPr/>
            </p:nvSpPr>
            <p:spPr bwMode="auto">
              <a:xfrm>
                <a:off x="1721" y="1282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8" name="Freeform 412"/>
              <p:cNvSpPr>
                <a:spLocks noEditPoints="1"/>
              </p:cNvSpPr>
              <p:nvPr/>
            </p:nvSpPr>
            <p:spPr bwMode="auto">
              <a:xfrm>
                <a:off x="1716" y="127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9" name="Freeform 413"/>
              <p:cNvSpPr>
                <a:spLocks/>
              </p:cNvSpPr>
              <p:nvPr/>
            </p:nvSpPr>
            <p:spPr bwMode="auto">
              <a:xfrm>
                <a:off x="1796" y="134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0" name="Freeform 414"/>
              <p:cNvSpPr>
                <a:spLocks noEditPoints="1"/>
              </p:cNvSpPr>
              <p:nvPr/>
            </p:nvSpPr>
            <p:spPr bwMode="auto">
              <a:xfrm>
                <a:off x="1791" y="133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1" name="Freeform 415"/>
              <p:cNvSpPr>
                <a:spLocks/>
              </p:cNvSpPr>
              <p:nvPr/>
            </p:nvSpPr>
            <p:spPr bwMode="auto">
              <a:xfrm>
                <a:off x="1855" y="144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2" name="Freeform 416"/>
              <p:cNvSpPr>
                <a:spLocks noEditPoints="1"/>
              </p:cNvSpPr>
              <p:nvPr/>
            </p:nvSpPr>
            <p:spPr bwMode="auto">
              <a:xfrm>
                <a:off x="1851" y="143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3" name="Freeform 417"/>
              <p:cNvSpPr>
                <a:spLocks/>
              </p:cNvSpPr>
              <p:nvPr/>
            </p:nvSpPr>
            <p:spPr bwMode="auto">
              <a:xfrm>
                <a:off x="1557" y="115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4" name="Freeform 418"/>
              <p:cNvSpPr>
                <a:spLocks noEditPoints="1"/>
              </p:cNvSpPr>
              <p:nvPr/>
            </p:nvSpPr>
            <p:spPr bwMode="auto">
              <a:xfrm>
                <a:off x="1552" y="1149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5" name="Freeform 419"/>
              <p:cNvSpPr>
                <a:spLocks/>
              </p:cNvSpPr>
              <p:nvPr/>
            </p:nvSpPr>
            <p:spPr bwMode="auto">
              <a:xfrm>
                <a:off x="1706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6" name="Freeform 420"/>
              <p:cNvSpPr>
                <a:spLocks noEditPoints="1"/>
              </p:cNvSpPr>
              <p:nvPr/>
            </p:nvSpPr>
            <p:spPr bwMode="auto">
              <a:xfrm>
                <a:off x="1701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7" name="Freeform 421"/>
              <p:cNvSpPr>
                <a:spLocks/>
              </p:cNvSpPr>
              <p:nvPr/>
            </p:nvSpPr>
            <p:spPr bwMode="auto">
              <a:xfrm>
                <a:off x="1646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8" name="Freeform 422"/>
              <p:cNvSpPr>
                <a:spLocks noEditPoints="1"/>
              </p:cNvSpPr>
              <p:nvPr/>
            </p:nvSpPr>
            <p:spPr bwMode="auto">
              <a:xfrm>
                <a:off x="1642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29" name="Freeform 423"/>
              <p:cNvSpPr>
                <a:spLocks/>
              </p:cNvSpPr>
              <p:nvPr/>
            </p:nvSpPr>
            <p:spPr bwMode="auto">
              <a:xfrm>
                <a:off x="1654" y="129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0" name="Freeform 424"/>
              <p:cNvSpPr>
                <a:spLocks noEditPoints="1"/>
              </p:cNvSpPr>
              <p:nvPr/>
            </p:nvSpPr>
            <p:spPr bwMode="auto">
              <a:xfrm>
                <a:off x="1649" y="12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1" name="Freeform 425"/>
              <p:cNvSpPr>
                <a:spLocks/>
              </p:cNvSpPr>
              <p:nvPr/>
            </p:nvSpPr>
            <p:spPr bwMode="auto">
              <a:xfrm>
                <a:off x="1699" y="1276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2" name="Freeform 426"/>
              <p:cNvSpPr>
                <a:spLocks noEditPoints="1"/>
              </p:cNvSpPr>
              <p:nvPr/>
            </p:nvSpPr>
            <p:spPr bwMode="auto">
              <a:xfrm>
                <a:off x="1694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3" name="Freeform 427"/>
              <p:cNvSpPr>
                <a:spLocks/>
              </p:cNvSpPr>
              <p:nvPr/>
            </p:nvSpPr>
            <p:spPr bwMode="auto">
              <a:xfrm>
                <a:off x="1766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4" name="Freeform 428"/>
              <p:cNvSpPr>
                <a:spLocks noEditPoints="1"/>
              </p:cNvSpPr>
              <p:nvPr/>
            </p:nvSpPr>
            <p:spPr bwMode="auto">
              <a:xfrm>
                <a:off x="1761" y="1365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5" name="Freeform 429"/>
              <p:cNvSpPr>
                <a:spLocks/>
              </p:cNvSpPr>
              <p:nvPr/>
            </p:nvSpPr>
            <p:spPr bwMode="auto">
              <a:xfrm>
                <a:off x="1676" y="122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6" name="Freeform 430"/>
              <p:cNvSpPr>
                <a:spLocks noEditPoints="1"/>
              </p:cNvSpPr>
              <p:nvPr/>
            </p:nvSpPr>
            <p:spPr bwMode="auto">
              <a:xfrm>
                <a:off x="1671" y="121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7" name="Freeform 431"/>
              <p:cNvSpPr>
                <a:spLocks/>
              </p:cNvSpPr>
              <p:nvPr/>
            </p:nvSpPr>
            <p:spPr bwMode="auto">
              <a:xfrm>
                <a:off x="1684" y="14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8" name="Freeform 432"/>
              <p:cNvSpPr>
                <a:spLocks noEditPoints="1"/>
              </p:cNvSpPr>
              <p:nvPr/>
            </p:nvSpPr>
            <p:spPr bwMode="auto">
              <a:xfrm>
                <a:off x="1679" y="143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39" name="Freeform 433"/>
              <p:cNvSpPr>
                <a:spLocks/>
              </p:cNvSpPr>
              <p:nvPr/>
            </p:nvSpPr>
            <p:spPr bwMode="auto">
              <a:xfrm>
                <a:off x="1789" y="138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0" name="Freeform 434"/>
              <p:cNvSpPr>
                <a:spLocks noEditPoints="1"/>
              </p:cNvSpPr>
              <p:nvPr/>
            </p:nvSpPr>
            <p:spPr bwMode="auto">
              <a:xfrm>
                <a:off x="1784" y="137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1" name="Freeform 435"/>
              <p:cNvSpPr>
                <a:spLocks/>
              </p:cNvSpPr>
              <p:nvPr/>
            </p:nvSpPr>
            <p:spPr bwMode="auto">
              <a:xfrm>
                <a:off x="1721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2" name="Freeform 436"/>
              <p:cNvSpPr>
                <a:spLocks noEditPoints="1"/>
              </p:cNvSpPr>
              <p:nvPr/>
            </p:nvSpPr>
            <p:spPr bwMode="auto">
              <a:xfrm>
                <a:off x="1716" y="128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3" name="Freeform 437"/>
              <p:cNvSpPr>
                <a:spLocks/>
              </p:cNvSpPr>
              <p:nvPr/>
            </p:nvSpPr>
            <p:spPr bwMode="auto">
              <a:xfrm>
                <a:off x="2073" y="158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4" name="Freeform 438"/>
              <p:cNvSpPr>
                <a:spLocks noEditPoints="1"/>
              </p:cNvSpPr>
              <p:nvPr/>
            </p:nvSpPr>
            <p:spPr bwMode="auto">
              <a:xfrm>
                <a:off x="2068" y="1583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5" name="Freeform 439"/>
              <p:cNvSpPr>
                <a:spLocks/>
              </p:cNvSpPr>
              <p:nvPr/>
            </p:nvSpPr>
            <p:spPr bwMode="auto">
              <a:xfrm>
                <a:off x="1908" y="146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6" name="Freeform 440"/>
              <p:cNvSpPr>
                <a:spLocks noEditPoints="1"/>
              </p:cNvSpPr>
              <p:nvPr/>
            </p:nvSpPr>
            <p:spPr bwMode="auto">
              <a:xfrm>
                <a:off x="1903" y="14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7" name="Freeform 441"/>
              <p:cNvSpPr>
                <a:spLocks/>
              </p:cNvSpPr>
              <p:nvPr/>
            </p:nvSpPr>
            <p:spPr bwMode="auto">
              <a:xfrm>
                <a:off x="1676" y="144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8" name="Freeform 442"/>
              <p:cNvSpPr>
                <a:spLocks noEditPoints="1"/>
              </p:cNvSpPr>
              <p:nvPr/>
            </p:nvSpPr>
            <p:spPr bwMode="auto">
              <a:xfrm>
                <a:off x="1671" y="144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49" name="Freeform 443"/>
              <p:cNvSpPr>
                <a:spLocks/>
              </p:cNvSpPr>
              <p:nvPr/>
            </p:nvSpPr>
            <p:spPr bwMode="auto">
              <a:xfrm>
                <a:off x="1729" y="136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0" name="Freeform 444"/>
              <p:cNvSpPr>
                <a:spLocks noEditPoints="1"/>
              </p:cNvSpPr>
              <p:nvPr/>
            </p:nvSpPr>
            <p:spPr bwMode="auto">
              <a:xfrm>
                <a:off x="1724" y="1365"/>
                <a:ext cx="116" cy="113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1" name="Freeform 445"/>
              <p:cNvSpPr>
                <a:spLocks/>
              </p:cNvSpPr>
              <p:nvPr/>
            </p:nvSpPr>
            <p:spPr bwMode="auto">
              <a:xfrm>
                <a:off x="1744" y="127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2" name="Freeform 446"/>
              <p:cNvSpPr>
                <a:spLocks noEditPoints="1"/>
              </p:cNvSpPr>
              <p:nvPr/>
            </p:nvSpPr>
            <p:spPr bwMode="auto">
              <a:xfrm>
                <a:off x="1739" y="1268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3" name="Freeform 447"/>
              <p:cNvSpPr>
                <a:spLocks/>
              </p:cNvSpPr>
              <p:nvPr/>
            </p:nvSpPr>
            <p:spPr bwMode="auto">
              <a:xfrm>
                <a:off x="1624" y="132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4" name="Freeform 448"/>
              <p:cNvSpPr>
                <a:spLocks noEditPoints="1"/>
              </p:cNvSpPr>
              <p:nvPr/>
            </p:nvSpPr>
            <p:spPr bwMode="auto">
              <a:xfrm>
                <a:off x="1619" y="132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5" name="Freeform 449"/>
              <p:cNvSpPr>
                <a:spLocks/>
              </p:cNvSpPr>
              <p:nvPr/>
            </p:nvSpPr>
            <p:spPr bwMode="auto">
              <a:xfrm>
                <a:off x="1497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6" name="Freeform 450"/>
              <p:cNvSpPr>
                <a:spLocks noEditPoints="1"/>
              </p:cNvSpPr>
              <p:nvPr/>
            </p:nvSpPr>
            <p:spPr bwMode="auto">
              <a:xfrm>
                <a:off x="1492" y="127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7" name="Freeform 451"/>
              <p:cNvSpPr>
                <a:spLocks/>
              </p:cNvSpPr>
              <p:nvPr/>
            </p:nvSpPr>
            <p:spPr bwMode="auto">
              <a:xfrm>
                <a:off x="1624" y="13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8" name="Freeform 452"/>
              <p:cNvSpPr>
                <a:spLocks noEditPoints="1"/>
              </p:cNvSpPr>
              <p:nvPr/>
            </p:nvSpPr>
            <p:spPr bwMode="auto">
              <a:xfrm>
                <a:off x="1619" y="135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59" name="Freeform 453"/>
              <p:cNvSpPr>
                <a:spLocks/>
              </p:cNvSpPr>
              <p:nvPr/>
            </p:nvSpPr>
            <p:spPr bwMode="auto">
              <a:xfrm>
                <a:off x="1564" y="127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0" name="Freeform 454"/>
              <p:cNvSpPr>
                <a:spLocks noEditPoints="1"/>
              </p:cNvSpPr>
              <p:nvPr/>
            </p:nvSpPr>
            <p:spPr bwMode="auto">
              <a:xfrm>
                <a:off x="1559" y="126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1" name="Freeform 455"/>
              <p:cNvSpPr>
                <a:spLocks/>
              </p:cNvSpPr>
              <p:nvPr/>
            </p:nvSpPr>
            <p:spPr bwMode="auto">
              <a:xfrm>
                <a:off x="1661" y="139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2" name="Freeform 456"/>
              <p:cNvSpPr>
                <a:spLocks noEditPoints="1"/>
              </p:cNvSpPr>
              <p:nvPr/>
            </p:nvSpPr>
            <p:spPr bwMode="auto">
              <a:xfrm>
                <a:off x="1656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3" name="Freeform 457"/>
              <p:cNvSpPr>
                <a:spLocks/>
              </p:cNvSpPr>
              <p:nvPr/>
            </p:nvSpPr>
            <p:spPr bwMode="auto">
              <a:xfrm>
                <a:off x="1564" y="126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4" name="Freeform 458"/>
              <p:cNvSpPr>
                <a:spLocks noEditPoints="1"/>
              </p:cNvSpPr>
              <p:nvPr/>
            </p:nvSpPr>
            <p:spPr bwMode="auto">
              <a:xfrm>
                <a:off x="1559" y="126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5" name="Freeform 459"/>
              <p:cNvSpPr>
                <a:spLocks/>
              </p:cNvSpPr>
              <p:nvPr/>
            </p:nvSpPr>
            <p:spPr bwMode="auto">
              <a:xfrm>
                <a:off x="1549" y="121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6" name="Freeform 460"/>
              <p:cNvSpPr>
                <a:spLocks noEditPoints="1"/>
              </p:cNvSpPr>
              <p:nvPr/>
            </p:nvSpPr>
            <p:spPr bwMode="auto">
              <a:xfrm>
                <a:off x="1544" y="121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7" name="Freeform 461"/>
              <p:cNvSpPr>
                <a:spLocks/>
              </p:cNvSpPr>
              <p:nvPr/>
            </p:nvSpPr>
            <p:spPr bwMode="auto">
              <a:xfrm>
                <a:off x="1542" y="119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8" name="Freeform 462"/>
              <p:cNvSpPr>
                <a:spLocks noEditPoints="1"/>
              </p:cNvSpPr>
              <p:nvPr/>
            </p:nvSpPr>
            <p:spPr bwMode="auto">
              <a:xfrm>
                <a:off x="1537" y="118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69" name="Freeform 463"/>
              <p:cNvSpPr>
                <a:spLocks/>
              </p:cNvSpPr>
              <p:nvPr/>
            </p:nvSpPr>
            <p:spPr bwMode="auto">
              <a:xfrm>
                <a:off x="1542" y="128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0" name="Freeform 464"/>
              <p:cNvSpPr>
                <a:spLocks noEditPoints="1"/>
              </p:cNvSpPr>
              <p:nvPr/>
            </p:nvSpPr>
            <p:spPr bwMode="auto">
              <a:xfrm>
                <a:off x="1537" y="128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1" name="Freeform 465"/>
              <p:cNvSpPr>
                <a:spLocks/>
              </p:cNvSpPr>
              <p:nvPr/>
            </p:nvSpPr>
            <p:spPr bwMode="auto">
              <a:xfrm>
                <a:off x="1564" y="12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2" name="Freeform 466"/>
              <p:cNvSpPr>
                <a:spLocks noEditPoints="1"/>
              </p:cNvSpPr>
              <p:nvPr/>
            </p:nvSpPr>
            <p:spPr bwMode="auto">
              <a:xfrm>
                <a:off x="1559" y="125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3" name="Freeform 467"/>
              <p:cNvSpPr>
                <a:spLocks/>
              </p:cNvSpPr>
              <p:nvPr/>
            </p:nvSpPr>
            <p:spPr bwMode="auto">
              <a:xfrm>
                <a:off x="1512" y="124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4" name="Freeform 468"/>
              <p:cNvSpPr>
                <a:spLocks noEditPoints="1"/>
              </p:cNvSpPr>
              <p:nvPr/>
            </p:nvSpPr>
            <p:spPr bwMode="auto">
              <a:xfrm>
                <a:off x="1507" y="124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5" name="Freeform 469"/>
              <p:cNvSpPr>
                <a:spLocks/>
              </p:cNvSpPr>
              <p:nvPr/>
            </p:nvSpPr>
            <p:spPr bwMode="auto">
              <a:xfrm>
                <a:off x="1706" y="152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6" name="Freeform 470"/>
              <p:cNvSpPr>
                <a:spLocks noEditPoints="1"/>
              </p:cNvSpPr>
              <p:nvPr/>
            </p:nvSpPr>
            <p:spPr bwMode="auto">
              <a:xfrm>
                <a:off x="1701" y="151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7" name="Freeform 471"/>
              <p:cNvSpPr>
                <a:spLocks/>
              </p:cNvSpPr>
              <p:nvPr/>
            </p:nvSpPr>
            <p:spPr bwMode="auto">
              <a:xfrm>
                <a:off x="1646" y="137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8" name="Freeform 472"/>
              <p:cNvSpPr>
                <a:spLocks noEditPoints="1"/>
              </p:cNvSpPr>
              <p:nvPr/>
            </p:nvSpPr>
            <p:spPr bwMode="auto">
              <a:xfrm>
                <a:off x="1642" y="136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79" name="Freeform 473"/>
              <p:cNvSpPr>
                <a:spLocks/>
              </p:cNvSpPr>
              <p:nvPr/>
            </p:nvSpPr>
            <p:spPr bwMode="auto">
              <a:xfrm>
                <a:off x="1422" y="117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0" name="Freeform 474"/>
              <p:cNvSpPr>
                <a:spLocks noEditPoints="1"/>
              </p:cNvSpPr>
              <p:nvPr/>
            </p:nvSpPr>
            <p:spPr bwMode="auto">
              <a:xfrm>
                <a:off x="1417" y="117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1" name="Freeform 475"/>
              <p:cNvSpPr>
                <a:spLocks/>
              </p:cNvSpPr>
              <p:nvPr/>
            </p:nvSpPr>
            <p:spPr bwMode="auto">
              <a:xfrm>
                <a:off x="1998" y="174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2" name="Freeform 476"/>
              <p:cNvSpPr>
                <a:spLocks noEditPoints="1"/>
              </p:cNvSpPr>
              <p:nvPr/>
            </p:nvSpPr>
            <p:spPr bwMode="auto">
              <a:xfrm>
                <a:off x="1993" y="174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3" name="Freeform 477"/>
              <p:cNvSpPr>
                <a:spLocks/>
              </p:cNvSpPr>
              <p:nvPr/>
            </p:nvSpPr>
            <p:spPr bwMode="auto">
              <a:xfrm>
                <a:off x="1699" y="135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4" name="Freeform 478"/>
              <p:cNvSpPr>
                <a:spLocks noEditPoints="1"/>
              </p:cNvSpPr>
              <p:nvPr/>
            </p:nvSpPr>
            <p:spPr bwMode="auto">
              <a:xfrm>
                <a:off x="1694" y="134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5" name="Freeform 479"/>
              <p:cNvSpPr>
                <a:spLocks/>
              </p:cNvSpPr>
              <p:nvPr/>
            </p:nvSpPr>
            <p:spPr bwMode="auto">
              <a:xfrm>
                <a:off x="1572" y="130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6" name="Freeform 480"/>
              <p:cNvSpPr>
                <a:spLocks noEditPoints="1"/>
              </p:cNvSpPr>
              <p:nvPr/>
            </p:nvSpPr>
            <p:spPr bwMode="auto">
              <a:xfrm>
                <a:off x="1567" y="1303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7" name="Freeform 481"/>
              <p:cNvSpPr>
                <a:spLocks/>
              </p:cNvSpPr>
              <p:nvPr/>
            </p:nvSpPr>
            <p:spPr bwMode="auto">
              <a:xfrm>
                <a:off x="1542" y="1305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8" name="Freeform 482"/>
              <p:cNvSpPr>
                <a:spLocks noEditPoints="1"/>
              </p:cNvSpPr>
              <p:nvPr/>
            </p:nvSpPr>
            <p:spPr bwMode="auto">
              <a:xfrm>
                <a:off x="1537" y="130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89" name="Freeform 483"/>
              <p:cNvSpPr>
                <a:spLocks/>
              </p:cNvSpPr>
              <p:nvPr/>
            </p:nvSpPr>
            <p:spPr bwMode="auto">
              <a:xfrm>
                <a:off x="1534" y="129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0" name="Freeform 484"/>
              <p:cNvSpPr>
                <a:spLocks noEditPoints="1"/>
              </p:cNvSpPr>
              <p:nvPr/>
            </p:nvSpPr>
            <p:spPr bwMode="auto">
              <a:xfrm>
                <a:off x="1529" y="12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1" name="Freeform 485"/>
              <p:cNvSpPr>
                <a:spLocks/>
              </p:cNvSpPr>
              <p:nvPr/>
            </p:nvSpPr>
            <p:spPr bwMode="auto">
              <a:xfrm>
                <a:off x="1624" y="140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2" name="Freeform 486"/>
              <p:cNvSpPr>
                <a:spLocks noEditPoints="1"/>
              </p:cNvSpPr>
              <p:nvPr/>
            </p:nvSpPr>
            <p:spPr bwMode="auto">
              <a:xfrm>
                <a:off x="1619" y="140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3" name="Freeform 487"/>
              <p:cNvSpPr>
                <a:spLocks/>
              </p:cNvSpPr>
              <p:nvPr/>
            </p:nvSpPr>
            <p:spPr bwMode="auto">
              <a:xfrm>
                <a:off x="1602" y="141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4" name="Freeform 488"/>
              <p:cNvSpPr>
                <a:spLocks noEditPoints="1"/>
              </p:cNvSpPr>
              <p:nvPr/>
            </p:nvSpPr>
            <p:spPr bwMode="auto">
              <a:xfrm>
                <a:off x="1597" y="140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5" name="Freeform 489"/>
              <p:cNvSpPr>
                <a:spLocks/>
              </p:cNvSpPr>
              <p:nvPr/>
            </p:nvSpPr>
            <p:spPr bwMode="auto">
              <a:xfrm>
                <a:off x="1415" y="120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6" name="Freeform 490"/>
              <p:cNvSpPr>
                <a:spLocks noEditPoints="1"/>
              </p:cNvSpPr>
              <p:nvPr/>
            </p:nvSpPr>
            <p:spPr bwMode="auto">
              <a:xfrm>
                <a:off x="1410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7" name="Freeform 491"/>
              <p:cNvSpPr>
                <a:spLocks/>
              </p:cNvSpPr>
              <p:nvPr/>
            </p:nvSpPr>
            <p:spPr bwMode="auto">
              <a:xfrm>
                <a:off x="1504" y="126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8" name="Freeform 492"/>
              <p:cNvSpPr>
                <a:spLocks noEditPoints="1"/>
              </p:cNvSpPr>
              <p:nvPr/>
            </p:nvSpPr>
            <p:spPr bwMode="auto">
              <a:xfrm>
                <a:off x="1499" y="125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99" name="Freeform 493"/>
              <p:cNvSpPr>
                <a:spLocks/>
              </p:cNvSpPr>
              <p:nvPr/>
            </p:nvSpPr>
            <p:spPr bwMode="auto">
              <a:xfrm>
                <a:off x="1886" y="159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0" name="Freeform 494"/>
              <p:cNvSpPr>
                <a:spLocks noEditPoints="1"/>
              </p:cNvSpPr>
              <p:nvPr/>
            </p:nvSpPr>
            <p:spPr bwMode="auto">
              <a:xfrm>
                <a:off x="1881" y="1589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1" name="Freeform 495"/>
              <p:cNvSpPr>
                <a:spLocks/>
              </p:cNvSpPr>
              <p:nvPr/>
            </p:nvSpPr>
            <p:spPr bwMode="auto">
              <a:xfrm>
                <a:off x="1938" y="1571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2" name="Freeform 496"/>
              <p:cNvSpPr>
                <a:spLocks noEditPoints="1"/>
              </p:cNvSpPr>
              <p:nvPr/>
            </p:nvSpPr>
            <p:spPr bwMode="auto">
              <a:xfrm>
                <a:off x="1933" y="156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3" name="Freeform 497"/>
              <p:cNvSpPr>
                <a:spLocks/>
              </p:cNvSpPr>
              <p:nvPr/>
            </p:nvSpPr>
            <p:spPr bwMode="auto">
              <a:xfrm>
                <a:off x="1415" y="9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4" name="Freeform 498"/>
              <p:cNvSpPr>
                <a:spLocks noEditPoints="1"/>
              </p:cNvSpPr>
              <p:nvPr/>
            </p:nvSpPr>
            <p:spPr bwMode="auto">
              <a:xfrm>
                <a:off x="1410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5" name="Freeform 499"/>
              <p:cNvSpPr>
                <a:spLocks/>
              </p:cNvSpPr>
              <p:nvPr/>
            </p:nvSpPr>
            <p:spPr bwMode="auto">
              <a:xfrm>
                <a:off x="1422" y="116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6" name="Freeform 500"/>
              <p:cNvSpPr>
                <a:spLocks noEditPoints="1"/>
              </p:cNvSpPr>
              <p:nvPr/>
            </p:nvSpPr>
            <p:spPr bwMode="auto">
              <a:xfrm>
                <a:off x="1417" y="115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7" name="Freeform 501"/>
              <p:cNvSpPr>
                <a:spLocks/>
              </p:cNvSpPr>
              <p:nvPr/>
            </p:nvSpPr>
            <p:spPr bwMode="auto">
              <a:xfrm>
                <a:off x="1519" y="122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8" name="Freeform 502"/>
              <p:cNvSpPr>
                <a:spLocks noEditPoints="1"/>
              </p:cNvSpPr>
              <p:nvPr/>
            </p:nvSpPr>
            <p:spPr bwMode="auto">
              <a:xfrm>
                <a:off x="1514" y="121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09" name="Freeform 503"/>
              <p:cNvSpPr>
                <a:spLocks/>
              </p:cNvSpPr>
              <p:nvPr/>
            </p:nvSpPr>
            <p:spPr bwMode="auto">
              <a:xfrm>
                <a:off x="1400" y="112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0" name="Freeform 504"/>
              <p:cNvSpPr>
                <a:spLocks noEditPoints="1"/>
              </p:cNvSpPr>
              <p:nvPr/>
            </p:nvSpPr>
            <p:spPr bwMode="auto">
              <a:xfrm>
                <a:off x="1395" y="111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1" name="Freeform 505"/>
              <p:cNvSpPr>
                <a:spLocks/>
              </p:cNvSpPr>
              <p:nvPr/>
            </p:nvSpPr>
            <p:spPr bwMode="auto">
              <a:xfrm>
                <a:off x="1504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2" name="Freeform 506"/>
              <p:cNvSpPr>
                <a:spLocks noEditPoints="1"/>
              </p:cNvSpPr>
              <p:nvPr/>
            </p:nvSpPr>
            <p:spPr bwMode="auto">
              <a:xfrm>
                <a:off x="1499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3" name="Freeform 507"/>
              <p:cNvSpPr>
                <a:spLocks/>
              </p:cNvSpPr>
              <p:nvPr/>
            </p:nvSpPr>
            <p:spPr bwMode="auto">
              <a:xfrm>
                <a:off x="1475" y="116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4" name="Freeform 508"/>
              <p:cNvSpPr>
                <a:spLocks noEditPoints="1"/>
              </p:cNvSpPr>
              <p:nvPr/>
            </p:nvSpPr>
            <p:spPr bwMode="auto">
              <a:xfrm>
                <a:off x="1470" y="116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5" name="Freeform 509"/>
              <p:cNvSpPr>
                <a:spLocks/>
              </p:cNvSpPr>
              <p:nvPr/>
            </p:nvSpPr>
            <p:spPr bwMode="auto">
              <a:xfrm>
                <a:off x="1489" y="120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6" name="Freeform 510"/>
              <p:cNvSpPr>
                <a:spLocks noEditPoints="1"/>
              </p:cNvSpPr>
              <p:nvPr/>
            </p:nvSpPr>
            <p:spPr bwMode="auto">
              <a:xfrm>
                <a:off x="1485" y="119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7" name="Freeform 511"/>
              <p:cNvSpPr>
                <a:spLocks/>
              </p:cNvSpPr>
              <p:nvPr/>
            </p:nvSpPr>
            <p:spPr bwMode="auto">
              <a:xfrm>
                <a:off x="1534" y="122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8" name="Freeform 512"/>
              <p:cNvSpPr>
                <a:spLocks noEditPoints="1"/>
              </p:cNvSpPr>
              <p:nvPr/>
            </p:nvSpPr>
            <p:spPr bwMode="auto">
              <a:xfrm>
                <a:off x="1529" y="122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19" name="Freeform 513"/>
              <p:cNvSpPr>
                <a:spLocks/>
              </p:cNvSpPr>
              <p:nvPr/>
            </p:nvSpPr>
            <p:spPr bwMode="auto">
              <a:xfrm>
                <a:off x="1602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0" name="Freeform 514"/>
              <p:cNvSpPr>
                <a:spLocks noEditPoints="1"/>
              </p:cNvSpPr>
              <p:nvPr/>
            </p:nvSpPr>
            <p:spPr bwMode="auto">
              <a:xfrm>
                <a:off x="1597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1" name="Freeform 515"/>
              <p:cNvSpPr>
                <a:spLocks/>
              </p:cNvSpPr>
              <p:nvPr/>
            </p:nvSpPr>
            <p:spPr bwMode="auto">
              <a:xfrm>
                <a:off x="1557" y="1276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2" name="Freeform 516"/>
              <p:cNvSpPr>
                <a:spLocks noEditPoints="1"/>
              </p:cNvSpPr>
              <p:nvPr/>
            </p:nvSpPr>
            <p:spPr bwMode="auto">
              <a:xfrm>
                <a:off x="1552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3" name="Freeform 517"/>
              <p:cNvSpPr>
                <a:spLocks/>
              </p:cNvSpPr>
              <p:nvPr/>
            </p:nvSpPr>
            <p:spPr bwMode="auto">
              <a:xfrm>
                <a:off x="1594" y="13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4" name="Freeform 518"/>
              <p:cNvSpPr>
                <a:spLocks noEditPoints="1"/>
              </p:cNvSpPr>
              <p:nvPr/>
            </p:nvSpPr>
            <p:spPr bwMode="auto">
              <a:xfrm>
                <a:off x="1589" y="13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5" name="Freeform 519"/>
              <p:cNvSpPr>
                <a:spLocks/>
              </p:cNvSpPr>
              <p:nvPr/>
            </p:nvSpPr>
            <p:spPr bwMode="auto">
              <a:xfrm>
                <a:off x="167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6" name="Freeform 520"/>
              <p:cNvSpPr>
                <a:spLocks noEditPoints="1"/>
              </p:cNvSpPr>
              <p:nvPr/>
            </p:nvSpPr>
            <p:spPr bwMode="auto">
              <a:xfrm>
                <a:off x="1671" y="128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7" name="Freeform 521"/>
              <p:cNvSpPr>
                <a:spLocks/>
              </p:cNvSpPr>
              <p:nvPr/>
            </p:nvSpPr>
            <p:spPr bwMode="auto">
              <a:xfrm>
                <a:off x="1729" y="1296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8" name="Freeform 522"/>
              <p:cNvSpPr>
                <a:spLocks noEditPoints="1"/>
              </p:cNvSpPr>
              <p:nvPr/>
            </p:nvSpPr>
            <p:spPr bwMode="auto">
              <a:xfrm>
                <a:off x="1724" y="1291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29" name="Freeform 523"/>
              <p:cNvSpPr>
                <a:spLocks/>
              </p:cNvSpPr>
              <p:nvPr/>
            </p:nvSpPr>
            <p:spPr bwMode="auto">
              <a:xfrm>
                <a:off x="2125" y="153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0" name="Freeform 524"/>
              <p:cNvSpPr>
                <a:spLocks noEditPoints="1"/>
              </p:cNvSpPr>
              <p:nvPr/>
            </p:nvSpPr>
            <p:spPr bwMode="auto">
              <a:xfrm>
                <a:off x="2120" y="153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1" name="Freeform 525"/>
              <p:cNvSpPr>
                <a:spLocks/>
              </p:cNvSpPr>
              <p:nvPr/>
            </p:nvSpPr>
            <p:spPr bwMode="auto">
              <a:xfrm>
                <a:off x="1699" y="110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2" name="Freeform 526"/>
              <p:cNvSpPr>
                <a:spLocks noEditPoints="1"/>
              </p:cNvSpPr>
              <p:nvPr/>
            </p:nvSpPr>
            <p:spPr bwMode="auto">
              <a:xfrm>
                <a:off x="1694" y="110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3" name="Freeform 527"/>
              <p:cNvSpPr>
                <a:spLocks/>
              </p:cNvSpPr>
              <p:nvPr/>
            </p:nvSpPr>
            <p:spPr bwMode="auto">
              <a:xfrm>
                <a:off x="1751" y="135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4" name="Freeform 528"/>
              <p:cNvSpPr>
                <a:spLocks noEditPoints="1"/>
              </p:cNvSpPr>
              <p:nvPr/>
            </p:nvSpPr>
            <p:spPr bwMode="auto">
              <a:xfrm>
                <a:off x="1746" y="135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5" name="Freeform 529"/>
              <p:cNvSpPr>
                <a:spLocks/>
              </p:cNvSpPr>
              <p:nvPr/>
            </p:nvSpPr>
            <p:spPr bwMode="auto">
              <a:xfrm>
                <a:off x="1579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6" name="Freeform 530"/>
              <p:cNvSpPr>
                <a:spLocks noEditPoints="1"/>
              </p:cNvSpPr>
              <p:nvPr/>
            </p:nvSpPr>
            <p:spPr bwMode="auto">
              <a:xfrm>
                <a:off x="1574" y="127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7" name="Freeform 531"/>
              <p:cNvSpPr>
                <a:spLocks/>
              </p:cNvSpPr>
              <p:nvPr/>
            </p:nvSpPr>
            <p:spPr bwMode="auto">
              <a:xfrm>
                <a:off x="1266" y="920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8" name="Freeform 532"/>
              <p:cNvSpPr>
                <a:spLocks noEditPoints="1"/>
              </p:cNvSpPr>
              <p:nvPr/>
            </p:nvSpPr>
            <p:spPr bwMode="auto">
              <a:xfrm>
                <a:off x="1261" y="91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39" name="Freeform 533"/>
              <p:cNvSpPr>
                <a:spLocks/>
              </p:cNvSpPr>
              <p:nvPr/>
            </p:nvSpPr>
            <p:spPr bwMode="auto">
              <a:xfrm>
                <a:off x="1295" y="112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0" name="Freeform 534"/>
              <p:cNvSpPr>
                <a:spLocks noEditPoints="1"/>
              </p:cNvSpPr>
              <p:nvPr/>
            </p:nvSpPr>
            <p:spPr bwMode="auto">
              <a:xfrm>
                <a:off x="1290" y="111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1" name="Freeform 535"/>
              <p:cNvSpPr>
                <a:spLocks/>
              </p:cNvSpPr>
              <p:nvPr/>
            </p:nvSpPr>
            <p:spPr bwMode="auto">
              <a:xfrm>
                <a:off x="1325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2" name="Freeform 536"/>
              <p:cNvSpPr>
                <a:spLocks noEditPoints="1"/>
              </p:cNvSpPr>
              <p:nvPr/>
            </p:nvSpPr>
            <p:spPr bwMode="auto">
              <a:xfrm>
                <a:off x="1320" y="114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3" name="Freeform 537"/>
              <p:cNvSpPr>
                <a:spLocks/>
              </p:cNvSpPr>
              <p:nvPr/>
            </p:nvSpPr>
            <p:spPr bwMode="auto">
              <a:xfrm>
                <a:off x="1347" y="97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4" name="Freeform 538"/>
              <p:cNvSpPr>
                <a:spLocks noEditPoints="1"/>
              </p:cNvSpPr>
              <p:nvPr/>
            </p:nvSpPr>
            <p:spPr bwMode="auto">
              <a:xfrm>
                <a:off x="1342" y="9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5" name="Freeform 539"/>
              <p:cNvSpPr>
                <a:spLocks/>
              </p:cNvSpPr>
              <p:nvPr/>
            </p:nvSpPr>
            <p:spPr bwMode="auto">
              <a:xfrm>
                <a:off x="1310" y="10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6" name="Freeform 540"/>
              <p:cNvSpPr>
                <a:spLocks noEditPoints="1"/>
              </p:cNvSpPr>
              <p:nvPr/>
            </p:nvSpPr>
            <p:spPr bwMode="auto">
              <a:xfrm>
                <a:off x="1305" y="103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7" name="Freeform 541"/>
              <p:cNvSpPr>
                <a:spLocks/>
              </p:cNvSpPr>
              <p:nvPr/>
            </p:nvSpPr>
            <p:spPr bwMode="auto">
              <a:xfrm>
                <a:off x="1280" y="100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8" name="Freeform 542"/>
              <p:cNvSpPr>
                <a:spLocks noEditPoints="1"/>
              </p:cNvSpPr>
              <p:nvPr/>
            </p:nvSpPr>
            <p:spPr bwMode="auto">
              <a:xfrm>
                <a:off x="1276" y="100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49" name="Freeform 543"/>
              <p:cNvSpPr>
                <a:spLocks/>
              </p:cNvSpPr>
              <p:nvPr/>
            </p:nvSpPr>
            <p:spPr bwMode="auto">
              <a:xfrm>
                <a:off x="1617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0" name="Freeform 544"/>
              <p:cNvSpPr>
                <a:spLocks noEditPoints="1"/>
              </p:cNvSpPr>
              <p:nvPr/>
            </p:nvSpPr>
            <p:spPr bwMode="auto">
              <a:xfrm>
                <a:off x="1612" y="129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1" name="Freeform 545"/>
              <p:cNvSpPr>
                <a:spLocks/>
              </p:cNvSpPr>
              <p:nvPr/>
            </p:nvSpPr>
            <p:spPr bwMode="auto">
              <a:xfrm>
                <a:off x="1542" y="1212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2" name="Freeform 546"/>
              <p:cNvSpPr>
                <a:spLocks noEditPoints="1"/>
              </p:cNvSpPr>
              <p:nvPr/>
            </p:nvSpPr>
            <p:spPr bwMode="auto">
              <a:xfrm>
                <a:off x="1537" y="120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3" name="Freeform 547"/>
              <p:cNvSpPr>
                <a:spLocks/>
              </p:cNvSpPr>
              <p:nvPr/>
            </p:nvSpPr>
            <p:spPr bwMode="auto">
              <a:xfrm>
                <a:off x="1721" y="141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4" name="Freeform 548"/>
              <p:cNvSpPr>
                <a:spLocks noEditPoints="1"/>
              </p:cNvSpPr>
              <p:nvPr/>
            </p:nvSpPr>
            <p:spPr bwMode="auto">
              <a:xfrm>
                <a:off x="1716" y="141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5" name="Freeform 549"/>
              <p:cNvSpPr>
                <a:spLocks/>
              </p:cNvSpPr>
              <p:nvPr/>
            </p:nvSpPr>
            <p:spPr bwMode="auto">
              <a:xfrm>
                <a:off x="1564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6" name="Freeform 550"/>
              <p:cNvSpPr>
                <a:spLocks noEditPoints="1"/>
              </p:cNvSpPr>
              <p:nvPr/>
            </p:nvSpPr>
            <p:spPr bwMode="auto">
              <a:xfrm>
                <a:off x="1559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7" name="Freeform 551"/>
              <p:cNvSpPr>
                <a:spLocks/>
              </p:cNvSpPr>
              <p:nvPr/>
            </p:nvSpPr>
            <p:spPr bwMode="auto">
              <a:xfrm>
                <a:off x="1497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8" name="Freeform 552"/>
              <p:cNvSpPr>
                <a:spLocks noEditPoints="1"/>
              </p:cNvSpPr>
              <p:nvPr/>
            </p:nvSpPr>
            <p:spPr bwMode="auto">
              <a:xfrm>
                <a:off x="1492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59" name="Freeform 553"/>
              <p:cNvSpPr>
                <a:spLocks/>
              </p:cNvSpPr>
              <p:nvPr/>
            </p:nvSpPr>
            <p:spPr bwMode="auto">
              <a:xfrm>
                <a:off x="1953" y="135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0" name="Freeform 554"/>
              <p:cNvSpPr>
                <a:spLocks noEditPoints="1"/>
              </p:cNvSpPr>
              <p:nvPr/>
            </p:nvSpPr>
            <p:spPr bwMode="auto">
              <a:xfrm>
                <a:off x="1948" y="135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1" name="Freeform 555"/>
              <p:cNvSpPr>
                <a:spLocks/>
              </p:cNvSpPr>
              <p:nvPr/>
            </p:nvSpPr>
            <p:spPr bwMode="auto">
              <a:xfrm>
                <a:off x="1729" y="150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2" name="Freeform 556"/>
              <p:cNvSpPr>
                <a:spLocks noEditPoints="1"/>
              </p:cNvSpPr>
              <p:nvPr/>
            </p:nvSpPr>
            <p:spPr bwMode="auto">
              <a:xfrm>
                <a:off x="1724" y="1496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3" name="Freeform 557"/>
              <p:cNvSpPr>
                <a:spLocks/>
              </p:cNvSpPr>
              <p:nvPr/>
            </p:nvSpPr>
            <p:spPr bwMode="auto">
              <a:xfrm>
                <a:off x="1654" y="117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4" name="Freeform 558"/>
              <p:cNvSpPr>
                <a:spLocks noEditPoints="1"/>
              </p:cNvSpPr>
              <p:nvPr/>
            </p:nvSpPr>
            <p:spPr bwMode="auto">
              <a:xfrm>
                <a:off x="1649" y="116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5" name="Freeform 559"/>
              <p:cNvSpPr>
                <a:spLocks/>
              </p:cNvSpPr>
              <p:nvPr/>
            </p:nvSpPr>
            <p:spPr bwMode="auto">
              <a:xfrm>
                <a:off x="1617" y="126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6" name="Freeform 560"/>
              <p:cNvSpPr>
                <a:spLocks noEditPoints="1"/>
              </p:cNvSpPr>
              <p:nvPr/>
            </p:nvSpPr>
            <p:spPr bwMode="auto">
              <a:xfrm>
                <a:off x="1612" y="125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7" name="Freeform 561"/>
              <p:cNvSpPr>
                <a:spLocks/>
              </p:cNvSpPr>
              <p:nvPr/>
            </p:nvSpPr>
            <p:spPr bwMode="auto">
              <a:xfrm>
                <a:off x="1669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8" name="Freeform 562"/>
              <p:cNvSpPr>
                <a:spLocks noEditPoints="1"/>
              </p:cNvSpPr>
              <p:nvPr/>
            </p:nvSpPr>
            <p:spPr bwMode="auto">
              <a:xfrm>
                <a:off x="1664" y="1365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69" name="Freeform 563"/>
              <p:cNvSpPr>
                <a:spLocks/>
              </p:cNvSpPr>
              <p:nvPr/>
            </p:nvSpPr>
            <p:spPr bwMode="auto">
              <a:xfrm>
                <a:off x="2865" y="187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0" name="Freeform 564"/>
              <p:cNvSpPr>
                <a:spLocks noEditPoints="1"/>
              </p:cNvSpPr>
              <p:nvPr/>
            </p:nvSpPr>
            <p:spPr bwMode="auto">
              <a:xfrm>
                <a:off x="2860" y="186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1" name="Freeform 565"/>
              <p:cNvSpPr>
                <a:spLocks/>
              </p:cNvSpPr>
              <p:nvPr/>
            </p:nvSpPr>
            <p:spPr bwMode="auto">
              <a:xfrm>
                <a:off x="3380" y="256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2" name="Freeform 566"/>
              <p:cNvSpPr>
                <a:spLocks noEditPoints="1"/>
              </p:cNvSpPr>
              <p:nvPr/>
            </p:nvSpPr>
            <p:spPr bwMode="auto">
              <a:xfrm>
                <a:off x="3375" y="256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3" name="Freeform 567"/>
              <p:cNvSpPr>
                <a:spLocks/>
              </p:cNvSpPr>
              <p:nvPr/>
            </p:nvSpPr>
            <p:spPr bwMode="auto">
              <a:xfrm>
                <a:off x="1579" y="973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4" name="Freeform 568"/>
              <p:cNvSpPr>
                <a:spLocks noEditPoints="1"/>
              </p:cNvSpPr>
              <p:nvPr/>
            </p:nvSpPr>
            <p:spPr bwMode="auto">
              <a:xfrm>
                <a:off x="1574" y="96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5" name="Freeform 569"/>
              <p:cNvSpPr>
                <a:spLocks/>
              </p:cNvSpPr>
              <p:nvPr/>
            </p:nvSpPr>
            <p:spPr bwMode="auto">
              <a:xfrm>
                <a:off x="1430" y="109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6" name="Freeform 570"/>
              <p:cNvSpPr>
                <a:spLocks noEditPoints="1"/>
              </p:cNvSpPr>
              <p:nvPr/>
            </p:nvSpPr>
            <p:spPr bwMode="auto">
              <a:xfrm>
                <a:off x="1425" y="108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7" name="Freeform 571"/>
              <p:cNvSpPr>
                <a:spLocks/>
              </p:cNvSpPr>
              <p:nvPr/>
            </p:nvSpPr>
            <p:spPr bwMode="auto">
              <a:xfrm>
                <a:off x="1385" y="1384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8" name="Freeform 572"/>
              <p:cNvSpPr>
                <a:spLocks noEditPoints="1"/>
              </p:cNvSpPr>
              <p:nvPr/>
            </p:nvSpPr>
            <p:spPr bwMode="auto">
              <a:xfrm>
                <a:off x="1380" y="137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79" name="Freeform 573"/>
              <p:cNvSpPr>
                <a:spLocks/>
              </p:cNvSpPr>
              <p:nvPr/>
            </p:nvSpPr>
            <p:spPr bwMode="auto">
              <a:xfrm>
                <a:off x="1564" y="113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0" name="Freeform 574"/>
              <p:cNvSpPr>
                <a:spLocks noEditPoints="1"/>
              </p:cNvSpPr>
              <p:nvPr/>
            </p:nvSpPr>
            <p:spPr bwMode="auto">
              <a:xfrm>
                <a:off x="1559" y="112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1" name="Freeform 575"/>
              <p:cNvSpPr>
                <a:spLocks/>
              </p:cNvSpPr>
              <p:nvPr/>
            </p:nvSpPr>
            <p:spPr bwMode="auto">
              <a:xfrm>
                <a:off x="2925" y="293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2" name="Freeform 576"/>
              <p:cNvSpPr>
                <a:spLocks noEditPoints="1"/>
              </p:cNvSpPr>
              <p:nvPr/>
            </p:nvSpPr>
            <p:spPr bwMode="auto">
              <a:xfrm>
                <a:off x="2920" y="2935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3" name="Freeform 577"/>
              <p:cNvSpPr>
                <a:spLocks/>
              </p:cNvSpPr>
              <p:nvPr/>
            </p:nvSpPr>
            <p:spPr bwMode="auto">
              <a:xfrm>
                <a:off x="1467" y="112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4" name="Freeform 578"/>
              <p:cNvSpPr>
                <a:spLocks noEditPoints="1"/>
              </p:cNvSpPr>
              <p:nvPr/>
            </p:nvSpPr>
            <p:spPr bwMode="auto">
              <a:xfrm>
                <a:off x="1462" y="111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5" name="Freeform 579"/>
              <p:cNvSpPr>
                <a:spLocks/>
              </p:cNvSpPr>
              <p:nvPr/>
            </p:nvSpPr>
            <p:spPr bwMode="auto">
              <a:xfrm>
                <a:off x="1467" y="120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6" name="Freeform 580"/>
              <p:cNvSpPr>
                <a:spLocks noEditPoints="1"/>
              </p:cNvSpPr>
              <p:nvPr/>
            </p:nvSpPr>
            <p:spPr bwMode="auto">
              <a:xfrm>
                <a:off x="1462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7" name="Freeform 581"/>
              <p:cNvSpPr>
                <a:spLocks/>
              </p:cNvSpPr>
              <p:nvPr/>
            </p:nvSpPr>
            <p:spPr bwMode="auto">
              <a:xfrm>
                <a:off x="1701" y="118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8" name="Freeform 582"/>
              <p:cNvSpPr>
                <a:spLocks noEditPoints="1"/>
              </p:cNvSpPr>
              <p:nvPr/>
            </p:nvSpPr>
            <p:spPr bwMode="auto">
              <a:xfrm>
                <a:off x="1696" y="1184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89" name="Freeform 583"/>
              <p:cNvSpPr>
                <a:spLocks/>
              </p:cNvSpPr>
              <p:nvPr/>
            </p:nvSpPr>
            <p:spPr bwMode="auto">
              <a:xfrm>
                <a:off x="1654" y="125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0" name="Freeform 584"/>
              <p:cNvSpPr>
                <a:spLocks noEditPoints="1"/>
              </p:cNvSpPr>
              <p:nvPr/>
            </p:nvSpPr>
            <p:spPr bwMode="auto">
              <a:xfrm>
                <a:off x="1649" y="124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1" name="Freeform 585"/>
              <p:cNvSpPr>
                <a:spLocks/>
              </p:cNvSpPr>
              <p:nvPr/>
            </p:nvSpPr>
            <p:spPr bwMode="auto">
              <a:xfrm>
                <a:off x="1717" y="11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2" name="Freeform 586"/>
              <p:cNvSpPr>
                <a:spLocks noEditPoints="1"/>
              </p:cNvSpPr>
              <p:nvPr/>
            </p:nvSpPr>
            <p:spPr bwMode="auto">
              <a:xfrm>
                <a:off x="1712" y="115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3" name="Freeform 587"/>
              <p:cNvSpPr>
                <a:spLocks/>
              </p:cNvSpPr>
              <p:nvPr/>
            </p:nvSpPr>
            <p:spPr bwMode="auto">
              <a:xfrm>
                <a:off x="1728" y="119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4" name="Freeform 588"/>
              <p:cNvSpPr>
                <a:spLocks noEditPoints="1"/>
              </p:cNvSpPr>
              <p:nvPr/>
            </p:nvSpPr>
            <p:spPr bwMode="auto">
              <a:xfrm>
                <a:off x="1723" y="118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5" name="Freeform 589"/>
              <p:cNvSpPr>
                <a:spLocks/>
              </p:cNvSpPr>
              <p:nvPr/>
            </p:nvSpPr>
            <p:spPr bwMode="auto">
              <a:xfrm>
                <a:off x="1415" y="77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6" name="Freeform 590"/>
              <p:cNvSpPr>
                <a:spLocks noEditPoints="1"/>
              </p:cNvSpPr>
              <p:nvPr/>
            </p:nvSpPr>
            <p:spPr bwMode="auto">
              <a:xfrm>
                <a:off x="1411" y="77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7" name="Freeform 591"/>
              <p:cNvSpPr>
                <a:spLocks/>
              </p:cNvSpPr>
              <p:nvPr/>
            </p:nvSpPr>
            <p:spPr bwMode="auto">
              <a:xfrm>
                <a:off x="1508" y="1282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8" name="Freeform 592"/>
              <p:cNvSpPr>
                <a:spLocks noEditPoints="1"/>
              </p:cNvSpPr>
              <p:nvPr/>
            </p:nvSpPr>
            <p:spPr bwMode="auto">
              <a:xfrm>
                <a:off x="1503" y="127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399" name="Freeform 593"/>
              <p:cNvSpPr>
                <a:spLocks/>
              </p:cNvSpPr>
              <p:nvPr/>
            </p:nvSpPr>
            <p:spPr bwMode="auto">
              <a:xfrm>
                <a:off x="1505" y="119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0" name="Freeform 594"/>
              <p:cNvSpPr>
                <a:spLocks noEditPoints="1"/>
              </p:cNvSpPr>
              <p:nvPr/>
            </p:nvSpPr>
            <p:spPr bwMode="auto">
              <a:xfrm>
                <a:off x="1500" y="1190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1" name="Freeform 595"/>
              <p:cNvSpPr>
                <a:spLocks/>
              </p:cNvSpPr>
              <p:nvPr/>
            </p:nvSpPr>
            <p:spPr bwMode="auto">
              <a:xfrm>
                <a:off x="1676" y="119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2" name="Freeform 596"/>
              <p:cNvSpPr>
                <a:spLocks noEditPoints="1"/>
              </p:cNvSpPr>
              <p:nvPr/>
            </p:nvSpPr>
            <p:spPr bwMode="auto">
              <a:xfrm>
                <a:off x="1671" y="118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3" name="Freeform 597"/>
              <p:cNvSpPr>
                <a:spLocks/>
              </p:cNvSpPr>
              <p:nvPr/>
            </p:nvSpPr>
            <p:spPr bwMode="auto">
              <a:xfrm>
                <a:off x="1758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4" name="Freeform 598"/>
              <p:cNvSpPr>
                <a:spLocks noEditPoints="1"/>
              </p:cNvSpPr>
              <p:nvPr/>
            </p:nvSpPr>
            <p:spPr bwMode="auto">
              <a:xfrm>
                <a:off x="1753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5" name="Freeform 599"/>
              <p:cNvSpPr>
                <a:spLocks/>
              </p:cNvSpPr>
              <p:nvPr/>
            </p:nvSpPr>
            <p:spPr bwMode="auto">
              <a:xfrm>
                <a:off x="1534" y="120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6" name="Freeform 600"/>
              <p:cNvSpPr>
                <a:spLocks noEditPoints="1"/>
              </p:cNvSpPr>
              <p:nvPr/>
            </p:nvSpPr>
            <p:spPr bwMode="auto">
              <a:xfrm>
                <a:off x="1529" y="119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7" name="Freeform 601"/>
              <p:cNvSpPr>
                <a:spLocks/>
              </p:cNvSpPr>
              <p:nvPr/>
            </p:nvSpPr>
            <p:spPr bwMode="auto">
              <a:xfrm>
                <a:off x="1603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8" name="Freeform 602"/>
              <p:cNvSpPr>
                <a:spLocks noEditPoints="1"/>
              </p:cNvSpPr>
              <p:nvPr/>
            </p:nvSpPr>
            <p:spPr bwMode="auto">
              <a:xfrm>
                <a:off x="1598" y="12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09" name="Freeform 603"/>
              <p:cNvSpPr>
                <a:spLocks/>
              </p:cNvSpPr>
              <p:nvPr/>
            </p:nvSpPr>
            <p:spPr bwMode="auto">
              <a:xfrm>
                <a:off x="1603" y="14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0" name="Freeform 604"/>
              <p:cNvSpPr>
                <a:spLocks noEditPoints="1"/>
              </p:cNvSpPr>
              <p:nvPr/>
            </p:nvSpPr>
            <p:spPr bwMode="auto">
              <a:xfrm>
                <a:off x="1598" y="141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1" name="Freeform 605"/>
              <p:cNvSpPr>
                <a:spLocks/>
              </p:cNvSpPr>
              <p:nvPr/>
            </p:nvSpPr>
            <p:spPr bwMode="auto">
              <a:xfrm>
                <a:off x="2922" y="216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2" name="Freeform 606"/>
              <p:cNvSpPr>
                <a:spLocks noEditPoints="1"/>
              </p:cNvSpPr>
              <p:nvPr/>
            </p:nvSpPr>
            <p:spPr bwMode="auto">
              <a:xfrm>
                <a:off x="2917" y="216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413" name="Freeform 607"/>
              <p:cNvSpPr>
                <a:spLocks/>
              </p:cNvSpPr>
              <p:nvPr/>
            </p:nvSpPr>
            <p:spPr bwMode="auto">
              <a:xfrm>
                <a:off x="1635" y="131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874" name="Group 809"/>
            <p:cNvGrpSpPr>
              <a:grpSpLocks/>
            </p:cNvGrpSpPr>
            <p:nvPr/>
          </p:nvGrpSpPr>
          <p:grpSpPr bwMode="auto">
            <a:xfrm>
              <a:off x="2001838" y="1397000"/>
              <a:ext cx="2663825" cy="2144713"/>
              <a:chOff x="1261" y="880"/>
              <a:chExt cx="1678" cy="1351"/>
            </a:xfrm>
          </p:grpSpPr>
          <p:sp>
            <p:nvSpPr>
              <p:cNvPr id="2014" name="Freeform 609"/>
              <p:cNvSpPr>
                <a:spLocks noEditPoints="1"/>
              </p:cNvSpPr>
              <p:nvPr/>
            </p:nvSpPr>
            <p:spPr bwMode="auto">
              <a:xfrm>
                <a:off x="1629" y="130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15" name="Freeform 610"/>
              <p:cNvSpPr>
                <a:spLocks/>
              </p:cNvSpPr>
              <p:nvPr/>
            </p:nvSpPr>
            <p:spPr bwMode="auto">
              <a:xfrm>
                <a:off x="1632" y="110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16" name="Freeform 611"/>
              <p:cNvSpPr>
                <a:spLocks noEditPoints="1"/>
              </p:cNvSpPr>
              <p:nvPr/>
            </p:nvSpPr>
            <p:spPr bwMode="auto">
              <a:xfrm>
                <a:off x="1627" y="109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17" name="Freeform 612"/>
              <p:cNvSpPr>
                <a:spLocks/>
              </p:cNvSpPr>
              <p:nvPr/>
            </p:nvSpPr>
            <p:spPr bwMode="auto">
              <a:xfrm>
                <a:off x="1527" y="11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18" name="Freeform 613"/>
              <p:cNvSpPr>
                <a:spLocks noEditPoints="1"/>
              </p:cNvSpPr>
              <p:nvPr/>
            </p:nvSpPr>
            <p:spPr bwMode="auto">
              <a:xfrm>
                <a:off x="1522" y="115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19" name="Freeform 614"/>
              <p:cNvSpPr>
                <a:spLocks/>
              </p:cNvSpPr>
              <p:nvPr/>
            </p:nvSpPr>
            <p:spPr bwMode="auto">
              <a:xfrm>
                <a:off x="1519" y="111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0" name="Freeform 615"/>
              <p:cNvSpPr>
                <a:spLocks noEditPoints="1"/>
              </p:cNvSpPr>
              <p:nvPr/>
            </p:nvSpPr>
            <p:spPr bwMode="auto">
              <a:xfrm>
                <a:off x="1514" y="111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1" name="Freeform 616"/>
              <p:cNvSpPr>
                <a:spLocks/>
              </p:cNvSpPr>
              <p:nvPr/>
            </p:nvSpPr>
            <p:spPr bwMode="auto">
              <a:xfrm>
                <a:off x="1489" y="116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2" name="Freeform 617"/>
              <p:cNvSpPr>
                <a:spLocks noEditPoints="1"/>
              </p:cNvSpPr>
              <p:nvPr/>
            </p:nvSpPr>
            <p:spPr bwMode="auto">
              <a:xfrm>
                <a:off x="1485" y="116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3" name="Freeform 618"/>
              <p:cNvSpPr>
                <a:spLocks/>
              </p:cNvSpPr>
              <p:nvPr/>
            </p:nvSpPr>
            <p:spPr bwMode="auto">
              <a:xfrm>
                <a:off x="1587" y="108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4" name="Freeform 619"/>
              <p:cNvSpPr>
                <a:spLocks noEditPoints="1"/>
              </p:cNvSpPr>
              <p:nvPr/>
            </p:nvSpPr>
            <p:spPr bwMode="auto">
              <a:xfrm>
                <a:off x="1582" y="108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5" name="Freeform 620"/>
              <p:cNvSpPr>
                <a:spLocks/>
              </p:cNvSpPr>
              <p:nvPr/>
            </p:nvSpPr>
            <p:spPr bwMode="auto">
              <a:xfrm>
                <a:off x="1774" y="14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6" name="Freeform 621"/>
              <p:cNvSpPr>
                <a:spLocks noEditPoints="1"/>
              </p:cNvSpPr>
              <p:nvPr/>
            </p:nvSpPr>
            <p:spPr bwMode="auto">
              <a:xfrm>
                <a:off x="1769" y="143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7" name="Freeform 622"/>
              <p:cNvSpPr>
                <a:spLocks/>
              </p:cNvSpPr>
              <p:nvPr/>
            </p:nvSpPr>
            <p:spPr bwMode="auto">
              <a:xfrm>
                <a:off x="2118" y="162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8" name="Freeform 623"/>
              <p:cNvSpPr>
                <a:spLocks noEditPoints="1"/>
              </p:cNvSpPr>
              <p:nvPr/>
            </p:nvSpPr>
            <p:spPr bwMode="auto">
              <a:xfrm>
                <a:off x="2113" y="161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29" name="Freeform 624"/>
              <p:cNvSpPr>
                <a:spLocks/>
              </p:cNvSpPr>
              <p:nvPr/>
            </p:nvSpPr>
            <p:spPr bwMode="auto">
              <a:xfrm>
                <a:off x="1706" y="135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0" name="Freeform 625"/>
              <p:cNvSpPr>
                <a:spLocks noEditPoints="1"/>
              </p:cNvSpPr>
              <p:nvPr/>
            </p:nvSpPr>
            <p:spPr bwMode="auto">
              <a:xfrm>
                <a:off x="1701" y="135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1" name="Freeform 626"/>
              <p:cNvSpPr>
                <a:spLocks/>
              </p:cNvSpPr>
              <p:nvPr/>
            </p:nvSpPr>
            <p:spPr bwMode="auto">
              <a:xfrm>
                <a:off x="2446" y="184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2" name="Freeform 627"/>
              <p:cNvSpPr>
                <a:spLocks noEditPoints="1"/>
              </p:cNvSpPr>
              <p:nvPr/>
            </p:nvSpPr>
            <p:spPr bwMode="auto">
              <a:xfrm>
                <a:off x="2442" y="184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3" name="Freeform 628"/>
              <p:cNvSpPr>
                <a:spLocks/>
              </p:cNvSpPr>
              <p:nvPr/>
            </p:nvSpPr>
            <p:spPr bwMode="auto">
              <a:xfrm>
                <a:off x="2401" y="175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4" name="Freeform 629"/>
              <p:cNvSpPr>
                <a:spLocks noEditPoints="1"/>
              </p:cNvSpPr>
              <p:nvPr/>
            </p:nvSpPr>
            <p:spPr bwMode="auto">
              <a:xfrm>
                <a:off x="2396" y="17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5" name="Freeform 630"/>
              <p:cNvSpPr>
                <a:spLocks/>
              </p:cNvSpPr>
              <p:nvPr/>
            </p:nvSpPr>
            <p:spPr bwMode="auto">
              <a:xfrm>
                <a:off x="1938" y="123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6" name="Freeform 631"/>
              <p:cNvSpPr>
                <a:spLocks noEditPoints="1"/>
              </p:cNvSpPr>
              <p:nvPr/>
            </p:nvSpPr>
            <p:spPr bwMode="auto">
              <a:xfrm>
                <a:off x="1933" y="123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7" name="Freeform 632"/>
              <p:cNvSpPr>
                <a:spLocks/>
              </p:cNvSpPr>
              <p:nvPr/>
            </p:nvSpPr>
            <p:spPr bwMode="auto">
              <a:xfrm>
                <a:off x="2095" y="16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8" name="Freeform 633"/>
              <p:cNvSpPr>
                <a:spLocks noEditPoints="1"/>
              </p:cNvSpPr>
              <p:nvPr/>
            </p:nvSpPr>
            <p:spPr bwMode="auto">
              <a:xfrm>
                <a:off x="2090" y="16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39" name="Freeform 634"/>
              <p:cNvSpPr>
                <a:spLocks/>
              </p:cNvSpPr>
              <p:nvPr/>
            </p:nvSpPr>
            <p:spPr bwMode="auto">
              <a:xfrm>
                <a:off x="2050" y="16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0" name="Freeform 635"/>
              <p:cNvSpPr>
                <a:spLocks noEditPoints="1"/>
              </p:cNvSpPr>
              <p:nvPr/>
            </p:nvSpPr>
            <p:spPr bwMode="auto">
              <a:xfrm>
                <a:off x="2045" y="16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1" name="Freeform 636"/>
              <p:cNvSpPr>
                <a:spLocks/>
              </p:cNvSpPr>
              <p:nvPr/>
            </p:nvSpPr>
            <p:spPr bwMode="auto">
              <a:xfrm>
                <a:off x="1995" y="153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2" name="Freeform 637"/>
              <p:cNvSpPr>
                <a:spLocks noEditPoints="1"/>
              </p:cNvSpPr>
              <p:nvPr/>
            </p:nvSpPr>
            <p:spPr bwMode="auto">
              <a:xfrm>
                <a:off x="1990" y="1534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3" name="Freeform 638"/>
              <p:cNvSpPr>
                <a:spLocks/>
              </p:cNvSpPr>
              <p:nvPr/>
            </p:nvSpPr>
            <p:spPr bwMode="auto">
              <a:xfrm>
                <a:off x="1752" y="122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4" name="Freeform 639"/>
              <p:cNvSpPr>
                <a:spLocks noEditPoints="1"/>
              </p:cNvSpPr>
              <p:nvPr/>
            </p:nvSpPr>
            <p:spPr bwMode="auto">
              <a:xfrm>
                <a:off x="1747" y="122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5" name="Freeform 640"/>
              <p:cNvSpPr>
                <a:spLocks/>
              </p:cNvSpPr>
              <p:nvPr/>
            </p:nvSpPr>
            <p:spPr bwMode="auto">
              <a:xfrm>
                <a:off x="2118" y="1617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6" name="Freeform 641"/>
              <p:cNvSpPr>
                <a:spLocks noEditPoints="1"/>
              </p:cNvSpPr>
              <p:nvPr/>
            </p:nvSpPr>
            <p:spPr bwMode="auto">
              <a:xfrm>
                <a:off x="2113" y="161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7" name="Freeform 642"/>
              <p:cNvSpPr>
                <a:spLocks/>
              </p:cNvSpPr>
              <p:nvPr/>
            </p:nvSpPr>
            <p:spPr bwMode="auto">
              <a:xfrm>
                <a:off x="1968" y="151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8" name="Freeform 643"/>
              <p:cNvSpPr>
                <a:spLocks noEditPoints="1"/>
              </p:cNvSpPr>
              <p:nvPr/>
            </p:nvSpPr>
            <p:spPr bwMode="auto">
              <a:xfrm>
                <a:off x="1963" y="150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49" name="Freeform 644"/>
              <p:cNvSpPr>
                <a:spLocks/>
              </p:cNvSpPr>
              <p:nvPr/>
            </p:nvSpPr>
            <p:spPr bwMode="auto">
              <a:xfrm>
                <a:off x="1855" y="13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0" name="Freeform 645"/>
              <p:cNvSpPr>
                <a:spLocks noEditPoints="1"/>
              </p:cNvSpPr>
              <p:nvPr/>
            </p:nvSpPr>
            <p:spPr bwMode="auto">
              <a:xfrm>
                <a:off x="1851" y="134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1" name="Freeform 646"/>
              <p:cNvSpPr>
                <a:spLocks/>
              </p:cNvSpPr>
              <p:nvPr/>
            </p:nvSpPr>
            <p:spPr bwMode="auto">
              <a:xfrm>
                <a:off x="1774" y="127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2" name="Freeform 647"/>
              <p:cNvSpPr>
                <a:spLocks noEditPoints="1"/>
              </p:cNvSpPr>
              <p:nvPr/>
            </p:nvSpPr>
            <p:spPr bwMode="auto">
              <a:xfrm>
                <a:off x="1769" y="126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3" name="Freeform 648"/>
              <p:cNvSpPr>
                <a:spLocks/>
              </p:cNvSpPr>
              <p:nvPr/>
            </p:nvSpPr>
            <p:spPr bwMode="auto">
              <a:xfrm>
                <a:off x="1893" y="136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4" name="Freeform 649"/>
              <p:cNvSpPr>
                <a:spLocks noEditPoints="1"/>
              </p:cNvSpPr>
              <p:nvPr/>
            </p:nvSpPr>
            <p:spPr bwMode="auto">
              <a:xfrm>
                <a:off x="1888" y="135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5" name="Freeform 650"/>
              <p:cNvSpPr>
                <a:spLocks/>
              </p:cNvSpPr>
              <p:nvPr/>
            </p:nvSpPr>
            <p:spPr bwMode="auto">
              <a:xfrm>
                <a:off x="1593" y="113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6" name="Freeform 651"/>
              <p:cNvSpPr>
                <a:spLocks noEditPoints="1"/>
              </p:cNvSpPr>
              <p:nvPr/>
            </p:nvSpPr>
            <p:spPr bwMode="auto">
              <a:xfrm>
                <a:off x="1588" y="112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7" name="Freeform 652"/>
              <p:cNvSpPr>
                <a:spLocks/>
              </p:cNvSpPr>
              <p:nvPr/>
            </p:nvSpPr>
            <p:spPr bwMode="auto">
              <a:xfrm>
                <a:off x="1729" y="134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8" name="Freeform 653"/>
              <p:cNvSpPr>
                <a:spLocks noEditPoints="1"/>
              </p:cNvSpPr>
              <p:nvPr/>
            </p:nvSpPr>
            <p:spPr bwMode="auto">
              <a:xfrm>
                <a:off x="1724" y="1335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59" name="Freeform 654"/>
              <p:cNvSpPr>
                <a:spLocks/>
              </p:cNvSpPr>
              <p:nvPr/>
            </p:nvSpPr>
            <p:spPr bwMode="auto">
              <a:xfrm>
                <a:off x="1946" y="1571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0" name="Freeform 655"/>
              <p:cNvSpPr>
                <a:spLocks noEditPoints="1"/>
              </p:cNvSpPr>
              <p:nvPr/>
            </p:nvSpPr>
            <p:spPr bwMode="auto">
              <a:xfrm>
                <a:off x="1941" y="156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1" name="Freeform 656"/>
              <p:cNvSpPr>
                <a:spLocks/>
              </p:cNvSpPr>
              <p:nvPr/>
            </p:nvSpPr>
            <p:spPr bwMode="auto">
              <a:xfrm>
                <a:off x="2095" y="164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2" name="Freeform 657"/>
              <p:cNvSpPr>
                <a:spLocks noEditPoints="1"/>
              </p:cNvSpPr>
              <p:nvPr/>
            </p:nvSpPr>
            <p:spPr bwMode="auto">
              <a:xfrm>
                <a:off x="2090" y="163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3" name="Freeform 658"/>
              <p:cNvSpPr>
                <a:spLocks/>
              </p:cNvSpPr>
              <p:nvPr/>
            </p:nvSpPr>
            <p:spPr bwMode="auto">
              <a:xfrm>
                <a:off x="2297" y="178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4" name="Freeform 659"/>
              <p:cNvSpPr>
                <a:spLocks noEditPoints="1"/>
              </p:cNvSpPr>
              <p:nvPr/>
            </p:nvSpPr>
            <p:spPr bwMode="auto">
              <a:xfrm>
                <a:off x="2292" y="177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5" name="Freeform 660"/>
              <p:cNvSpPr>
                <a:spLocks/>
              </p:cNvSpPr>
              <p:nvPr/>
            </p:nvSpPr>
            <p:spPr bwMode="auto">
              <a:xfrm>
                <a:off x="2760" y="20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6" name="Freeform 661"/>
              <p:cNvSpPr>
                <a:spLocks noEditPoints="1"/>
              </p:cNvSpPr>
              <p:nvPr/>
            </p:nvSpPr>
            <p:spPr bwMode="auto">
              <a:xfrm>
                <a:off x="2755" y="204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7" name="Freeform 662"/>
              <p:cNvSpPr>
                <a:spLocks/>
              </p:cNvSpPr>
              <p:nvPr/>
            </p:nvSpPr>
            <p:spPr bwMode="auto">
              <a:xfrm>
                <a:off x="2238" y="178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8" name="Freeform 663"/>
              <p:cNvSpPr>
                <a:spLocks noEditPoints="1"/>
              </p:cNvSpPr>
              <p:nvPr/>
            </p:nvSpPr>
            <p:spPr bwMode="auto">
              <a:xfrm>
                <a:off x="2233" y="178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69" name="Freeform 664"/>
              <p:cNvSpPr>
                <a:spLocks/>
              </p:cNvSpPr>
              <p:nvPr/>
            </p:nvSpPr>
            <p:spPr bwMode="auto">
              <a:xfrm>
                <a:off x="2827" y="21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0" name="Freeform 665"/>
              <p:cNvSpPr>
                <a:spLocks noEditPoints="1"/>
              </p:cNvSpPr>
              <p:nvPr/>
            </p:nvSpPr>
            <p:spPr bwMode="auto">
              <a:xfrm>
                <a:off x="2823" y="211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1" name="Freeform 666"/>
              <p:cNvSpPr>
                <a:spLocks/>
              </p:cNvSpPr>
              <p:nvPr/>
            </p:nvSpPr>
            <p:spPr bwMode="auto">
              <a:xfrm>
                <a:off x="2818" y="210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2" name="Freeform 667"/>
              <p:cNvSpPr>
                <a:spLocks noEditPoints="1"/>
              </p:cNvSpPr>
              <p:nvPr/>
            </p:nvSpPr>
            <p:spPr bwMode="auto">
              <a:xfrm>
                <a:off x="2813" y="209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3" name="Freeform 668"/>
              <p:cNvSpPr>
                <a:spLocks/>
              </p:cNvSpPr>
              <p:nvPr/>
            </p:nvSpPr>
            <p:spPr bwMode="auto">
              <a:xfrm>
                <a:off x="2696" y="20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4" name="Freeform 669"/>
              <p:cNvSpPr>
                <a:spLocks noEditPoints="1"/>
              </p:cNvSpPr>
              <p:nvPr/>
            </p:nvSpPr>
            <p:spPr bwMode="auto">
              <a:xfrm>
                <a:off x="2692" y="204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5" name="Freeform 670"/>
              <p:cNvSpPr>
                <a:spLocks/>
              </p:cNvSpPr>
              <p:nvPr/>
            </p:nvSpPr>
            <p:spPr bwMode="auto">
              <a:xfrm>
                <a:off x="2312" y="184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6" name="Freeform 671"/>
              <p:cNvSpPr>
                <a:spLocks noEditPoints="1"/>
              </p:cNvSpPr>
              <p:nvPr/>
            </p:nvSpPr>
            <p:spPr bwMode="auto">
              <a:xfrm>
                <a:off x="2307" y="183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7" name="Freeform 672"/>
              <p:cNvSpPr>
                <a:spLocks/>
              </p:cNvSpPr>
              <p:nvPr/>
            </p:nvSpPr>
            <p:spPr bwMode="auto">
              <a:xfrm>
                <a:off x="2330" y="188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8" name="Freeform 673"/>
              <p:cNvSpPr>
                <a:spLocks noEditPoints="1"/>
              </p:cNvSpPr>
              <p:nvPr/>
            </p:nvSpPr>
            <p:spPr bwMode="auto">
              <a:xfrm>
                <a:off x="2325" y="187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79" name="Freeform 674"/>
              <p:cNvSpPr>
                <a:spLocks/>
              </p:cNvSpPr>
              <p:nvPr/>
            </p:nvSpPr>
            <p:spPr bwMode="auto">
              <a:xfrm>
                <a:off x="2371" y="188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0" name="Freeform 675"/>
              <p:cNvSpPr>
                <a:spLocks noEditPoints="1"/>
              </p:cNvSpPr>
              <p:nvPr/>
            </p:nvSpPr>
            <p:spPr bwMode="auto">
              <a:xfrm>
                <a:off x="2366" y="188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1" name="Freeform 676"/>
              <p:cNvSpPr>
                <a:spLocks/>
              </p:cNvSpPr>
              <p:nvPr/>
            </p:nvSpPr>
            <p:spPr bwMode="auto">
              <a:xfrm>
                <a:off x="2267" y="183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2" name="Freeform 677"/>
              <p:cNvSpPr>
                <a:spLocks noEditPoints="1"/>
              </p:cNvSpPr>
              <p:nvPr/>
            </p:nvSpPr>
            <p:spPr bwMode="auto">
              <a:xfrm>
                <a:off x="2262" y="182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3" name="Freeform 678"/>
              <p:cNvSpPr>
                <a:spLocks/>
              </p:cNvSpPr>
              <p:nvPr/>
            </p:nvSpPr>
            <p:spPr bwMode="auto">
              <a:xfrm>
                <a:off x="2297" y="18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4" name="Freeform 679"/>
              <p:cNvSpPr>
                <a:spLocks noEditPoints="1"/>
              </p:cNvSpPr>
              <p:nvPr/>
            </p:nvSpPr>
            <p:spPr bwMode="auto">
              <a:xfrm>
                <a:off x="2292" y="185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5" name="Freeform 680"/>
              <p:cNvSpPr>
                <a:spLocks/>
              </p:cNvSpPr>
              <p:nvPr/>
            </p:nvSpPr>
            <p:spPr bwMode="auto">
              <a:xfrm>
                <a:off x="2192" y="174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6" name="Freeform 681"/>
              <p:cNvSpPr>
                <a:spLocks noEditPoints="1"/>
              </p:cNvSpPr>
              <p:nvPr/>
            </p:nvSpPr>
            <p:spPr bwMode="auto">
              <a:xfrm>
                <a:off x="2187" y="17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7" name="Freeform 682"/>
              <p:cNvSpPr>
                <a:spLocks/>
              </p:cNvSpPr>
              <p:nvPr/>
            </p:nvSpPr>
            <p:spPr bwMode="auto">
              <a:xfrm>
                <a:off x="2214" y="183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8" name="Freeform 683"/>
              <p:cNvSpPr>
                <a:spLocks noEditPoints="1"/>
              </p:cNvSpPr>
              <p:nvPr/>
            </p:nvSpPr>
            <p:spPr bwMode="auto">
              <a:xfrm>
                <a:off x="2209" y="183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89" name="Freeform 684"/>
              <p:cNvSpPr>
                <a:spLocks/>
              </p:cNvSpPr>
              <p:nvPr/>
            </p:nvSpPr>
            <p:spPr bwMode="auto">
              <a:xfrm>
                <a:off x="2446" y="196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0" name="Freeform 685"/>
              <p:cNvSpPr>
                <a:spLocks noEditPoints="1"/>
              </p:cNvSpPr>
              <p:nvPr/>
            </p:nvSpPr>
            <p:spPr bwMode="auto">
              <a:xfrm>
                <a:off x="2442" y="195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1" name="Freeform 686"/>
              <p:cNvSpPr>
                <a:spLocks/>
              </p:cNvSpPr>
              <p:nvPr/>
            </p:nvSpPr>
            <p:spPr bwMode="auto">
              <a:xfrm>
                <a:off x="2152" y="176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2" name="Freeform 687"/>
              <p:cNvSpPr>
                <a:spLocks noEditPoints="1"/>
              </p:cNvSpPr>
              <p:nvPr/>
            </p:nvSpPr>
            <p:spPr bwMode="auto">
              <a:xfrm>
                <a:off x="2147" y="1758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3" name="Freeform 688"/>
              <p:cNvSpPr>
                <a:spLocks/>
              </p:cNvSpPr>
              <p:nvPr/>
            </p:nvSpPr>
            <p:spPr bwMode="auto">
              <a:xfrm>
                <a:off x="2006" y="16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4" name="Freeform 689"/>
              <p:cNvSpPr>
                <a:spLocks noEditPoints="1"/>
              </p:cNvSpPr>
              <p:nvPr/>
            </p:nvSpPr>
            <p:spPr bwMode="auto">
              <a:xfrm>
                <a:off x="2001" y="168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5" name="Freeform 690"/>
              <p:cNvSpPr>
                <a:spLocks/>
              </p:cNvSpPr>
              <p:nvPr/>
            </p:nvSpPr>
            <p:spPr bwMode="auto">
              <a:xfrm>
                <a:off x="1960" y="162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6" name="Freeform 691"/>
              <p:cNvSpPr>
                <a:spLocks noEditPoints="1"/>
              </p:cNvSpPr>
              <p:nvPr/>
            </p:nvSpPr>
            <p:spPr bwMode="auto">
              <a:xfrm>
                <a:off x="1956" y="161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7" name="Freeform 692"/>
              <p:cNvSpPr>
                <a:spLocks/>
              </p:cNvSpPr>
              <p:nvPr/>
            </p:nvSpPr>
            <p:spPr bwMode="auto">
              <a:xfrm>
                <a:off x="1998" y="159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8" name="Freeform 693"/>
              <p:cNvSpPr>
                <a:spLocks noEditPoints="1"/>
              </p:cNvSpPr>
              <p:nvPr/>
            </p:nvSpPr>
            <p:spPr bwMode="auto">
              <a:xfrm>
                <a:off x="1993" y="159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099" name="Freeform 694"/>
              <p:cNvSpPr>
                <a:spLocks/>
              </p:cNvSpPr>
              <p:nvPr/>
            </p:nvSpPr>
            <p:spPr bwMode="auto">
              <a:xfrm>
                <a:off x="1996" y="166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0" name="Freeform 695"/>
              <p:cNvSpPr>
                <a:spLocks noEditPoints="1"/>
              </p:cNvSpPr>
              <p:nvPr/>
            </p:nvSpPr>
            <p:spPr bwMode="auto">
              <a:xfrm>
                <a:off x="1991" y="165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1" name="Freeform 696"/>
              <p:cNvSpPr>
                <a:spLocks/>
              </p:cNvSpPr>
              <p:nvPr/>
            </p:nvSpPr>
            <p:spPr bwMode="auto">
              <a:xfrm>
                <a:off x="1661" y="121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2" name="Freeform 697"/>
              <p:cNvSpPr>
                <a:spLocks noEditPoints="1"/>
              </p:cNvSpPr>
              <p:nvPr/>
            </p:nvSpPr>
            <p:spPr bwMode="auto">
              <a:xfrm>
                <a:off x="1656" y="12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3" name="Freeform 698"/>
              <p:cNvSpPr>
                <a:spLocks/>
              </p:cNvSpPr>
              <p:nvPr/>
            </p:nvSpPr>
            <p:spPr bwMode="auto">
              <a:xfrm>
                <a:off x="1874" y="150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4" name="Freeform 699"/>
              <p:cNvSpPr>
                <a:spLocks noEditPoints="1"/>
              </p:cNvSpPr>
              <p:nvPr/>
            </p:nvSpPr>
            <p:spPr bwMode="auto">
              <a:xfrm>
                <a:off x="1869" y="150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5" name="Freeform 700"/>
              <p:cNvSpPr>
                <a:spLocks/>
              </p:cNvSpPr>
              <p:nvPr/>
            </p:nvSpPr>
            <p:spPr bwMode="auto">
              <a:xfrm>
                <a:off x="2122" y="178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6" name="Freeform 701"/>
              <p:cNvSpPr>
                <a:spLocks noEditPoints="1"/>
              </p:cNvSpPr>
              <p:nvPr/>
            </p:nvSpPr>
            <p:spPr bwMode="auto">
              <a:xfrm>
                <a:off x="2117" y="178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7" name="Freeform 702"/>
              <p:cNvSpPr>
                <a:spLocks/>
              </p:cNvSpPr>
              <p:nvPr/>
            </p:nvSpPr>
            <p:spPr bwMode="auto">
              <a:xfrm>
                <a:off x="1826" y="139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8" name="Freeform 703"/>
              <p:cNvSpPr>
                <a:spLocks noEditPoints="1"/>
              </p:cNvSpPr>
              <p:nvPr/>
            </p:nvSpPr>
            <p:spPr bwMode="auto">
              <a:xfrm>
                <a:off x="1821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09" name="Freeform 704"/>
              <p:cNvSpPr>
                <a:spLocks/>
              </p:cNvSpPr>
              <p:nvPr/>
            </p:nvSpPr>
            <p:spPr bwMode="auto">
              <a:xfrm>
                <a:off x="1606" y="114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0" name="Freeform 705"/>
              <p:cNvSpPr>
                <a:spLocks noEditPoints="1"/>
              </p:cNvSpPr>
              <p:nvPr/>
            </p:nvSpPr>
            <p:spPr bwMode="auto">
              <a:xfrm>
                <a:off x="1601" y="114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1" name="Freeform 706"/>
              <p:cNvSpPr>
                <a:spLocks/>
              </p:cNvSpPr>
              <p:nvPr/>
            </p:nvSpPr>
            <p:spPr bwMode="auto">
              <a:xfrm>
                <a:off x="1558" y="12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2" name="Freeform 707"/>
              <p:cNvSpPr>
                <a:spLocks noEditPoints="1"/>
              </p:cNvSpPr>
              <p:nvPr/>
            </p:nvSpPr>
            <p:spPr bwMode="auto">
              <a:xfrm>
                <a:off x="1553" y="125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3" name="Freeform 708"/>
              <p:cNvSpPr>
                <a:spLocks/>
              </p:cNvSpPr>
              <p:nvPr/>
            </p:nvSpPr>
            <p:spPr bwMode="auto">
              <a:xfrm>
                <a:off x="1564" y="119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4" name="Freeform 709"/>
              <p:cNvSpPr>
                <a:spLocks noEditPoints="1"/>
              </p:cNvSpPr>
              <p:nvPr/>
            </p:nvSpPr>
            <p:spPr bwMode="auto">
              <a:xfrm>
                <a:off x="1559" y="119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5" name="Freeform 710"/>
              <p:cNvSpPr>
                <a:spLocks/>
              </p:cNvSpPr>
              <p:nvPr/>
            </p:nvSpPr>
            <p:spPr bwMode="auto">
              <a:xfrm>
                <a:off x="1594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6" name="Freeform 711"/>
              <p:cNvSpPr>
                <a:spLocks noEditPoints="1"/>
              </p:cNvSpPr>
              <p:nvPr/>
            </p:nvSpPr>
            <p:spPr bwMode="auto">
              <a:xfrm>
                <a:off x="1589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7" name="Freeform 712"/>
              <p:cNvSpPr>
                <a:spLocks/>
              </p:cNvSpPr>
              <p:nvPr/>
            </p:nvSpPr>
            <p:spPr bwMode="auto">
              <a:xfrm>
                <a:off x="1504" y="127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8" name="Freeform 713"/>
              <p:cNvSpPr>
                <a:spLocks noEditPoints="1"/>
              </p:cNvSpPr>
              <p:nvPr/>
            </p:nvSpPr>
            <p:spPr bwMode="auto">
              <a:xfrm>
                <a:off x="1499" y="127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19" name="Freeform 714"/>
              <p:cNvSpPr>
                <a:spLocks/>
              </p:cNvSpPr>
              <p:nvPr/>
            </p:nvSpPr>
            <p:spPr bwMode="auto">
              <a:xfrm>
                <a:off x="1960" y="131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0" name="Freeform 715"/>
              <p:cNvSpPr>
                <a:spLocks noEditPoints="1"/>
              </p:cNvSpPr>
              <p:nvPr/>
            </p:nvSpPr>
            <p:spPr bwMode="auto">
              <a:xfrm>
                <a:off x="1956" y="130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1" name="Freeform 716"/>
              <p:cNvSpPr>
                <a:spLocks/>
              </p:cNvSpPr>
              <p:nvPr/>
            </p:nvSpPr>
            <p:spPr bwMode="auto">
              <a:xfrm>
                <a:off x="1489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2" name="Freeform 717"/>
              <p:cNvSpPr>
                <a:spLocks noEditPoints="1"/>
              </p:cNvSpPr>
              <p:nvPr/>
            </p:nvSpPr>
            <p:spPr bwMode="auto">
              <a:xfrm>
                <a:off x="1485" y="120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3" name="Freeform 718"/>
              <p:cNvSpPr>
                <a:spLocks/>
              </p:cNvSpPr>
              <p:nvPr/>
            </p:nvSpPr>
            <p:spPr bwMode="auto">
              <a:xfrm>
                <a:off x="1775" y="13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4" name="Freeform 719"/>
              <p:cNvSpPr>
                <a:spLocks noEditPoints="1"/>
              </p:cNvSpPr>
              <p:nvPr/>
            </p:nvSpPr>
            <p:spPr bwMode="auto">
              <a:xfrm>
                <a:off x="1770" y="135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5" name="Freeform 720"/>
              <p:cNvSpPr>
                <a:spLocks/>
              </p:cNvSpPr>
              <p:nvPr/>
            </p:nvSpPr>
            <p:spPr bwMode="auto">
              <a:xfrm>
                <a:off x="1542" y="130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6" name="Freeform 721"/>
              <p:cNvSpPr>
                <a:spLocks noEditPoints="1"/>
              </p:cNvSpPr>
              <p:nvPr/>
            </p:nvSpPr>
            <p:spPr bwMode="auto">
              <a:xfrm>
                <a:off x="1537" y="130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7" name="Freeform 722"/>
              <p:cNvSpPr>
                <a:spLocks/>
              </p:cNvSpPr>
              <p:nvPr/>
            </p:nvSpPr>
            <p:spPr bwMode="auto">
              <a:xfrm>
                <a:off x="1617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8" name="Freeform 723"/>
              <p:cNvSpPr>
                <a:spLocks noEditPoints="1"/>
              </p:cNvSpPr>
              <p:nvPr/>
            </p:nvSpPr>
            <p:spPr bwMode="auto">
              <a:xfrm>
                <a:off x="1612" y="129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29" name="Freeform 724"/>
              <p:cNvSpPr>
                <a:spLocks/>
              </p:cNvSpPr>
              <p:nvPr/>
            </p:nvSpPr>
            <p:spPr bwMode="auto">
              <a:xfrm>
                <a:off x="1280" y="111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0" name="Freeform 725"/>
              <p:cNvSpPr>
                <a:spLocks noEditPoints="1"/>
              </p:cNvSpPr>
              <p:nvPr/>
            </p:nvSpPr>
            <p:spPr bwMode="auto">
              <a:xfrm>
                <a:off x="1276" y="110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1" name="Freeform 726"/>
              <p:cNvSpPr>
                <a:spLocks/>
              </p:cNvSpPr>
              <p:nvPr/>
            </p:nvSpPr>
            <p:spPr bwMode="auto">
              <a:xfrm>
                <a:off x="1347" y="113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2" name="Freeform 727"/>
              <p:cNvSpPr>
                <a:spLocks noEditPoints="1"/>
              </p:cNvSpPr>
              <p:nvPr/>
            </p:nvSpPr>
            <p:spPr bwMode="auto">
              <a:xfrm>
                <a:off x="1342" y="113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3" name="Freeform 728"/>
              <p:cNvSpPr>
                <a:spLocks/>
              </p:cNvSpPr>
              <p:nvPr/>
            </p:nvSpPr>
            <p:spPr bwMode="auto">
              <a:xfrm>
                <a:off x="1325" y="111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4" name="Freeform 729"/>
              <p:cNvSpPr>
                <a:spLocks noEditPoints="1"/>
              </p:cNvSpPr>
              <p:nvPr/>
            </p:nvSpPr>
            <p:spPr bwMode="auto">
              <a:xfrm>
                <a:off x="1320" y="111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5" name="Freeform 730"/>
              <p:cNvSpPr>
                <a:spLocks/>
              </p:cNvSpPr>
              <p:nvPr/>
            </p:nvSpPr>
            <p:spPr bwMode="auto">
              <a:xfrm>
                <a:off x="1295" y="115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6" name="Freeform 731"/>
              <p:cNvSpPr>
                <a:spLocks noEditPoints="1"/>
              </p:cNvSpPr>
              <p:nvPr/>
            </p:nvSpPr>
            <p:spPr bwMode="auto">
              <a:xfrm>
                <a:off x="1290" y="115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7" name="Freeform 732"/>
              <p:cNvSpPr>
                <a:spLocks/>
              </p:cNvSpPr>
              <p:nvPr/>
            </p:nvSpPr>
            <p:spPr bwMode="auto">
              <a:xfrm>
                <a:off x="1266" y="1077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8" name="Freeform 733"/>
              <p:cNvSpPr>
                <a:spLocks noEditPoints="1"/>
              </p:cNvSpPr>
              <p:nvPr/>
            </p:nvSpPr>
            <p:spPr bwMode="auto">
              <a:xfrm>
                <a:off x="1261" y="107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39" name="Freeform 734"/>
              <p:cNvSpPr>
                <a:spLocks/>
              </p:cNvSpPr>
              <p:nvPr/>
            </p:nvSpPr>
            <p:spPr bwMode="auto">
              <a:xfrm>
                <a:off x="1310" y="110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0" name="Freeform 735"/>
              <p:cNvSpPr>
                <a:spLocks noEditPoints="1"/>
              </p:cNvSpPr>
              <p:nvPr/>
            </p:nvSpPr>
            <p:spPr bwMode="auto">
              <a:xfrm>
                <a:off x="1305" y="109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1" name="Freeform 736"/>
              <p:cNvSpPr>
                <a:spLocks/>
              </p:cNvSpPr>
              <p:nvPr/>
            </p:nvSpPr>
            <p:spPr bwMode="auto">
              <a:xfrm>
                <a:off x="1768" y="1107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2" name="Freeform 737"/>
              <p:cNvSpPr>
                <a:spLocks noEditPoints="1"/>
              </p:cNvSpPr>
              <p:nvPr/>
            </p:nvSpPr>
            <p:spPr bwMode="auto">
              <a:xfrm>
                <a:off x="1763" y="1102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3" name="Freeform 738"/>
              <p:cNvSpPr>
                <a:spLocks/>
              </p:cNvSpPr>
              <p:nvPr/>
            </p:nvSpPr>
            <p:spPr bwMode="auto">
              <a:xfrm>
                <a:off x="1815" y="1244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4" name="Freeform 739"/>
              <p:cNvSpPr>
                <a:spLocks noEditPoints="1"/>
              </p:cNvSpPr>
              <p:nvPr/>
            </p:nvSpPr>
            <p:spPr bwMode="auto">
              <a:xfrm>
                <a:off x="1810" y="123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5" name="Freeform 740"/>
              <p:cNvSpPr>
                <a:spLocks/>
              </p:cNvSpPr>
              <p:nvPr/>
            </p:nvSpPr>
            <p:spPr bwMode="auto">
              <a:xfrm>
                <a:off x="1724" y="116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6" name="Freeform 741"/>
              <p:cNvSpPr>
                <a:spLocks noEditPoints="1"/>
              </p:cNvSpPr>
              <p:nvPr/>
            </p:nvSpPr>
            <p:spPr bwMode="auto">
              <a:xfrm>
                <a:off x="1719" y="115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7" name="Freeform 742"/>
              <p:cNvSpPr>
                <a:spLocks/>
              </p:cNvSpPr>
              <p:nvPr/>
            </p:nvSpPr>
            <p:spPr bwMode="auto">
              <a:xfrm>
                <a:off x="1779" y="128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8" name="Freeform 743"/>
              <p:cNvSpPr>
                <a:spLocks noEditPoints="1"/>
              </p:cNvSpPr>
              <p:nvPr/>
            </p:nvSpPr>
            <p:spPr bwMode="auto">
              <a:xfrm>
                <a:off x="1775" y="128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49" name="Freeform 744"/>
              <p:cNvSpPr>
                <a:spLocks/>
              </p:cNvSpPr>
              <p:nvPr/>
            </p:nvSpPr>
            <p:spPr bwMode="auto">
              <a:xfrm>
                <a:off x="1849" y="126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0" name="Freeform 745"/>
              <p:cNvSpPr>
                <a:spLocks noEditPoints="1"/>
              </p:cNvSpPr>
              <p:nvPr/>
            </p:nvSpPr>
            <p:spPr bwMode="auto">
              <a:xfrm>
                <a:off x="1844" y="125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1" name="Freeform 746"/>
              <p:cNvSpPr>
                <a:spLocks/>
              </p:cNvSpPr>
              <p:nvPr/>
            </p:nvSpPr>
            <p:spPr bwMode="auto">
              <a:xfrm>
                <a:off x="1776" y="126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2" name="Freeform 747"/>
              <p:cNvSpPr>
                <a:spLocks noEditPoints="1"/>
              </p:cNvSpPr>
              <p:nvPr/>
            </p:nvSpPr>
            <p:spPr bwMode="auto">
              <a:xfrm>
                <a:off x="1771" y="125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3" name="Freeform 748"/>
              <p:cNvSpPr>
                <a:spLocks/>
              </p:cNvSpPr>
              <p:nvPr/>
            </p:nvSpPr>
            <p:spPr bwMode="auto">
              <a:xfrm>
                <a:off x="1873" y="128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4" name="Freeform 749"/>
              <p:cNvSpPr>
                <a:spLocks noEditPoints="1"/>
              </p:cNvSpPr>
              <p:nvPr/>
            </p:nvSpPr>
            <p:spPr bwMode="auto">
              <a:xfrm>
                <a:off x="1868" y="127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5" name="Freeform 750"/>
              <p:cNvSpPr>
                <a:spLocks/>
              </p:cNvSpPr>
              <p:nvPr/>
            </p:nvSpPr>
            <p:spPr bwMode="auto">
              <a:xfrm>
                <a:off x="1724" y="125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6" name="Freeform 751"/>
              <p:cNvSpPr>
                <a:spLocks noEditPoints="1"/>
              </p:cNvSpPr>
              <p:nvPr/>
            </p:nvSpPr>
            <p:spPr bwMode="auto">
              <a:xfrm>
                <a:off x="1719" y="124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7" name="Freeform 752"/>
              <p:cNvSpPr>
                <a:spLocks/>
              </p:cNvSpPr>
              <p:nvPr/>
            </p:nvSpPr>
            <p:spPr bwMode="auto">
              <a:xfrm>
                <a:off x="1794" y="119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8" name="Freeform 753"/>
              <p:cNvSpPr>
                <a:spLocks noEditPoints="1"/>
              </p:cNvSpPr>
              <p:nvPr/>
            </p:nvSpPr>
            <p:spPr bwMode="auto">
              <a:xfrm>
                <a:off x="1790" y="119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59" name="Freeform 754"/>
              <p:cNvSpPr>
                <a:spLocks/>
              </p:cNvSpPr>
              <p:nvPr/>
            </p:nvSpPr>
            <p:spPr bwMode="auto">
              <a:xfrm>
                <a:off x="1839" y="13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0" name="Freeform 755"/>
              <p:cNvSpPr>
                <a:spLocks noEditPoints="1"/>
              </p:cNvSpPr>
              <p:nvPr/>
            </p:nvSpPr>
            <p:spPr bwMode="auto">
              <a:xfrm>
                <a:off x="1834" y="13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1" name="Freeform 756"/>
              <p:cNvSpPr>
                <a:spLocks/>
              </p:cNvSpPr>
              <p:nvPr/>
            </p:nvSpPr>
            <p:spPr bwMode="auto">
              <a:xfrm>
                <a:off x="1690" y="126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2" name="Freeform 757"/>
              <p:cNvSpPr>
                <a:spLocks noEditPoints="1"/>
              </p:cNvSpPr>
              <p:nvPr/>
            </p:nvSpPr>
            <p:spPr bwMode="auto">
              <a:xfrm>
                <a:off x="1685" y="125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3" name="Freeform 758"/>
              <p:cNvSpPr>
                <a:spLocks/>
              </p:cNvSpPr>
              <p:nvPr/>
            </p:nvSpPr>
            <p:spPr bwMode="auto">
              <a:xfrm>
                <a:off x="1794" y="134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4" name="Freeform 759"/>
              <p:cNvSpPr>
                <a:spLocks noEditPoints="1"/>
              </p:cNvSpPr>
              <p:nvPr/>
            </p:nvSpPr>
            <p:spPr bwMode="auto">
              <a:xfrm>
                <a:off x="1790" y="133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5" name="Freeform 760"/>
              <p:cNvSpPr>
                <a:spLocks/>
              </p:cNvSpPr>
              <p:nvPr/>
            </p:nvSpPr>
            <p:spPr bwMode="auto">
              <a:xfrm>
                <a:off x="1795" y="130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6" name="Freeform 761"/>
              <p:cNvSpPr>
                <a:spLocks noEditPoints="1"/>
              </p:cNvSpPr>
              <p:nvPr/>
            </p:nvSpPr>
            <p:spPr bwMode="auto">
              <a:xfrm>
                <a:off x="1790" y="129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7" name="Freeform 762"/>
              <p:cNvSpPr>
                <a:spLocks/>
              </p:cNvSpPr>
              <p:nvPr/>
            </p:nvSpPr>
            <p:spPr bwMode="auto">
              <a:xfrm>
                <a:off x="1861" y="124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8" name="Freeform 763"/>
              <p:cNvSpPr>
                <a:spLocks noEditPoints="1"/>
              </p:cNvSpPr>
              <p:nvPr/>
            </p:nvSpPr>
            <p:spPr bwMode="auto">
              <a:xfrm>
                <a:off x="1856" y="124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69" name="Freeform 764"/>
              <p:cNvSpPr>
                <a:spLocks/>
              </p:cNvSpPr>
              <p:nvPr/>
            </p:nvSpPr>
            <p:spPr bwMode="auto">
              <a:xfrm>
                <a:off x="1928" y="127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0" name="Freeform 765"/>
              <p:cNvSpPr>
                <a:spLocks noEditPoints="1"/>
              </p:cNvSpPr>
              <p:nvPr/>
            </p:nvSpPr>
            <p:spPr bwMode="auto">
              <a:xfrm>
                <a:off x="1923" y="127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1" name="Freeform 766"/>
              <p:cNvSpPr>
                <a:spLocks/>
              </p:cNvSpPr>
              <p:nvPr/>
            </p:nvSpPr>
            <p:spPr bwMode="auto">
              <a:xfrm>
                <a:off x="1824" y="1244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2" name="Freeform 767"/>
              <p:cNvSpPr>
                <a:spLocks noEditPoints="1"/>
              </p:cNvSpPr>
              <p:nvPr/>
            </p:nvSpPr>
            <p:spPr bwMode="auto">
              <a:xfrm>
                <a:off x="1819" y="123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3" name="Freeform 768"/>
              <p:cNvSpPr>
                <a:spLocks/>
              </p:cNvSpPr>
              <p:nvPr/>
            </p:nvSpPr>
            <p:spPr bwMode="auto">
              <a:xfrm>
                <a:off x="2323" y="159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4" name="Freeform 769"/>
              <p:cNvSpPr>
                <a:spLocks noEditPoints="1"/>
              </p:cNvSpPr>
              <p:nvPr/>
            </p:nvSpPr>
            <p:spPr bwMode="auto">
              <a:xfrm>
                <a:off x="2318" y="159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5" name="Freeform 770"/>
              <p:cNvSpPr>
                <a:spLocks/>
              </p:cNvSpPr>
              <p:nvPr/>
            </p:nvSpPr>
            <p:spPr bwMode="auto">
              <a:xfrm>
                <a:off x="2074" y="153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6" name="Freeform 771"/>
              <p:cNvSpPr>
                <a:spLocks noEditPoints="1"/>
              </p:cNvSpPr>
              <p:nvPr/>
            </p:nvSpPr>
            <p:spPr bwMode="auto">
              <a:xfrm>
                <a:off x="2069" y="152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7" name="Freeform 772"/>
              <p:cNvSpPr>
                <a:spLocks/>
              </p:cNvSpPr>
              <p:nvPr/>
            </p:nvSpPr>
            <p:spPr bwMode="auto">
              <a:xfrm>
                <a:off x="2269" y="160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8" name="Freeform 773"/>
              <p:cNvSpPr>
                <a:spLocks noEditPoints="1"/>
              </p:cNvSpPr>
              <p:nvPr/>
            </p:nvSpPr>
            <p:spPr bwMode="auto">
              <a:xfrm>
                <a:off x="2264" y="159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79" name="Freeform 774"/>
              <p:cNvSpPr>
                <a:spLocks/>
              </p:cNvSpPr>
              <p:nvPr/>
            </p:nvSpPr>
            <p:spPr bwMode="auto">
              <a:xfrm>
                <a:off x="2243" y="151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0" name="Freeform 775"/>
              <p:cNvSpPr>
                <a:spLocks noEditPoints="1"/>
              </p:cNvSpPr>
              <p:nvPr/>
            </p:nvSpPr>
            <p:spPr bwMode="auto">
              <a:xfrm>
                <a:off x="2238" y="151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1" name="Freeform 776"/>
              <p:cNvSpPr>
                <a:spLocks/>
              </p:cNvSpPr>
              <p:nvPr/>
            </p:nvSpPr>
            <p:spPr bwMode="auto">
              <a:xfrm>
                <a:off x="1589" y="122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2" name="Freeform 777"/>
              <p:cNvSpPr>
                <a:spLocks noEditPoints="1"/>
              </p:cNvSpPr>
              <p:nvPr/>
            </p:nvSpPr>
            <p:spPr bwMode="auto">
              <a:xfrm>
                <a:off x="1585" y="1224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3" name="Freeform 778"/>
              <p:cNvSpPr>
                <a:spLocks/>
              </p:cNvSpPr>
              <p:nvPr/>
            </p:nvSpPr>
            <p:spPr bwMode="auto">
              <a:xfrm>
                <a:off x="1552" y="113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4" name="Freeform 779"/>
              <p:cNvSpPr>
                <a:spLocks noEditPoints="1"/>
              </p:cNvSpPr>
              <p:nvPr/>
            </p:nvSpPr>
            <p:spPr bwMode="auto">
              <a:xfrm>
                <a:off x="1547" y="112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5" name="Freeform 780"/>
              <p:cNvSpPr>
                <a:spLocks/>
              </p:cNvSpPr>
              <p:nvPr/>
            </p:nvSpPr>
            <p:spPr bwMode="auto">
              <a:xfrm>
                <a:off x="1582" y="120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6" name="Freeform 781"/>
              <p:cNvSpPr>
                <a:spLocks noEditPoints="1"/>
              </p:cNvSpPr>
              <p:nvPr/>
            </p:nvSpPr>
            <p:spPr bwMode="auto">
              <a:xfrm>
                <a:off x="1577" y="120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7" name="Freeform 782"/>
              <p:cNvSpPr>
                <a:spLocks/>
              </p:cNvSpPr>
              <p:nvPr/>
            </p:nvSpPr>
            <p:spPr bwMode="auto">
              <a:xfrm>
                <a:off x="1539" y="112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8" name="Freeform 783"/>
              <p:cNvSpPr>
                <a:spLocks noEditPoints="1"/>
              </p:cNvSpPr>
              <p:nvPr/>
            </p:nvSpPr>
            <p:spPr bwMode="auto">
              <a:xfrm>
                <a:off x="1534" y="112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89" name="Freeform 784"/>
              <p:cNvSpPr>
                <a:spLocks/>
              </p:cNvSpPr>
              <p:nvPr/>
            </p:nvSpPr>
            <p:spPr bwMode="auto">
              <a:xfrm>
                <a:off x="170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0" name="Freeform 785"/>
              <p:cNvSpPr>
                <a:spLocks noEditPoints="1"/>
              </p:cNvSpPr>
              <p:nvPr/>
            </p:nvSpPr>
            <p:spPr bwMode="auto">
              <a:xfrm>
                <a:off x="1701" y="128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1" name="Freeform 786"/>
              <p:cNvSpPr>
                <a:spLocks/>
              </p:cNvSpPr>
              <p:nvPr/>
            </p:nvSpPr>
            <p:spPr bwMode="auto">
              <a:xfrm>
                <a:off x="1791" y="12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2" name="Freeform 787"/>
              <p:cNvSpPr>
                <a:spLocks noEditPoints="1"/>
              </p:cNvSpPr>
              <p:nvPr/>
            </p:nvSpPr>
            <p:spPr bwMode="auto">
              <a:xfrm>
                <a:off x="1786" y="12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3" name="Freeform 788"/>
              <p:cNvSpPr>
                <a:spLocks/>
              </p:cNvSpPr>
              <p:nvPr/>
            </p:nvSpPr>
            <p:spPr bwMode="auto">
              <a:xfrm>
                <a:off x="1560" y="109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4" name="Freeform 789"/>
              <p:cNvSpPr>
                <a:spLocks noEditPoints="1"/>
              </p:cNvSpPr>
              <p:nvPr/>
            </p:nvSpPr>
            <p:spPr bwMode="auto">
              <a:xfrm>
                <a:off x="1555" y="109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5" name="Freeform 790"/>
              <p:cNvSpPr>
                <a:spLocks/>
              </p:cNvSpPr>
              <p:nvPr/>
            </p:nvSpPr>
            <p:spPr bwMode="auto">
              <a:xfrm>
                <a:off x="1708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6" name="Freeform 791"/>
              <p:cNvSpPr>
                <a:spLocks noEditPoints="1"/>
              </p:cNvSpPr>
              <p:nvPr/>
            </p:nvSpPr>
            <p:spPr bwMode="auto">
              <a:xfrm>
                <a:off x="1703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7" name="Freeform 792"/>
              <p:cNvSpPr>
                <a:spLocks/>
              </p:cNvSpPr>
              <p:nvPr/>
            </p:nvSpPr>
            <p:spPr bwMode="auto">
              <a:xfrm>
                <a:off x="1534" y="113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8" name="Freeform 793"/>
              <p:cNvSpPr>
                <a:spLocks noEditPoints="1"/>
              </p:cNvSpPr>
              <p:nvPr/>
            </p:nvSpPr>
            <p:spPr bwMode="auto">
              <a:xfrm>
                <a:off x="1529" y="1134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199" name="Freeform 794"/>
              <p:cNvSpPr>
                <a:spLocks/>
              </p:cNvSpPr>
              <p:nvPr/>
            </p:nvSpPr>
            <p:spPr bwMode="auto">
              <a:xfrm>
                <a:off x="2084" y="1664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0" name="Freeform 795"/>
              <p:cNvSpPr>
                <a:spLocks noEditPoints="1"/>
              </p:cNvSpPr>
              <p:nvPr/>
            </p:nvSpPr>
            <p:spPr bwMode="auto">
              <a:xfrm>
                <a:off x="2080" y="165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1" name="Freeform 796"/>
              <p:cNvSpPr>
                <a:spLocks/>
              </p:cNvSpPr>
              <p:nvPr/>
            </p:nvSpPr>
            <p:spPr bwMode="auto">
              <a:xfrm>
                <a:off x="2084" y="158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2" name="Freeform 797"/>
              <p:cNvSpPr>
                <a:spLocks noEditPoints="1"/>
              </p:cNvSpPr>
              <p:nvPr/>
            </p:nvSpPr>
            <p:spPr bwMode="auto">
              <a:xfrm>
                <a:off x="2080" y="158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3" name="Freeform 798"/>
              <p:cNvSpPr>
                <a:spLocks/>
              </p:cNvSpPr>
              <p:nvPr/>
            </p:nvSpPr>
            <p:spPr bwMode="auto">
              <a:xfrm>
                <a:off x="1554" y="109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4" name="Freeform 799"/>
              <p:cNvSpPr>
                <a:spLocks noEditPoints="1"/>
              </p:cNvSpPr>
              <p:nvPr/>
            </p:nvSpPr>
            <p:spPr bwMode="auto">
              <a:xfrm>
                <a:off x="1549" y="109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5" name="Freeform 800"/>
              <p:cNvSpPr>
                <a:spLocks/>
              </p:cNvSpPr>
              <p:nvPr/>
            </p:nvSpPr>
            <p:spPr bwMode="auto">
              <a:xfrm>
                <a:off x="1572" y="120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6" name="Freeform 801"/>
              <p:cNvSpPr>
                <a:spLocks noEditPoints="1"/>
              </p:cNvSpPr>
              <p:nvPr/>
            </p:nvSpPr>
            <p:spPr bwMode="auto">
              <a:xfrm>
                <a:off x="1568" y="120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7" name="Freeform 802"/>
              <p:cNvSpPr>
                <a:spLocks/>
              </p:cNvSpPr>
              <p:nvPr/>
            </p:nvSpPr>
            <p:spPr bwMode="auto">
              <a:xfrm>
                <a:off x="1656" y="125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8" name="Freeform 803"/>
              <p:cNvSpPr>
                <a:spLocks noEditPoints="1"/>
              </p:cNvSpPr>
              <p:nvPr/>
            </p:nvSpPr>
            <p:spPr bwMode="auto">
              <a:xfrm>
                <a:off x="1651" y="124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09" name="Freeform 804"/>
              <p:cNvSpPr>
                <a:spLocks/>
              </p:cNvSpPr>
              <p:nvPr/>
            </p:nvSpPr>
            <p:spPr bwMode="auto">
              <a:xfrm>
                <a:off x="1450" y="112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0" name="Freeform 805"/>
              <p:cNvSpPr>
                <a:spLocks noEditPoints="1"/>
              </p:cNvSpPr>
              <p:nvPr/>
            </p:nvSpPr>
            <p:spPr bwMode="auto">
              <a:xfrm>
                <a:off x="1445" y="112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1" name="Freeform 806"/>
              <p:cNvSpPr>
                <a:spLocks/>
              </p:cNvSpPr>
              <p:nvPr/>
            </p:nvSpPr>
            <p:spPr bwMode="auto">
              <a:xfrm>
                <a:off x="1400" y="885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2" name="Freeform 807"/>
              <p:cNvSpPr>
                <a:spLocks noEditPoints="1"/>
              </p:cNvSpPr>
              <p:nvPr/>
            </p:nvSpPr>
            <p:spPr bwMode="auto">
              <a:xfrm>
                <a:off x="1395" y="88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2213" name="Freeform 808"/>
              <p:cNvSpPr>
                <a:spLocks/>
              </p:cNvSpPr>
              <p:nvPr/>
            </p:nvSpPr>
            <p:spPr bwMode="auto">
              <a:xfrm>
                <a:off x="1518" y="1168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1875" name="Freeform 810"/>
            <p:cNvSpPr>
              <a:spLocks noEditPoints="1"/>
            </p:cNvSpPr>
            <p:nvPr/>
          </p:nvSpPr>
          <p:spPr bwMode="auto">
            <a:xfrm>
              <a:off x="2401888" y="1846263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76" name="Freeform 811"/>
            <p:cNvSpPr>
              <a:spLocks/>
            </p:cNvSpPr>
            <p:nvPr/>
          </p:nvSpPr>
          <p:spPr bwMode="auto">
            <a:xfrm>
              <a:off x="2266950" y="16081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77" name="Freeform 812"/>
            <p:cNvSpPr>
              <a:spLocks noEditPoints="1"/>
            </p:cNvSpPr>
            <p:nvPr/>
          </p:nvSpPr>
          <p:spPr bwMode="auto">
            <a:xfrm>
              <a:off x="2259013" y="1601788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78" name="Freeform 813"/>
            <p:cNvSpPr>
              <a:spLocks/>
            </p:cNvSpPr>
            <p:nvPr/>
          </p:nvSpPr>
          <p:spPr bwMode="auto">
            <a:xfrm>
              <a:off x="2265363" y="15382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79" name="Freeform 814"/>
            <p:cNvSpPr>
              <a:spLocks noEditPoints="1"/>
            </p:cNvSpPr>
            <p:nvPr/>
          </p:nvSpPr>
          <p:spPr bwMode="auto">
            <a:xfrm>
              <a:off x="2257425" y="15303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0" name="Freeform 815"/>
            <p:cNvSpPr>
              <a:spLocks/>
            </p:cNvSpPr>
            <p:nvPr/>
          </p:nvSpPr>
          <p:spPr bwMode="auto">
            <a:xfrm>
              <a:off x="2268538" y="16589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1" name="Freeform 816"/>
            <p:cNvSpPr>
              <a:spLocks noEditPoints="1"/>
            </p:cNvSpPr>
            <p:nvPr/>
          </p:nvSpPr>
          <p:spPr bwMode="auto">
            <a:xfrm>
              <a:off x="2260600" y="1652588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2" name="Freeform 817"/>
            <p:cNvSpPr>
              <a:spLocks/>
            </p:cNvSpPr>
            <p:nvPr/>
          </p:nvSpPr>
          <p:spPr bwMode="auto">
            <a:xfrm>
              <a:off x="2235200" y="168275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3" name="Freeform 818"/>
            <p:cNvSpPr>
              <a:spLocks noEditPoints="1"/>
            </p:cNvSpPr>
            <p:nvPr/>
          </p:nvSpPr>
          <p:spPr bwMode="auto">
            <a:xfrm>
              <a:off x="2227263" y="16748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4" name="Freeform 819"/>
            <p:cNvSpPr>
              <a:spLocks/>
            </p:cNvSpPr>
            <p:nvPr/>
          </p:nvSpPr>
          <p:spPr bwMode="auto">
            <a:xfrm>
              <a:off x="2268538" y="13112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5" name="Freeform 820"/>
            <p:cNvSpPr>
              <a:spLocks noEditPoints="1"/>
            </p:cNvSpPr>
            <p:nvPr/>
          </p:nvSpPr>
          <p:spPr bwMode="auto">
            <a:xfrm>
              <a:off x="2260600" y="1304925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6" name="Freeform 821"/>
            <p:cNvSpPr>
              <a:spLocks/>
            </p:cNvSpPr>
            <p:nvPr/>
          </p:nvSpPr>
          <p:spPr bwMode="auto">
            <a:xfrm>
              <a:off x="2162175" y="11128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7" name="Freeform 822"/>
            <p:cNvSpPr>
              <a:spLocks noEditPoints="1"/>
            </p:cNvSpPr>
            <p:nvPr/>
          </p:nvSpPr>
          <p:spPr bwMode="auto">
            <a:xfrm>
              <a:off x="2154238" y="11049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8" name="Freeform 823"/>
            <p:cNvSpPr>
              <a:spLocks/>
            </p:cNvSpPr>
            <p:nvPr/>
          </p:nvSpPr>
          <p:spPr bwMode="auto">
            <a:xfrm>
              <a:off x="2460625" y="153035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89" name="Freeform 824"/>
            <p:cNvSpPr>
              <a:spLocks noEditPoints="1"/>
            </p:cNvSpPr>
            <p:nvPr/>
          </p:nvSpPr>
          <p:spPr bwMode="auto">
            <a:xfrm>
              <a:off x="2452688" y="152241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0" name="Freeform 825"/>
            <p:cNvSpPr>
              <a:spLocks/>
            </p:cNvSpPr>
            <p:nvPr/>
          </p:nvSpPr>
          <p:spPr bwMode="auto">
            <a:xfrm>
              <a:off x="2298700" y="1366838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6" y="53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6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1" name="Freeform 826"/>
            <p:cNvSpPr>
              <a:spLocks noEditPoints="1"/>
            </p:cNvSpPr>
            <p:nvPr/>
          </p:nvSpPr>
          <p:spPr bwMode="auto">
            <a:xfrm>
              <a:off x="2289175" y="135890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2" name="Freeform 827"/>
            <p:cNvSpPr>
              <a:spLocks/>
            </p:cNvSpPr>
            <p:nvPr/>
          </p:nvSpPr>
          <p:spPr bwMode="auto">
            <a:xfrm>
              <a:off x="2363788" y="14874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3" name="Freeform 828"/>
            <p:cNvSpPr>
              <a:spLocks noEditPoints="1"/>
            </p:cNvSpPr>
            <p:nvPr/>
          </p:nvSpPr>
          <p:spPr bwMode="auto">
            <a:xfrm>
              <a:off x="2355850" y="148113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4" name="Freeform 829"/>
            <p:cNvSpPr>
              <a:spLocks/>
            </p:cNvSpPr>
            <p:nvPr/>
          </p:nvSpPr>
          <p:spPr bwMode="auto">
            <a:xfrm>
              <a:off x="2357438" y="13811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5" name="Freeform 830"/>
            <p:cNvSpPr>
              <a:spLocks noEditPoints="1"/>
            </p:cNvSpPr>
            <p:nvPr/>
          </p:nvSpPr>
          <p:spPr bwMode="auto">
            <a:xfrm>
              <a:off x="2349500" y="13731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6" name="Freeform 831"/>
            <p:cNvSpPr>
              <a:spLocks/>
            </p:cNvSpPr>
            <p:nvPr/>
          </p:nvSpPr>
          <p:spPr bwMode="auto">
            <a:xfrm>
              <a:off x="2238375" y="13350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7" name="Freeform 832"/>
            <p:cNvSpPr>
              <a:spLocks noEditPoints="1"/>
            </p:cNvSpPr>
            <p:nvPr/>
          </p:nvSpPr>
          <p:spPr bwMode="auto">
            <a:xfrm>
              <a:off x="2230438" y="1327150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8" name="Freeform 833"/>
            <p:cNvSpPr>
              <a:spLocks/>
            </p:cNvSpPr>
            <p:nvPr/>
          </p:nvSpPr>
          <p:spPr bwMode="auto">
            <a:xfrm>
              <a:off x="2217738" y="132080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899" name="Freeform 834"/>
            <p:cNvSpPr>
              <a:spLocks noEditPoints="1"/>
            </p:cNvSpPr>
            <p:nvPr/>
          </p:nvSpPr>
          <p:spPr bwMode="auto">
            <a:xfrm>
              <a:off x="2209800" y="1314450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0" name="Freeform 835"/>
            <p:cNvSpPr>
              <a:spLocks/>
            </p:cNvSpPr>
            <p:nvPr/>
          </p:nvSpPr>
          <p:spPr bwMode="auto">
            <a:xfrm>
              <a:off x="2506663" y="166370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1" name="Freeform 836"/>
            <p:cNvSpPr>
              <a:spLocks noEditPoints="1"/>
            </p:cNvSpPr>
            <p:nvPr/>
          </p:nvSpPr>
          <p:spPr bwMode="auto">
            <a:xfrm>
              <a:off x="2498725" y="165576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2" name="Freeform 837"/>
            <p:cNvSpPr>
              <a:spLocks/>
            </p:cNvSpPr>
            <p:nvPr/>
          </p:nvSpPr>
          <p:spPr bwMode="auto">
            <a:xfrm>
              <a:off x="2389188" y="14874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3" name="Freeform 838"/>
            <p:cNvSpPr>
              <a:spLocks noEditPoints="1"/>
            </p:cNvSpPr>
            <p:nvPr/>
          </p:nvSpPr>
          <p:spPr bwMode="auto">
            <a:xfrm>
              <a:off x="2381250" y="14811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4" name="Freeform 839"/>
            <p:cNvSpPr>
              <a:spLocks/>
            </p:cNvSpPr>
            <p:nvPr/>
          </p:nvSpPr>
          <p:spPr bwMode="auto">
            <a:xfrm>
              <a:off x="2355850" y="17700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5" name="Freeform 840"/>
            <p:cNvSpPr>
              <a:spLocks noEditPoints="1"/>
            </p:cNvSpPr>
            <p:nvPr/>
          </p:nvSpPr>
          <p:spPr bwMode="auto">
            <a:xfrm>
              <a:off x="2347913" y="1762125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6" name="Freeform 841"/>
            <p:cNvSpPr>
              <a:spLocks/>
            </p:cNvSpPr>
            <p:nvPr/>
          </p:nvSpPr>
          <p:spPr bwMode="auto">
            <a:xfrm>
              <a:off x="2247900" y="16589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7" name="Freeform 842"/>
            <p:cNvSpPr>
              <a:spLocks noEditPoints="1"/>
            </p:cNvSpPr>
            <p:nvPr/>
          </p:nvSpPr>
          <p:spPr bwMode="auto">
            <a:xfrm>
              <a:off x="2239963" y="16525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8" name="Freeform 843"/>
            <p:cNvSpPr>
              <a:spLocks/>
            </p:cNvSpPr>
            <p:nvPr/>
          </p:nvSpPr>
          <p:spPr bwMode="auto">
            <a:xfrm>
              <a:off x="2160588" y="1544638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09" name="Freeform 844"/>
            <p:cNvSpPr>
              <a:spLocks noEditPoints="1"/>
            </p:cNvSpPr>
            <p:nvPr/>
          </p:nvSpPr>
          <p:spPr bwMode="auto">
            <a:xfrm>
              <a:off x="2152650" y="15367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0" name="Freeform 845"/>
            <p:cNvSpPr>
              <a:spLocks/>
            </p:cNvSpPr>
            <p:nvPr/>
          </p:nvSpPr>
          <p:spPr bwMode="auto">
            <a:xfrm>
              <a:off x="2776538" y="1938338"/>
              <a:ext cx="168275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4"/>
                </a:cxn>
              </a:cxnLst>
              <a:rect l="0" t="0" r="r" b="b"/>
              <a:pathLst>
                <a:path w="106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1" name="Freeform 846"/>
            <p:cNvSpPr>
              <a:spLocks noEditPoints="1"/>
            </p:cNvSpPr>
            <p:nvPr/>
          </p:nvSpPr>
          <p:spPr bwMode="auto">
            <a:xfrm>
              <a:off x="2768600" y="1930400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2" name="Freeform 847"/>
            <p:cNvSpPr>
              <a:spLocks/>
            </p:cNvSpPr>
            <p:nvPr/>
          </p:nvSpPr>
          <p:spPr bwMode="auto">
            <a:xfrm>
              <a:off x="2455863" y="17748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3" name="Freeform 848"/>
            <p:cNvSpPr>
              <a:spLocks noEditPoints="1"/>
            </p:cNvSpPr>
            <p:nvPr/>
          </p:nvSpPr>
          <p:spPr bwMode="auto">
            <a:xfrm>
              <a:off x="2447925" y="17668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4" name="Freeform 849"/>
            <p:cNvSpPr>
              <a:spLocks/>
            </p:cNvSpPr>
            <p:nvPr/>
          </p:nvSpPr>
          <p:spPr bwMode="auto">
            <a:xfrm>
              <a:off x="2498725" y="203517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5" name="Freeform 850"/>
            <p:cNvSpPr>
              <a:spLocks noEditPoints="1"/>
            </p:cNvSpPr>
            <p:nvPr/>
          </p:nvSpPr>
          <p:spPr bwMode="auto">
            <a:xfrm>
              <a:off x="2490788" y="202723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6" name="Freeform 851"/>
            <p:cNvSpPr>
              <a:spLocks/>
            </p:cNvSpPr>
            <p:nvPr/>
          </p:nvSpPr>
          <p:spPr bwMode="auto">
            <a:xfrm>
              <a:off x="2466975" y="19319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7" name="Freeform 852"/>
            <p:cNvSpPr>
              <a:spLocks noEditPoints="1"/>
            </p:cNvSpPr>
            <p:nvPr/>
          </p:nvSpPr>
          <p:spPr bwMode="auto">
            <a:xfrm>
              <a:off x="2459038" y="19240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8" name="Freeform 853"/>
            <p:cNvSpPr>
              <a:spLocks/>
            </p:cNvSpPr>
            <p:nvPr/>
          </p:nvSpPr>
          <p:spPr bwMode="auto">
            <a:xfrm>
              <a:off x="2514600" y="18589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19" name="Freeform 854"/>
            <p:cNvSpPr>
              <a:spLocks noEditPoints="1"/>
            </p:cNvSpPr>
            <p:nvPr/>
          </p:nvSpPr>
          <p:spPr bwMode="auto">
            <a:xfrm>
              <a:off x="2506663" y="1851025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0" name="Freeform 855"/>
            <p:cNvSpPr>
              <a:spLocks/>
            </p:cNvSpPr>
            <p:nvPr/>
          </p:nvSpPr>
          <p:spPr bwMode="auto">
            <a:xfrm>
              <a:off x="2425700" y="17335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1" name="Freeform 856"/>
            <p:cNvSpPr>
              <a:spLocks noEditPoints="1"/>
            </p:cNvSpPr>
            <p:nvPr/>
          </p:nvSpPr>
          <p:spPr bwMode="auto">
            <a:xfrm>
              <a:off x="2417763" y="172561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2" name="Freeform 857"/>
            <p:cNvSpPr>
              <a:spLocks/>
            </p:cNvSpPr>
            <p:nvPr/>
          </p:nvSpPr>
          <p:spPr bwMode="auto">
            <a:xfrm>
              <a:off x="2533650" y="17843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3" name="Freeform 858"/>
            <p:cNvSpPr>
              <a:spLocks noEditPoints="1"/>
            </p:cNvSpPr>
            <p:nvPr/>
          </p:nvSpPr>
          <p:spPr bwMode="auto">
            <a:xfrm>
              <a:off x="2527300" y="177641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4" name="Freeform 859"/>
            <p:cNvSpPr>
              <a:spLocks/>
            </p:cNvSpPr>
            <p:nvPr/>
          </p:nvSpPr>
          <p:spPr bwMode="auto">
            <a:xfrm>
              <a:off x="2527300" y="170180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5" name="Freeform 860"/>
            <p:cNvSpPr>
              <a:spLocks noEditPoints="1"/>
            </p:cNvSpPr>
            <p:nvPr/>
          </p:nvSpPr>
          <p:spPr bwMode="auto">
            <a:xfrm>
              <a:off x="2519363" y="16938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6" name="Freeform 861"/>
            <p:cNvSpPr>
              <a:spLocks/>
            </p:cNvSpPr>
            <p:nvPr/>
          </p:nvSpPr>
          <p:spPr bwMode="auto">
            <a:xfrm>
              <a:off x="2551113" y="1395413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7" name="Freeform 862"/>
            <p:cNvSpPr>
              <a:spLocks noEditPoints="1"/>
            </p:cNvSpPr>
            <p:nvPr/>
          </p:nvSpPr>
          <p:spPr bwMode="auto">
            <a:xfrm>
              <a:off x="2543175" y="1387475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8" name="Freeform 863"/>
            <p:cNvSpPr>
              <a:spLocks/>
            </p:cNvSpPr>
            <p:nvPr/>
          </p:nvSpPr>
          <p:spPr bwMode="auto">
            <a:xfrm>
              <a:off x="2646363" y="16033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29" name="Freeform 864"/>
            <p:cNvSpPr>
              <a:spLocks noEditPoints="1"/>
            </p:cNvSpPr>
            <p:nvPr/>
          </p:nvSpPr>
          <p:spPr bwMode="auto">
            <a:xfrm>
              <a:off x="2638425" y="1595438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0" name="Freeform 865"/>
            <p:cNvSpPr>
              <a:spLocks/>
            </p:cNvSpPr>
            <p:nvPr/>
          </p:nvSpPr>
          <p:spPr bwMode="auto">
            <a:xfrm>
              <a:off x="2619375" y="1627188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1" name="Freeform 866"/>
            <p:cNvSpPr>
              <a:spLocks noEditPoints="1"/>
            </p:cNvSpPr>
            <p:nvPr/>
          </p:nvSpPr>
          <p:spPr bwMode="auto">
            <a:xfrm>
              <a:off x="2611438" y="161925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2" name="Freeform 867"/>
            <p:cNvSpPr>
              <a:spLocks/>
            </p:cNvSpPr>
            <p:nvPr/>
          </p:nvSpPr>
          <p:spPr bwMode="auto">
            <a:xfrm>
              <a:off x="2236788" y="1552575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3" name="Freeform 868"/>
            <p:cNvSpPr>
              <a:spLocks noEditPoints="1"/>
            </p:cNvSpPr>
            <p:nvPr/>
          </p:nvSpPr>
          <p:spPr bwMode="auto">
            <a:xfrm>
              <a:off x="2228850" y="1544638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4" name="Freeform 869"/>
            <p:cNvSpPr>
              <a:spLocks/>
            </p:cNvSpPr>
            <p:nvPr/>
          </p:nvSpPr>
          <p:spPr bwMode="auto">
            <a:xfrm>
              <a:off x="2351088" y="15938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5" name="Freeform 870"/>
            <p:cNvSpPr>
              <a:spLocks noEditPoints="1"/>
            </p:cNvSpPr>
            <p:nvPr/>
          </p:nvSpPr>
          <p:spPr bwMode="auto">
            <a:xfrm>
              <a:off x="2343150" y="15875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6" name="Freeform 871"/>
            <p:cNvSpPr>
              <a:spLocks/>
            </p:cNvSpPr>
            <p:nvPr/>
          </p:nvSpPr>
          <p:spPr bwMode="auto">
            <a:xfrm>
              <a:off x="2474913" y="13160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7" name="Freeform 872"/>
            <p:cNvSpPr>
              <a:spLocks noEditPoints="1"/>
            </p:cNvSpPr>
            <p:nvPr/>
          </p:nvSpPr>
          <p:spPr bwMode="auto">
            <a:xfrm>
              <a:off x="2466975" y="130810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8" name="Freeform 873"/>
            <p:cNvSpPr>
              <a:spLocks/>
            </p:cNvSpPr>
            <p:nvPr/>
          </p:nvSpPr>
          <p:spPr bwMode="auto">
            <a:xfrm>
              <a:off x="2487613" y="13398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39" name="Freeform 874"/>
            <p:cNvSpPr>
              <a:spLocks noEditPoints="1"/>
            </p:cNvSpPr>
            <p:nvPr/>
          </p:nvSpPr>
          <p:spPr bwMode="auto">
            <a:xfrm>
              <a:off x="2479675" y="13319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0" name="Freeform 875"/>
            <p:cNvSpPr>
              <a:spLocks/>
            </p:cNvSpPr>
            <p:nvPr/>
          </p:nvSpPr>
          <p:spPr bwMode="auto">
            <a:xfrm>
              <a:off x="2432050" y="13303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1" name="Freeform 876"/>
            <p:cNvSpPr>
              <a:spLocks noEditPoints="1"/>
            </p:cNvSpPr>
            <p:nvPr/>
          </p:nvSpPr>
          <p:spPr bwMode="auto">
            <a:xfrm>
              <a:off x="2424113" y="1323975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2" name="Freeform 877"/>
            <p:cNvSpPr>
              <a:spLocks/>
            </p:cNvSpPr>
            <p:nvPr/>
          </p:nvSpPr>
          <p:spPr bwMode="auto">
            <a:xfrm>
              <a:off x="2752725" y="14652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3" name="Freeform 878"/>
            <p:cNvSpPr>
              <a:spLocks noEditPoints="1"/>
            </p:cNvSpPr>
            <p:nvPr/>
          </p:nvSpPr>
          <p:spPr bwMode="auto">
            <a:xfrm>
              <a:off x="2744788" y="1457325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4" name="Freeform 879"/>
            <p:cNvSpPr>
              <a:spLocks/>
            </p:cNvSpPr>
            <p:nvPr/>
          </p:nvSpPr>
          <p:spPr bwMode="auto">
            <a:xfrm>
              <a:off x="2559050" y="193833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5" name="Freeform 880"/>
            <p:cNvSpPr>
              <a:spLocks noEditPoints="1"/>
            </p:cNvSpPr>
            <p:nvPr/>
          </p:nvSpPr>
          <p:spPr bwMode="auto">
            <a:xfrm>
              <a:off x="2551113" y="19304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6" name="Freeform 881"/>
            <p:cNvSpPr>
              <a:spLocks/>
            </p:cNvSpPr>
            <p:nvPr/>
          </p:nvSpPr>
          <p:spPr bwMode="auto">
            <a:xfrm>
              <a:off x="2574925" y="169703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7" name="Freeform 882"/>
            <p:cNvSpPr>
              <a:spLocks noEditPoints="1"/>
            </p:cNvSpPr>
            <p:nvPr/>
          </p:nvSpPr>
          <p:spPr bwMode="auto">
            <a:xfrm>
              <a:off x="2568575" y="168910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8" name="Freeform 883"/>
            <p:cNvSpPr>
              <a:spLocks/>
            </p:cNvSpPr>
            <p:nvPr/>
          </p:nvSpPr>
          <p:spPr bwMode="auto">
            <a:xfrm>
              <a:off x="2474913" y="20859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49" name="Freeform 884"/>
            <p:cNvSpPr>
              <a:spLocks noEditPoints="1"/>
            </p:cNvSpPr>
            <p:nvPr/>
          </p:nvSpPr>
          <p:spPr bwMode="auto">
            <a:xfrm>
              <a:off x="2466975" y="20780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0" name="Freeform 885"/>
            <p:cNvSpPr>
              <a:spLocks/>
            </p:cNvSpPr>
            <p:nvPr/>
          </p:nvSpPr>
          <p:spPr bwMode="auto">
            <a:xfrm>
              <a:off x="3640138" y="27527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1" name="Freeform 886"/>
            <p:cNvSpPr>
              <a:spLocks noEditPoints="1"/>
            </p:cNvSpPr>
            <p:nvPr/>
          </p:nvSpPr>
          <p:spPr bwMode="auto">
            <a:xfrm>
              <a:off x="3632200" y="27447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2" name="Freeform 887"/>
            <p:cNvSpPr>
              <a:spLocks/>
            </p:cNvSpPr>
            <p:nvPr/>
          </p:nvSpPr>
          <p:spPr bwMode="auto">
            <a:xfrm>
              <a:off x="3417888" y="2706688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3" name="Freeform 888"/>
            <p:cNvSpPr>
              <a:spLocks noEditPoints="1"/>
            </p:cNvSpPr>
            <p:nvPr/>
          </p:nvSpPr>
          <p:spPr bwMode="auto">
            <a:xfrm>
              <a:off x="3409950" y="269875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4" name="Freeform 889"/>
            <p:cNvSpPr>
              <a:spLocks/>
            </p:cNvSpPr>
            <p:nvPr/>
          </p:nvSpPr>
          <p:spPr bwMode="auto">
            <a:xfrm>
              <a:off x="4656138" y="39290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5" name="Freeform 890"/>
            <p:cNvSpPr>
              <a:spLocks noEditPoints="1"/>
            </p:cNvSpPr>
            <p:nvPr/>
          </p:nvSpPr>
          <p:spPr bwMode="auto">
            <a:xfrm>
              <a:off x="4648200" y="39211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6" name="Freeform 891"/>
            <p:cNvSpPr>
              <a:spLocks/>
            </p:cNvSpPr>
            <p:nvPr/>
          </p:nvSpPr>
          <p:spPr bwMode="auto">
            <a:xfrm>
              <a:off x="3678238" y="27098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7" name="Freeform 892"/>
            <p:cNvSpPr>
              <a:spLocks noEditPoints="1"/>
            </p:cNvSpPr>
            <p:nvPr/>
          </p:nvSpPr>
          <p:spPr bwMode="auto">
            <a:xfrm>
              <a:off x="3671888" y="2703513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8" name="Freeform 893"/>
            <p:cNvSpPr>
              <a:spLocks/>
            </p:cNvSpPr>
            <p:nvPr/>
          </p:nvSpPr>
          <p:spPr bwMode="auto">
            <a:xfrm>
              <a:off x="3590925" y="27432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59" name="Freeform 894"/>
            <p:cNvSpPr>
              <a:spLocks noEditPoints="1"/>
            </p:cNvSpPr>
            <p:nvPr/>
          </p:nvSpPr>
          <p:spPr bwMode="auto">
            <a:xfrm>
              <a:off x="3582988" y="273526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0" name="Freeform 895"/>
            <p:cNvSpPr>
              <a:spLocks/>
            </p:cNvSpPr>
            <p:nvPr/>
          </p:nvSpPr>
          <p:spPr bwMode="auto">
            <a:xfrm>
              <a:off x="2519363" y="147002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1" name="Freeform 896"/>
            <p:cNvSpPr>
              <a:spLocks noEditPoints="1"/>
            </p:cNvSpPr>
            <p:nvPr/>
          </p:nvSpPr>
          <p:spPr bwMode="auto">
            <a:xfrm>
              <a:off x="2511425" y="14620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2" name="Freeform 897"/>
            <p:cNvSpPr>
              <a:spLocks/>
            </p:cNvSpPr>
            <p:nvPr/>
          </p:nvSpPr>
          <p:spPr bwMode="auto">
            <a:xfrm>
              <a:off x="2425700" y="1428750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3" name="Freeform 898"/>
            <p:cNvSpPr>
              <a:spLocks noEditPoints="1"/>
            </p:cNvSpPr>
            <p:nvPr/>
          </p:nvSpPr>
          <p:spPr bwMode="auto">
            <a:xfrm>
              <a:off x="2417763" y="142081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4" name="Freeform 899"/>
            <p:cNvSpPr>
              <a:spLocks/>
            </p:cNvSpPr>
            <p:nvPr/>
          </p:nvSpPr>
          <p:spPr bwMode="auto">
            <a:xfrm>
              <a:off x="2465388" y="16367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5" name="Freeform 900"/>
            <p:cNvSpPr>
              <a:spLocks noEditPoints="1"/>
            </p:cNvSpPr>
            <p:nvPr/>
          </p:nvSpPr>
          <p:spPr bwMode="auto">
            <a:xfrm>
              <a:off x="2457450" y="162877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6" name="Freeform 901"/>
            <p:cNvSpPr>
              <a:spLocks/>
            </p:cNvSpPr>
            <p:nvPr/>
          </p:nvSpPr>
          <p:spPr bwMode="auto">
            <a:xfrm>
              <a:off x="2587625" y="20066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7" name="Freeform 902"/>
            <p:cNvSpPr>
              <a:spLocks noEditPoints="1"/>
            </p:cNvSpPr>
            <p:nvPr/>
          </p:nvSpPr>
          <p:spPr bwMode="auto">
            <a:xfrm>
              <a:off x="2579688" y="199866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8" name="Freeform 903"/>
            <p:cNvSpPr>
              <a:spLocks/>
            </p:cNvSpPr>
            <p:nvPr/>
          </p:nvSpPr>
          <p:spPr bwMode="auto">
            <a:xfrm>
              <a:off x="2740025" y="202565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69" name="Freeform 904"/>
            <p:cNvSpPr>
              <a:spLocks noEditPoints="1"/>
            </p:cNvSpPr>
            <p:nvPr/>
          </p:nvSpPr>
          <p:spPr bwMode="auto">
            <a:xfrm>
              <a:off x="2732088" y="201771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0" name="Freeform 905"/>
            <p:cNvSpPr>
              <a:spLocks/>
            </p:cNvSpPr>
            <p:nvPr/>
          </p:nvSpPr>
          <p:spPr bwMode="auto">
            <a:xfrm>
              <a:off x="2460625" y="19050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1" name="Freeform 906"/>
            <p:cNvSpPr>
              <a:spLocks noEditPoints="1"/>
            </p:cNvSpPr>
            <p:nvPr/>
          </p:nvSpPr>
          <p:spPr bwMode="auto">
            <a:xfrm>
              <a:off x="2452688" y="18970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2" name="Freeform 907"/>
            <p:cNvSpPr>
              <a:spLocks/>
            </p:cNvSpPr>
            <p:nvPr/>
          </p:nvSpPr>
          <p:spPr bwMode="auto">
            <a:xfrm>
              <a:off x="2625725" y="186372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3" name="Freeform 908"/>
            <p:cNvSpPr>
              <a:spLocks noEditPoints="1"/>
            </p:cNvSpPr>
            <p:nvPr/>
          </p:nvSpPr>
          <p:spPr bwMode="auto">
            <a:xfrm>
              <a:off x="2617788" y="18557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4" name="Freeform 909"/>
            <p:cNvSpPr>
              <a:spLocks/>
            </p:cNvSpPr>
            <p:nvPr/>
          </p:nvSpPr>
          <p:spPr bwMode="auto">
            <a:xfrm>
              <a:off x="2544763" y="20621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5" name="Freeform 910"/>
            <p:cNvSpPr>
              <a:spLocks noEditPoints="1"/>
            </p:cNvSpPr>
            <p:nvPr/>
          </p:nvSpPr>
          <p:spPr bwMode="auto">
            <a:xfrm>
              <a:off x="2536825" y="20542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6" name="Freeform 911"/>
            <p:cNvSpPr>
              <a:spLocks/>
            </p:cNvSpPr>
            <p:nvPr/>
          </p:nvSpPr>
          <p:spPr bwMode="auto">
            <a:xfrm>
              <a:off x="2566988" y="20066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7" name="Freeform 912"/>
            <p:cNvSpPr>
              <a:spLocks noEditPoints="1"/>
            </p:cNvSpPr>
            <p:nvPr/>
          </p:nvSpPr>
          <p:spPr bwMode="auto">
            <a:xfrm>
              <a:off x="2559050" y="199866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8" name="Freeform 913"/>
            <p:cNvSpPr>
              <a:spLocks/>
            </p:cNvSpPr>
            <p:nvPr/>
          </p:nvSpPr>
          <p:spPr bwMode="auto">
            <a:xfrm>
              <a:off x="2595563" y="2081213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79" name="Freeform 914"/>
            <p:cNvSpPr>
              <a:spLocks noEditPoints="1"/>
            </p:cNvSpPr>
            <p:nvPr/>
          </p:nvSpPr>
          <p:spPr bwMode="auto">
            <a:xfrm>
              <a:off x="2586038" y="2073275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0" name="Freeform 915"/>
            <p:cNvSpPr>
              <a:spLocks/>
            </p:cNvSpPr>
            <p:nvPr/>
          </p:nvSpPr>
          <p:spPr bwMode="auto">
            <a:xfrm>
              <a:off x="4638675" y="34432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1" name="Freeform 916"/>
            <p:cNvSpPr>
              <a:spLocks noEditPoints="1"/>
            </p:cNvSpPr>
            <p:nvPr/>
          </p:nvSpPr>
          <p:spPr bwMode="auto">
            <a:xfrm>
              <a:off x="4630738" y="3435350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2" name="Freeform 917"/>
            <p:cNvSpPr>
              <a:spLocks/>
            </p:cNvSpPr>
            <p:nvPr/>
          </p:nvSpPr>
          <p:spPr bwMode="auto">
            <a:xfrm>
              <a:off x="4638675" y="34432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3" name="Freeform 918"/>
            <p:cNvSpPr>
              <a:spLocks noEditPoints="1"/>
            </p:cNvSpPr>
            <p:nvPr/>
          </p:nvSpPr>
          <p:spPr bwMode="auto">
            <a:xfrm>
              <a:off x="4630738" y="3435350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4" name="Freeform 919"/>
            <p:cNvSpPr>
              <a:spLocks/>
            </p:cNvSpPr>
            <p:nvPr/>
          </p:nvSpPr>
          <p:spPr bwMode="auto">
            <a:xfrm>
              <a:off x="5365750" y="39338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5" name="Freeform 920"/>
            <p:cNvSpPr>
              <a:spLocks noEditPoints="1"/>
            </p:cNvSpPr>
            <p:nvPr/>
          </p:nvSpPr>
          <p:spPr bwMode="auto">
            <a:xfrm>
              <a:off x="5357813" y="3925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6" name="Freeform 921"/>
            <p:cNvSpPr>
              <a:spLocks/>
            </p:cNvSpPr>
            <p:nvPr/>
          </p:nvSpPr>
          <p:spPr bwMode="auto">
            <a:xfrm>
              <a:off x="2544763" y="22526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7" name="Freeform 922"/>
            <p:cNvSpPr>
              <a:spLocks noEditPoints="1"/>
            </p:cNvSpPr>
            <p:nvPr/>
          </p:nvSpPr>
          <p:spPr bwMode="auto">
            <a:xfrm>
              <a:off x="2536825" y="224472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8" name="Freeform 923"/>
            <p:cNvSpPr>
              <a:spLocks/>
            </p:cNvSpPr>
            <p:nvPr/>
          </p:nvSpPr>
          <p:spPr bwMode="auto">
            <a:xfrm>
              <a:off x="2625725" y="198437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89" name="Freeform 924"/>
            <p:cNvSpPr>
              <a:spLocks noEditPoints="1"/>
            </p:cNvSpPr>
            <p:nvPr/>
          </p:nvSpPr>
          <p:spPr bwMode="auto">
            <a:xfrm>
              <a:off x="2617788" y="197643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0" name="Freeform 925"/>
            <p:cNvSpPr>
              <a:spLocks/>
            </p:cNvSpPr>
            <p:nvPr/>
          </p:nvSpPr>
          <p:spPr bwMode="auto">
            <a:xfrm>
              <a:off x="2393950" y="2035175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1" name="Freeform 926"/>
            <p:cNvSpPr>
              <a:spLocks noEditPoints="1"/>
            </p:cNvSpPr>
            <p:nvPr/>
          </p:nvSpPr>
          <p:spPr bwMode="auto">
            <a:xfrm>
              <a:off x="2386013" y="202723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2" name="Freeform 927"/>
            <p:cNvSpPr>
              <a:spLocks/>
            </p:cNvSpPr>
            <p:nvPr/>
          </p:nvSpPr>
          <p:spPr bwMode="auto">
            <a:xfrm>
              <a:off x="2724150" y="188595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3" name="Freeform 928"/>
            <p:cNvSpPr>
              <a:spLocks noEditPoints="1"/>
            </p:cNvSpPr>
            <p:nvPr/>
          </p:nvSpPr>
          <p:spPr bwMode="auto">
            <a:xfrm>
              <a:off x="2716213" y="1879600"/>
              <a:ext cx="185738" cy="179388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4" name="Freeform 929"/>
            <p:cNvSpPr>
              <a:spLocks/>
            </p:cNvSpPr>
            <p:nvPr/>
          </p:nvSpPr>
          <p:spPr bwMode="auto">
            <a:xfrm>
              <a:off x="2389188" y="18954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5" name="Freeform 930"/>
            <p:cNvSpPr>
              <a:spLocks noEditPoints="1"/>
            </p:cNvSpPr>
            <p:nvPr/>
          </p:nvSpPr>
          <p:spPr bwMode="auto">
            <a:xfrm>
              <a:off x="2381250" y="1889125"/>
              <a:ext cx="185738" cy="179388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6" name="Freeform 931"/>
            <p:cNvSpPr>
              <a:spLocks/>
            </p:cNvSpPr>
            <p:nvPr/>
          </p:nvSpPr>
          <p:spPr bwMode="auto">
            <a:xfrm>
              <a:off x="2660650" y="18907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7" name="Freeform 932"/>
            <p:cNvSpPr>
              <a:spLocks noEditPoints="1"/>
            </p:cNvSpPr>
            <p:nvPr/>
          </p:nvSpPr>
          <p:spPr bwMode="auto">
            <a:xfrm>
              <a:off x="2652713" y="188277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8" name="Freeform 933"/>
            <p:cNvSpPr>
              <a:spLocks/>
            </p:cNvSpPr>
            <p:nvPr/>
          </p:nvSpPr>
          <p:spPr bwMode="auto">
            <a:xfrm>
              <a:off x="2725738" y="18351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999" name="Freeform 934"/>
            <p:cNvSpPr>
              <a:spLocks noEditPoints="1"/>
            </p:cNvSpPr>
            <p:nvPr/>
          </p:nvSpPr>
          <p:spPr bwMode="auto">
            <a:xfrm>
              <a:off x="2717800" y="1827213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0" name="Freeform 935"/>
            <p:cNvSpPr>
              <a:spLocks/>
            </p:cNvSpPr>
            <p:nvPr/>
          </p:nvSpPr>
          <p:spPr bwMode="auto">
            <a:xfrm>
              <a:off x="2246313" y="12334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1" name="Freeform 936"/>
            <p:cNvSpPr>
              <a:spLocks noEditPoints="1"/>
            </p:cNvSpPr>
            <p:nvPr/>
          </p:nvSpPr>
          <p:spPr bwMode="auto">
            <a:xfrm>
              <a:off x="2239963" y="122555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2" name="Freeform 937"/>
            <p:cNvSpPr>
              <a:spLocks/>
            </p:cNvSpPr>
            <p:nvPr/>
          </p:nvSpPr>
          <p:spPr bwMode="auto">
            <a:xfrm>
              <a:off x="2198688" y="2151063"/>
              <a:ext cx="168275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4"/>
                </a:cxn>
              </a:cxnLst>
              <a:rect l="0" t="0" r="r" b="b"/>
              <a:pathLst>
                <a:path w="106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3" name="Freeform 938"/>
            <p:cNvSpPr>
              <a:spLocks noEditPoints="1"/>
            </p:cNvSpPr>
            <p:nvPr/>
          </p:nvSpPr>
          <p:spPr bwMode="auto">
            <a:xfrm>
              <a:off x="2190750" y="2143125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4" name="Freeform 939"/>
            <p:cNvSpPr>
              <a:spLocks/>
            </p:cNvSpPr>
            <p:nvPr/>
          </p:nvSpPr>
          <p:spPr bwMode="auto">
            <a:xfrm>
              <a:off x="2317750" y="14732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5" name="Freeform 940"/>
            <p:cNvSpPr>
              <a:spLocks noEditPoints="1"/>
            </p:cNvSpPr>
            <p:nvPr/>
          </p:nvSpPr>
          <p:spPr bwMode="auto">
            <a:xfrm>
              <a:off x="2309813" y="146526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6" name="Freeform 941"/>
            <p:cNvSpPr>
              <a:spLocks/>
            </p:cNvSpPr>
            <p:nvPr/>
          </p:nvSpPr>
          <p:spPr bwMode="auto">
            <a:xfrm>
              <a:off x="2519363" y="17938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7" name="Freeform 942"/>
            <p:cNvSpPr>
              <a:spLocks noEditPoints="1"/>
            </p:cNvSpPr>
            <p:nvPr/>
          </p:nvSpPr>
          <p:spPr bwMode="auto">
            <a:xfrm>
              <a:off x="2511425" y="178593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8" name="Freeform 943"/>
            <p:cNvSpPr>
              <a:spLocks/>
            </p:cNvSpPr>
            <p:nvPr/>
          </p:nvSpPr>
          <p:spPr bwMode="auto">
            <a:xfrm>
              <a:off x="4784725" y="47164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09" name="Freeform 944"/>
            <p:cNvSpPr>
              <a:spLocks noEditPoints="1"/>
            </p:cNvSpPr>
            <p:nvPr/>
          </p:nvSpPr>
          <p:spPr bwMode="auto">
            <a:xfrm>
              <a:off x="4776788" y="470852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10" name="Freeform 945"/>
            <p:cNvSpPr>
              <a:spLocks/>
            </p:cNvSpPr>
            <p:nvPr/>
          </p:nvSpPr>
          <p:spPr bwMode="auto">
            <a:xfrm>
              <a:off x="2424113" y="18303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11" name="Freeform 946"/>
            <p:cNvSpPr>
              <a:spLocks noEditPoints="1"/>
            </p:cNvSpPr>
            <p:nvPr/>
          </p:nvSpPr>
          <p:spPr bwMode="auto">
            <a:xfrm>
              <a:off x="2416175" y="1824038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12" name="Freeform 947"/>
            <p:cNvSpPr>
              <a:spLocks/>
            </p:cNvSpPr>
            <p:nvPr/>
          </p:nvSpPr>
          <p:spPr bwMode="auto">
            <a:xfrm>
              <a:off x="2424113" y="18303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013" name="Freeform 948"/>
            <p:cNvSpPr>
              <a:spLocks noEditPoints="1"/>
            </p:cNvSpPr>
            <p:nvPr/>
          </p:nvSpPr>
          <p:spPr bwMode="auto">
            <a:xfrm>
              <a:off x="2416175" y="1824038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1129" name="Gruppo 1128"/>
          <p:cNvGrpSpPr/>
          <p:nvPr/>
        </p:nvGrpSpPr>
        <p:grpSpPr>
          <a:xfrm>
            <a:off x="1474788" y="503238"/>
            <a:ext cx="1838325" cy="2139950"/>
            <a:chOff x="1474788" y="503238"/>
            <a:chExt cx="1838325" cy="2139950"/>
          </a:xfrm>
        </p:grpSpPr>
        <p:sp>
          <p:nvSpPr>
            <p:cNvPr id="1130" name="Freeform 207"/>
            <p:cNvSpPr>
              <a:spLocks noEditPoints="1"/>
            </p:cNvSpPr>
            <p:nvPr/>
          </p:nvSpPr>
          <p:spPr bwMode="auto">
            <a:xfrm>
              <a:off x="2039938" y="1503363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1" name="Freeform 208"/>
            <p:cNvSpPr>
              <a:spLocks/>
            </p:cNvSpPr>
            <p:nvPr/>
          </p:nvSpPr>
          <p:spPr bwMode="auto">
            <a:xfrm>
              <a:off x="2011363" y="146050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2" name="Freeform 209"/>
            <p:cNvSpPr>
              <a:spLocks noEditPoints="1"/>
            </p:cNvSpPr>
            <p:nvPr/>
          </p:nvSpPr>
          <p:spPr bwMode="auto">
            <a:xfrm>
              <a:off x="2003425" y="14525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3" name="Freeform 210"/>
            <p:cNvSpPr>
              <a:spLocks/>
            </p:cNvSpPr>
            <p:nvPr/>
          </p:nvSpPr>
          <p:spPr bwMode="auto">
            <a:xfrm>
              <a:off x="2047875" y="1470026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4" name="Freeform 211"/>
            <p:cNvSpPr>
              <a:spLocks noEditPoints="1"/>
            </p:cNvSpPr>
            <p:nvPr/>
          </p:nvSpPr>
          <p:spPr bwMode="auto">
            <a:xfrm>
              <a:off x="2038350" y="146208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5" name="Freeform 212"/>
            <p:cNvSpPr>
              <a:spLocks/>
            </p:cNvSpPr>
            <p:nvPr/>
          </p:nvSpPr>
          <p:spPr bwMode="auto">
            <a:xfrm>
              <a:off x="2006600" y="1289051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6" name="Freeform 213"/>
            <p:cNvSpPr>
              <a:spLocks noEditPoints="1"/>
            </p:cNvSpPr>
            <p:nvPr/>
          </p:nvSpPr>
          <p:spPr bwMode="auto">
            <a:xfrm>
              <a:off x="1998663" y="12811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7" name="Freeform 214"/>
            <p:cNvSpPr>
              <a:spLocks/>
            </p:cNvSpPr>
            <p:nvPr/>
          </p:nvSpPr>
          <p:spPr bwMode="auto">
            <a:xfrm>
              <a:off x="2390775" y="2141538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8" name="Freeform 215"/>
            <p:cNvSpPr>
              <a:spLocks noEditPoints="1"/>
            </p:cNvSpPr>
            <p:nvPr/>
          </p:nvSpPr>
          <p:spPr bwMode="auto">
            <a:xfrm>
              <a:off x="2381250" y="2133601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39" name="Freeform 216"/>
            <p:cNvSpPr>
              <a:spLocks/>
            </p:cNvSpPr>
            <p:nvPr/>
          </p:nvSpPr>
          <p:spPr bwMode="auto">
            <a:xfrm>
              <a:off x="2287588" y="161766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0" name="Freeform 217"/>
            <p:cNvSpPr>
              <a:spLocks noEditPoints="1"/>
            </p:cNvSpPr>
            <p:nvPr/>
          </p:nvSpPr>
          <p:spPr bwMode="auto">
            <a:xfrm>
              <a:off x="2279650" y="160972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1" name="Freeform 218"/>
            <p:cNvSpPr>
              <a:spLocks/>
            </p:cNvSpPr>
            <p:nvPr/>
          </p:nvSpPr>
          <p:spPr bwMode="auto">
            <a:xfrm>
              <a:off x="1906588" y="13112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2" name="Freeform 219"/>
            <p:cNvSpPr>
              <a:spLocks noEditPoints="1"/>
            </p:cNvSpPr>
            <p:nvPr/>
          </p:nvSpPr>
          <p:spPr bwMode="auto">
            <a:xfrm>
              <a:off x="1898650" y="1304926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3" name="Freeform 220"/>
            <p:cNvSpPr>
              <a:spLocks/>
            </p:cNvSpPr>
            <p:nvPr/>
          </p:nvSpPr>
          <p:spPr bwMode="auto">
            <a:xfrm>
              <a:off x="2111375" y="15446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4" name="Freeform 221"/>
            <p:cNvSpPr>
              <a:spLocks noEditPoints="1"/>
            </p:cNvSpPr>
            <p:nvPr/>
          </p:nvSpPr>
          <p:spPr bwMode="auto">
            <a:xfrm>
              <a:off x="2105025" y="1536701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5" name="Freeform 222"/>
            <p:cNvSpPr>
              <a:spLocks/>
            </p:cNvSpPr>
            <p:nvPr/>
          </p:nvSpPr>
          <p:spPr bwMode="auto">
            <a:xfrm>
              <a:off x="1962150" y="133985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6" name="Freeform 223"/>
            <p:cNvSpPr>
              <a:spLocks noEditPoints="1"/>
            </p:cNvSpPr>
            <p:nvPr/>
          </p:nvSpPr>
          <p:spPr bwMode="auto">
            <a:xfrm>
              <a:off x="1954213" y="13319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7" name="Freeform 224"/>
            <p:cNvSpPr>
              <a:spLocks/>
            </p:cNvSpPr>
            <p:nvPr/>
          </p:nvSpPr>
          <p:spPr bwMode="auto">
            <a:xfrm>
              <a:off x="1992313" y="12747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8" name="Freeform 225"/>
            <p:cNvSpPr>
              <a:spLocks noEditPoints="1"/>
            </p:cNvSpPr>
            <p:nvPr/>
          </p:nvSpPr>
          <p:spPr bwMode="auto">
            <a:xfrm>
              <a:off x="1984375" y="1266826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49" name="Freeform 226"/>
            <p:cNvSpPr>
              <a:spLocks/>
            </p:cNvSpPr>
            <p:nvPr/>
          </p:nvSpPr>
          <p:spPr bwMode="auto">
            <a:xfrm>
              <a:off x="2036763" y="15525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0" name="Freeform 227"/>
            <p:cNvSpPr>
              <a:spLocks noEditPoints="1"/>
            </p:cNvSpPr>
            <p:nvPr/>
          </p:nvSpPr>
          <p:spPr bwMode="auto">
            <a:xfrm>
              <a:off x="2028825" y="15446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1" name="Freeform 228"/>
            <p:cNvSpPr>
              <a:spLocks/>
            </p:cNvSpPr>
            <p:nvPr/>
          </p:nvSpPr>
          <p:spPr bwMode="auto">
            <a:xfrm>
              <a:off x="1992313" y="116840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2" name="Freeform 229"/>
            <p:cNvSpPr>
              <a:spLocks noEditPoints="1"/>
            </p:cNvSpPr>
            <p:nvPr/>
          </p:nvSpPr>
          <p:spPr bwMode="auto">
            <a:xfrm>
              <a:off x="1984375" y="1160463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3" name="Freeform 230"/>
            <p:cNvSpPr>
              <a:spLocks/>
            </p:cNvSpPr>
            <p:nvPr/>
          </p:nvSpPr>
          <p:spPr bwMode="auto">
            <a:xfrm>
              <a:off x="2062163" y="13668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4" name="Freeform 231"/>
            <p:cNvSpPr>
              <a:spLocks noEditPoints="1"/>
            </p:cNvSpPr>
            <p:nvPr/>
          </p:nvSpPr>
          <p:spPr bwMode="auto">
            <a:xfrm>
              <a:off x="2054225" y="1358901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5" name="Freeform 232"/>
            <p:cNvSpPr>
              <a:spLocks/>
            </p:cNvSpPr>
            <p:nvPr/>
          </p:nvSpPr>
          <p:spPr bwMode="auto">
            <a:xfrm>
              <a:off x="2020888" y="11366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6" name="Freeform 233"/>
            <p:cNvSpPr>
              <a:spLocks noEditPoints="1"/>
            </p:cNvSpPr>
            <p:nvPr/>
          </p:nvSpPr>
          <p:spPr bwMode="auto">
            <a:xfrm>
              <a:off x="2014538" y="112871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7" name="Freeform 234"/>
            <p:cNvSpPr>
              <a:spLocks/>
            </p:cNvSpPr>
            <p:nvPr/>
          </p:nvSpPr>
          <p:spPr bwMode="auto">
            <a:xfrm>
              <a:off x="1816100" y="122872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8" name="Freeform 235"/>
            <p:cNvSpPr>
              <a:spLocks noEditPoints="1"/>
            </p:cNvSpPr>
            <p:nvPr/>
          </p:nvSpPr>
          <p:spPr bwMode="auto">
            <a:xfrm>
              <a:off x="1808163" y="12207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59" name="Freeform 236"/>
            <p:cNvSpPr>
              <a:spLocks/>
            </p:cNvSpPr>
            <p:nvPr/>
          </p:nvSpPr>
          <p:spPr bwMode="auto">
            <a:xfrm>
              <a:off x="1838325" y="125095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0" name="Freeform 237"/>
            <p:cNvSpPr>
              <a:spLocks noEditPoints="1"/>
            </p:cNvSpPr>
            <p:nvPr/>
          </p:nvSpPr>
          <p:spPr bwMode="auto">
            <a:xfrm>
              <a:off x="1830388" y="1244601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1" name="Freeform 238"/>
            <p:cNvSpPr>
              <a:spLocks/>
            </p:cNvSpPr>
            <p:nvPr/>
          </p:nvSpPr>
          <p:spPr bwMode="auto">
            <a:xfrm>
              <a:off x="1990725" y="142875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2" name="Freeform 239"/>
            <p:cNvSpPr>
              <a:spLocks noEditPoints="1"/>
            </p:cNvSpPr>
            <p:nvPr/>
          </p:nvSpPr>
          <p:spPr bwMode="auto">
            <a:xfrm>
              <a:off x="1982788" y="142081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3" name="Freeform 240"/>
            <p:cNvSpPr>
              <a:spLocks/>
            </p:cNvSpPr>
            <p:nvPr/>
          </p:nvSpPr>
          <p:spPr bwMode="auto">
            <a:xfrm>
              <a:off x="2032000" y="15113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4" name="Freeform 241"/>
            <p:cNvSpPr>
              <a:spLocks noEditPoints="1"/>
            </p:cNvSpPr>
            <p:nvPr/>
          </p:nvSpPr>
          <p:spPr bwMode="auto">
            <a:xfrm>
              <a:off x="2025650" y="15033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5" name="Freeform 242"/>
            <p:cNvSpPr>
              <a:spLocks/>
            </p:cNvSpPr>
            <p:nvPr/>
          </p:nvSpPr>
          <p:spPr bwMode="auto">
            <a:xfrm>
              <a:off x="2100263" y="14224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6" name="Freeform 243"/>
            <p:cNvSpPr>
              <a:spLocks noEditPoints="1"/>
            </p:cNvSpPr>
            <p:nvPr/>
          </p:nvSpPr>
          <p:spPr bwMode="auto">
            <a:xfrm>
              <a:off x="2092325" y="141605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7" name="Freeform 244"/>
            <p:cNvSpPr>
              <a:spLocks/>
            </p:cNvSpPr>
            <p:nvPr/>
          </p:nvSpPr>
          <p:spPr bwMode="auto">
            <a:xfrm>
              <a:off x="2097088" y="1598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8" name="Freeform 245"/>
            <p:cNvSpPr>
              <a:spLocks noEditPoints="1"/>
            </p:cNvSpPr>
            <p:nvPr/>
          </p:nvSpPr>
          <p:spPr bwMode="auto">
            <a:xfrm>
              <a:off x="2089150" y="15922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69" name="Freeform 246"/>
            <p:cNvSpPr>
              <a:spLocks/>
            </p:cNvSpPr>
            <p:nvPr/>
          </p:nvSpPr>
          <p:spPr bwMode="auto">
            <a:xfrm>
              <a:off x="2122488" y="152082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0" name="Freeform 247"/>
            <p:cNvSpPr>
              <a:spLocks noEditPoints="1"/>
            </p:cNvSpPr>
            <p:nvPr/>
          </p:nvSpPr>
          <p:spPr bwMode="auto">
            <a:xfrm>
              <a:off x="2114550" y="1512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1" name="Freeform 248"/>
            <p:cNvSpPr>
              <a:spLocks/>
            </p:cNvSpPr>
            <p:nvPr/>
          </p:nvSpPr>
          <p:spPr bwMode="auto">
            <a:xfrm>
              <a:off x="2322513" y="18446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2" name="Freeform 249"/>
            <p:cNvSpPr>
              <a:spLocks noEditPoints="1"/>
            </p:cNvSpPr>
            <p:nvPr/>
          </p:nvSpPr>
          <p:spPr bwMode="auto">
            <a:xfrm>
              <a:off x="2314575" y="18367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3" name="Freeform 250"/>
            <p:cNvSpPr>
              <a:spLocks/>
            </p:cNvSpPr>
            <p:nvPr/>
          </p:nvSpPr>
          <p:spPr bwMode="auto">
            <a:xfrm>
              <a:off x="2376488" y="1914526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4" name="Freeform 251"/>
            <p:cNvSpPr>
              <a:spLocks noEditPoints="1"/>
            </p:cNvSpPr>
            <p:nvPr/>
          </p:nvSpPr>
          <p:spPr bwMode="auto">
            <a:xfrm>
              <a:off x="2366963" y="190658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5" name="Freeform 252"/>
            <p:cNvSpPr>
              <a:spLocks/>
            </p:cNvSpPr>
            <p:nvPr/>
          </p:nvSpPr>
          <p:spPr bwMode="auto">
            <a:xfrm>
              <a:off x="2128838" y="18732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6" name="Freeform 253"/>
            <p:cNvSpPr>
              <a:spLocks noEditPoints="1"/>
            </p:cNvSpPr>
            <p:nvPr/>
          </p:nvSpPr>
          <p:spPr bwMode="auto">
            <a:xfrm>
              <a:off x="2120900" y="18653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7" name="Freeform 254"/>
            <p:cNvSpPr>
              <a:spLocks/>
            </p:cNvSpPr>
            <p:nvPr/>
          </p:nvSpPr>
          <p:spPr bwMode="auto">
            <a:xfrm>
              <a:off x="1954213" y="17065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8" name="Freeform 255"/>
            <p:cNvSpPr>
              <a:spLocks noEditPoints="1"/>
            </p:cNvSpPr>
            <p:nvPr/>
          </p:nvSpPr>
          <p:spPr bwMode="auto">
            <a:xfrm>
              <a:off x="1946275" y="1698626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79" name="Freeform 256"/>
            <p:cNvSpPr>
              <a:spLocks/>
            </p:cNvSpPr>
            <p:nvPr/>
          </p:nvSpPr>
          <p:spPr bwMode="auto">
            <a:xfrm>
              <a:off x="1906588" y="16970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0" name="Freeform 257"/>
            <p:cNvSpPr>
              <a:spLocks noEditPoints="1"/>
            </p:cNvSpPr>
            <p:nvPr/>
          </p:nvSpPr>
          <p:spPr bwMode="auto">
            <a:xfrm>
              <a:off x="1898650" y="1689101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1" name="Freeform 258"/>
            <p:cNvSpPr>
              <a:spLocks/>
            </p:cNvSpPr>
            <p:nvPr/>
          </p:nvSpPr>
          <p:spPr bwMode="auto">
            <a:xfrm>
              <a:off x="1916113" y="169227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2" name="Freeform 259"/>
            <p:cNvSpPr>
              <a:spLocks noEditPoints="1"/>
            </p:cNvSpPr>
            <p:nvPr/>
          </p:nvSpPr>
          <p:spPr bwMode="auto">
            <a:xfrm>
              <a:off x="1908175" y="16843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3" name="Freeform 260"/>
            <p:cNvSpPr>
              <a:spLocks/>
            </p:cNvSpPr>
            <p:nvPr/>
          </p:nvSpPr>
          <p:spPr bwMode="auto">
            <a:xfrm>
              <a:off x="1949450" y="16875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4" name="Freeform 261"/>
            <p:cNvSpPr>
              <a:spLocks noEditPoints="1"/>
            </p:cNvSpPr>
            <p:nvPr/>
          </p:nvSpPr>
          <p:spPr bwMode="auto">
            <a:xfrm>
              <a:off x="1941513" y="1679576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5" name="Freeform 262"/>
            <p:cNvSpPr>
              <a:spLocks/>
            </p:cNvSpPr>
            <p:nvPr/>
          </p:nvSpPr>
          <p:spPr bwMode="auto">
            <a:xfrm>
              <a:off x="1878013" y="167322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6" name="Freeform 263"/>
            <p:cNvSpPr>
              <a:spLocks noEditPoints="1"/>
            </p:cNvSpPr>
            <p:nvPr/>
          </p:nvSpPr>
          <p:spPr bwMode="auto">
            <a:xfrm>
              <a:off x="1870075" y="166528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7" name="Freeform 264"/>
            <p:cNvSpPr>
              <a:spLocks/>
            </p:cNvSpPr>
            <p:nvPr/>
          </p:nvSpPr>
          <p:spPr bwMode="auto">
            <a:xfrm>
              <a:off x="1884363" y="16970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8" name="Freeform 265"/>
            <p:cNvSpPr>
              <a:spLocks noEditPoints="1"/>
            </p:cNvSpPr>
            <p:nvPr/>
          </p:nvSpPr>
          <p:spPr bwMode="auto">
            <a:xfrm>
              <a:off x="1876425" y="1689101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89" name="Freeform 266"/>
            <p:cNvSpPr>
              <a:spLocks/>
            </p:cNvSpPr>
            <p:nvPr/>
          </p:nvSpPr>
          <p:spPr bwMode="auto">
            <a:xfrm>
              <a:off x="1916113" y="16779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0" name="Freeform 267"/>
            <p:cNvSpPr>
              <a:spLocks noEditPoints="1"/>
            </p:cNvSpPr>
            <p:nvPr/>
          </p:nvSpPr>
          <p:spPr bwMode="auto">
            <a:xfrm>
              <a:off x="1908175" y="1670051"/>
              <a:ext cx="187325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1" name="Freeform 268"/>
            <p:cNvSpPr>
              <a:spLocks/>
            </p:cNvSpPr>
            <p:nvPr/>
          </p:nvSpPr>
          <p:spPr bwMode="auto">
            <a:xfrm>
              <a:off x="1978025" y="140017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2" name="Freeform 269"/>
            <p:cNvSpPr>
              <a:spLocks noEditPoints="1"/>
            </p:cNvSpPr>
            <p:nvPr/>
          </p:nvSpPr>
          <p:spPr bwMode="auto">
            <a:xfrm>
              <a:off x="1970088" y="13922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3" name="Freeform 270"/>
            <p:cNvSpPr>
              <a:spLocks/>
            </p:cNvSpPr>
            <p:nvPr/>
          </p:nvSpPr>
          <p:spPr bwMode="auto">
            <a:xfrm>
              <a:off x="2032000" y="15351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4" name="Freeform 271"/>
            <p:cNvSpPr>
              <a:spLocks noEditPoints="1"/>
            </p:cNvSpPr>
            <p:nvPr/>
          </p:nvSpPr>
          <p:spPr bwMode="auto">
            <a:xfrm>
              <a:off x="2025650" y="152717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5" name="Freeform 272"/>
            <p:cNvSpPr>
              <a:spLocks/>
            </p:cNvSpPr>
            <p:nvPr/>
          </p:nvSpPr>
          <p:spPr bwMode="auto">
            <a:xfrm>
              <a:off x="1998663" y="148272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6" name="Freeform 273"/>
            <p:cNvSpPr>
              <a:spLocks noEditPoints="1"/>
            </p:cNvSpPr>
            <p:nvPr/>
          </p:nvSpPr>
          <p:spPr bwMode="auto">
            <a:xfrm>
              <a:off x="1990725" y="14747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7" name="Freeform 274"/>
            <p:cNvSpPr>
              <a:spLocks/>
            </p:cNvSpPr>
            <p:nvPr/>
          </p:nvSpPr>
          <p:spPr bwMode="auto">
            <a:xfrm>
              <a:off x="1824038" y="16033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8" name="Freeform 275"/>
            <p:cNvSpPr>
              <a:spLocks noEditPoints="1"/>
            </p:cNvSpPr>
            <p:nvPr/>
          </p:nvSpPr>
          <p:spPr bwMode="auto">
            <a:xfrm>
              <a:off x="1816100" y="159543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199" name="Freeform 276"/>
            <p:cNvSpPr>
              <a:spLocks/>
            </p:cNvSpPr>
            <p:nvPr/>
          </p:nvSpPr>
          <p:spPr bwMode="auto">
            <a:xfrm>
              <a:off x="1803400" y="15668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0" name="Freeform 277"/>
            <p:cNvSpPr>
              <a:spLocks noEditPoints="1"/>
            </p:cNvSpPr>
            <p:nvPr/>
          </p:nvSpPr>
          <p:spPr bwMode="auto">
            <a:xfrm>
              <a:off x="1795463" y="155892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1" name="Freeform 278"/>
            <p:cNvSpPr>
              <a:spLocks/>
            </p:cNvSpPr>
            <p:nvPr/>
          </p:nvSpPr>
          <p:spPr bwMode="auto">
            <a:xfrm>
              <a:off x="1930400" y="1441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2" name="Freeform 279"/>
            <p:cNvSpPr>
              <a:spLocks noEditPoints="1"/>
            </p:cNvSpPr>
            <p:nvPr/>
          </p:nvSpPr>
          <p:spPr bwMode="auto">
            <a:xfrm>
              <a:off x="1924050" y="14335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3" name="Freeform 280"/>
            <p:cNvSpPr>
              <a:spLocks/>
            </p:cNvSpPr>
            <p:nvPr/>
          </p:nvSpPr>
          <p:spPr bwMode="auto">
            <a:xfrm>
              <a:off x="1751013" y="15160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4" name="Freeform 281"/>
            <p:cNvSpPr>
              <a:spLocks noEditPoints="1"/>
            </p:cNvSpPr>
            <p:nvPr/>
          </p:nvSpPr>
          <p:spPr bwMode="auto">
            <a:xfrm>
              <a:off x="1743075" y="150812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5" name="Freeform 282"/>
            <p:cNvSpPr>
              <a:spLocks/>
            </p:cNvSpPr>
            <p:nvPr/>
          </p:nvSpPr>
          <p:spPr bwMode="auto">
            <a:xfrm>
              <a:off x="1793875" y="151130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6" name="Freeform 283"/>
            <p:cNvSpPr>
              <a:spLocks noEditPoints="1"/>
            </p:cNvSpPr>
            <p:nvPr/>
          </p:nvSpPr>
          <p:spPr bwMode="auto">
            <a:xfrm>
              <a:off x="1785938" y="15033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7" name="Freeform 284"/>
            <p:cNvSpPr>
              <a:spLocks/>
            </p:cNvSpPr>
            <p:nvPr/>
          </p:nvSpPr>
          <p:spPr bwMode="auto">
            <a:xfrm>
              <a:off x="1800225" y="140970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8" name="Freeform 285"/>
            <p:cNvSpPr>
              <a:spLocks noEditPoints="1"/>
            </p:cNvSpPr>
            <p:nvPr/>
          </p:nvSpPr>
          <p:spPr bwMode="auto">
            <a:xfrm>
              <a:off x="1792288" y="14017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09" name="Freeform 286"/>
            <p:cNvSpPr>
              <a:spLocks/>
            </p:cNvSpPr>
            <p:nvPr/>
          </p:nvSpPr>
          <p:spPr bwMode="auto">
            <a:xfrm>
              <a:off x="2249488" y="21002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0" name="Freeform 287"/>
            <p:cNvSpPr>
              <a:spLocks noEditPoints="1"/>
            </p:cNvSpPr>
            <p:nvPr/>
          </p:nvSpPr>
          <p:spPr bwMode="auto">
            <a:xfrm>
              <a:off x="2241550" y="209232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1" name="Freeform 288"/>
            <p:cNvSpPr>
              <a:spLocks/>
            </p:cNvSpPr>
            <p:nvPr/>
          </p:nvSpPr>
          <p:spPr bwMode="auto">
            <a:xfrm>
              <a:off x="1819275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2" name="Freeform 289"/>
            <p:cNvSpPr>
              <a:spLocks noEditPoints="1"/>
            </p:cNvSpPr>
            <p:nvPr/>
          </p:nvSpPr>
          <p:spPr bwMode="auto">
            <a:xfrm>
              <a:off x="1811338" y="158273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3" name="Freeform 290"/>
            <p:cNvSpPr>
              <a:spLocks/>
            </p:cNvSpPr>
            <p:nvPr/>
          </p:nvSpPr>
          <p:spPr bwMode="auto">
            <a:xfrm>
              <a:off x="1776413" y="15938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4" name="Freeform 291"/>
            <p:cNvSpPr>
              <a:spLocks noEditPoints="1"/>
            </p:cNvSpPr>
            <p:nvPr/>
          </p:nvSpPr>
          <p:spPr bwMode="auto">
            <a:xfrm>
              <a:off x="1768475" y="158750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5" name="Freeform 292"/>
            <p:cNvSpPr>
              <a:spLocks/>
            </p:cNvSpPr>
            <p:nvPr/>
          </p:nvSpPr>
          <p:spPr bwMode="auto">
            <a:xfrm>
              <a:off x="1719263" y="14557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6" name="Freeform 293"/>
            <p:cNvSpPr>
              <a:spLocks noEditPoints="1"/>
            </p:cNvSpPr>
            <p:nvPr/>
          </p:nvSpPr>
          <p:spPr bwMode="auto">
            <a:xfrm>
              <a:off x="1711325" y="1447801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7" name="Freeform 294"/>
            <p:cNvSpPr>
              <a:spLocks/>
            </p:cNvSpPr>
            <p:nvPr/>
          </p:nvSpPr>
          <p:spPr bwMode="auto">
            <a:xfrm>
              <a:off x="1751013" y="14287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8" name="Freeform 295"/>
            <p:cNvSpPr>
              <a:spLocks noEditPoints="1"/>
            </p:cNvSpPr>
            <p:nvPr/>
          </p:nvSpPr>
          <p:spPr bwMode="auto">
            <a:xfrm>
              <a:off x="1743075" y="14208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19" name="Freeform 296"/>
            <p:cNvSpPr>
              <a:spLocks/>
            </p:cNvSpPr>
            <p:nvPr/>
          </p:nvSpPr>
          <p:spPr bwMode="auto">
            <a:xfrm>
              <a:off x="1822450" y="1784351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0" name="Freeform 297"/>
            <p:cNvSpPr>
              <a:spLocks noEditPoints="1"/>
            </p:cNvSpPr>
            <p:nvPr/>
          </p:nvSpPr>
          <p:spPr bwMode="auto">
            <a:xfrm>
              <a:off x="1814513" y="177641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1" name="Freeform 298"/>
            <p:cNvSpPr>
              <a:spLocks/>
            </p:cNvSpPr>
            <p:nvPr/>
          </p:nvSpPr>
          <p:spPr bwMode="auto">
            <a:xfrm>
              <a:off x="1843088" y="11541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2" name="Freeform 299"/>
            <p:cNvSpPr>
              <a:spLocks noEditPoints="1"/>
            </p:cNvSpPr>
            <p:nvPr/>
          </p:nvSpPr>
          <p:spPr bwMode="auto">
            <a:xfrm>
              <a:off x="1835150" y="1146176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3" name="Freeform 300"/>
            <p:cNvSpPr>
              <a:spLocks/>
            </p:cNvSpPr>
            <p:nvPr/>
          </p:nvSpPr>
          <p:spPr bwMode="auto">
            <a:xfrm>
              <a:off x="1804988" y="14970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4" name="Freeform 301"/>
            <p:cNvSpPr>
              <a:spLocks noEditPoints="1"/>
            </p:cNvSpPr>
            <p:nvPr/>
          </p:nvSpPr>
          <p:spPr bwMode="auto">
            <a:xfrm>
              <a:off x="1797050" y="1489076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5" name="Freeform 302"/>
            <p:cNvSpPr>
              <a:spLocks/>
            </p:cNvSpPr>
            <p:nvPr/>
          </p:nvSpPr>
          <p:spPr bwMode="auto">
            <a:xfrm>
              <a:off x="1838325" y="147002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6" name="Freeform 303"/>
            <p:cNvSpPr>
              <a:spLocks noEditPoints="1"/>
            </p:cNvSpPr>
            <p:nvPr/>
          </p:nvSpPr>
          <p:spPr bwMode="auto">
            <a:xfrm>
              <a:off x="1830388" y="146208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7" name="Freeform 304"/>
            <p:cNvSpPr>
              <a:spLocks/>
            </p:cNvSpPr>
            <p:nvPr/>
          </p:nvSpPr>
          <p:spPr bwMode="auto">
            <a:xfrm>
              <a:off x="1862138" y="15446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8" name="Freeform 305"/>
            <p:cNvSpPr>
              <a:spLocks noEditPoints="1"/>
            </p:cNvSpPr>
            <p:nvPr/>
          </p:nvSpPr>
          <p:spPr bwMode="auto">
            <a:xfrm>
              <a:off x="1854200" y="1536701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29" name="Freeform 306"/>
            <p:cNvSpPr>
              <a:spLocks/>
            </p:cNvSpPr>
            <p:nvPr/>
          </p:nvSpPr>
          <p:spPr bwMode="auto">
            <a:xfrm>
              <a:off x="1919288" y="15255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0" name="Freeform 307"/>
            <p:cNvSpPr>
              <a:spLocks noEditPoints="1"/>
            </p:cNvSpPr>
            <p:nvPr/>
          </p:nvSpPr>
          <p:spPr bwMode="auto">
            <a:xfrm>
              <a:off x="1911350" y="1517651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1" name="Freeform 308"/>
            <p:cNvSpPr>
              <a:spLocks/>
            </p:cNvSpPr>
            <p:nvPr/>
          </p:nvSpPr>
          <p:spPr bwMode="auto">
            <a:xfrm>
              <a:off x="1782763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2" name="Freeform 309"/>
            <p:cNvSpPr>
              <a:spLocks noEditPoints="1"/>
            </p:cNvSpPr>
            <p:nvPr/>
          </p:nvSpPr>
          <p:spPr bwMode="auto">
            <a:xfrm>
              <a:off x="1774825" y="157797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3" name="Freeform 310"/>
            <p:cNvSpPr>
              <a:spLocks/>
            </p:cNvSpPr>
            <p:nvPr/>
          </p:nvSpPr>
          <p:spPr bwMode="auto">
            <a:xfrm>
              <a:off x="1882775" y="165100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4" name="Freeform 311"/>
            <p:cNvSpPr>
              <a:spLocks noEditPoints="1"/>
            </p:cNvSpPr>
            <p:nvPr/>
          </p:nvSpPr>
          <p:spPr bwMode="auto">
            <a:xfrm>
              <a:off x="1874838" y="16430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5" name="Freeform 312"/>
            <p:cNvSpPr>
              <a:spLocks/>
            </p:cNvSpPr>
            <p:nvPr/>
          </p:nvSpPr>
          <p:spPr bwMode="auto">
            <a:xfrm>
              <a:off x="1860550" y="16541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6" name="Freeform 313"/>
            <p:cNvSpPr>
              <a:spLocks noEditPoints="1"/>
            </p:cNvSpPr>
            <p:nvPr/>
          </p:nvSpPr>
          <p:spPr bwMode="auto">
            <a:xfrm>
              <a:off x="1854200" y="16462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7" name="Freeform 314"/>
            <p:cNvSpPr>
              <a:spLocks/>
            </p:cNvSpPr>
            <p:nvPr/>
          </p:nvSpPr>
          <p:spPr bwMode="auto">
            <a:xfrm>
              <a:off x="1830388" y="169227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8" name="Freeform 315"/>
            <p:cNvSpPr>
              <a:spLocks noEditPoints="1"/>
            </p:cNvSpPr>
            <p:nvPr/>
          </p:nvSpPr>
          <p:spPr bwMode="auto">
            <a:xfrm>
              <a:off x="1822450" y="16843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39" name="Freeform 316"/>
            <p:cNvSpPr>
              <a:spLocks/>
            </p:cNvSpPr>
            <p:nvPr/>
          </p:nvSpPr>
          <p:spPr bwMode="auto">
            <a:xfrm>
              <a:off x="1782763" y="1598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0" name="Freeform 317"/>
            <p:cNvSpPr>
              <a:spLocks noEditPoints="1"/>
            </p:cNvSpPr>
            <p:nvPr/>
          </p:nvSpPr>
          <p:spPr bwMode="auto">
            <a:xfrm>
              <a:off x="1774825" y="15922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1" name="Freeform 318"/>
            <p:cNvSpPr>
              <a:spLocks/>
            </p:cNvSpPr>
            <p:nvPr/>
          </p:nvSpPr>
          <p:spPr bwMode="auto">
            <a:xfrm>
              <a:off x="1768475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2" name="Freeform 319"/>
            <p:cNvSpPr>
              <a:spLocks noEditPoints="1"/>
            </p:cNvSpPr>
            <p:nvPr/>
          </p:nvSpPr>
          <p:spPr bwMode="auto">
            <a:xfrm>
              <a:off x="1760538" y="1577976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3" name="Freeform 320"/>
            <p:cNvSpPr>
              <a:spLocks/>
            </p:cNvSpPr>
            <p:nvPr/>
          </p:nvSpPr>
          <p:spPr bwMode="auto">
            <a:xfrm>
              <a:off x="1876425" y="15525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4" name="Freeform 321"/>
            <p:cNvSpPr>
              <a:spLocks noEditPoints="1"/>
            </p:cNvSpPr>
            <p:nvPr/>
          </p:nvSpPr>
          <p:spPr bwMode="auto">
            <a:xfrm>
              <a:off x="1868488" y="15446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5" name="Freeform 322"/>
            <p:cNvSpPr>
              <a:spLocks/>
            </p:cNvSpPr>
            <p:nvPr/>
          </p:nvSpPr>
          <p:spPr bwMode="auto">
            <a:xfrm>
              <a:off x="1763713" y="15890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6" name="Freeform 323"/>
            <p:cNvSpPr>
              <a:spLocks noEditPoints="1"/>
            </p:cNvSpPr>
            <p:nvPr/>
          </p:nvSpPr>
          <p:spPr bwMode="auto">
            <a:xfrm>
              <a:off x="1755775" y="15827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7" name="Freeform 324"/>
            <p:cNvSpPr>
              <a:spLocks/>
            </p:cNvSpPr>
            <p:nvPr/>
          </p:nvSpPr>
          <p:spPr bwMode="auto">
            <a:xfrm>
              <a:off x="1884363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8" name="Freeform 325"/>
            <p:cNvSpPr>
              <a:spLocks noEditPoints="1"/>
            </p:cNvSpPr>
            <p:nvPr/>
          </p:nvSpPr>
          <p:spPr bwMode="auto">
            <a:xfrm>
              <a:off x="1876425" y="15827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49" name="Freeform 326"/>
            <p:cNvSpPr>
              <a:spLocks/>
            </p:cNvSpPr>
            <p:nvPr/>
          </p:nvSpPr>
          <p:spPr bwMode="auto">
            <a:xfrm>
              <a:off x="1881188" y="1520826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0" name="Freeform 327"/>
            <p:cNvSpPr>
              <a:spLocks noEditPoints="1"/>
            </p:cNvSpPr>
            <p:nvPr/>
          </p:nvSpPr>
          <p:spPr bwMode="auto">
            <a:xfrm>
              <a:off x="1873250" y="1512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1" name="Freeform 328"/>
            <p:cNvSpPr>
              <a:spLocks/>
            </p:cNvSpPr>
            <p:nvPr/>
          </p:nvSpPr>
          <p:spPr bwMode="auto">
            <a:xfrm>
              <a:off x="1838325" y="15303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2" name="Freeform 329"/>
            <p:cNvSpPr>
              <a:spLocks noEditPoints="1"/>
            </p:cNvSpPr>
            <p:nvPr/>
          </p:nvSpPr>
          <p:spPr bwMode="auto">
            <a:xfrm>
              <a:off x="1830388" y="15224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3" name="Freeform 330"/>
            <p:cNvSpPr>
              <a:spLocks/>
            </p:cNvSpPr>
            <p:nvPr/>
          </p:nvSpPr>
          <p:spPr bwMode="auto">
            <a:xfrm>
              <a:off x="1879600" y="15113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4" name="Freeform 331"/>
            <p:cNvSpPr>
              <a:spLocks noEditPoints="1"/>
            </p:cNvSpPr>
            <p:nvPr/>
          </p:nvSpPr>
          <p:spPr bwMode="auto">
            <a:xfrm>
              <a:off x="1871663" y="15033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5" name="Freeform 332"/>
            <p:cNvSpPr>
              <a:spLocks/>
            </p:cNvSpPr>
            <p:nvPr/>
          </p:nvSpPr>
          <p:spPr bwMode="auto">
            <a:xfrm>
              <a:off x="1689100" y="14144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6" name="Freeform 333"/>
            <p:cNvSpPr>
              <a:spLocks noEditPoints="1"/>
            </p:cNvSpPr>
            <p:nvPr/>
          </p:nvSpPr>
          <p:spPr bwMode="auto">
            <a:xfrm>
              <a:off x="1681163" y="140652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7" name="Freeform 334"/>
            <p:cNvSpPr>
              <a:spLocks/>
            </p:cNvSpPr>
            <p:nvPr/>
          </p:nvSpPr>
          <p:spPr bwMode="auto">
            <a:xfrm>
              <a:off x="1766888" y="143192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8" name="Freeform 335"/>
            <p:cNvSpPr>
              <a:spLocks noEditPoints="1"/>
            </p:cNvSpPr>
            <p:nvPr/>
          </p:nvSpPr>
          <p:spPr bwMode="auto">
            <a:xfrm>
              <a:off x="1758950" y="142398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59" name="Freeform 336"/>
            <p:cNvSpPr>
              <a:spLocks/>
            </p:cNvSpPr>
            <p:nvPr/>
          </p:nvSpPr>
          <p:spPr bwMode="auto">
            <a:xfrm>
              <a:off x="1790700" y="13208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0" name="Freeform 337"/>
            <p:cNvSpPr>
              <a:spLocks noEditPoints="1"/>
            </p:cNvSpPr>
            <p:nvPr/>
          </p:nvSpPr>
          <p:spPr bwMode="auto">
            <a:xfrm>
              <a:off x="1782763" y="1314451"/>
              <a:ext cx="187325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1" name="Freeform 338"/>
            <p:cNvSpPr>
              <a:spLocks/>
            </p:cNvSpPr>
            <p:nvPr/>
          </p:nvSpPr>
          <p:spPr bwMode="auto">
            <a:xfrm>
              <a:off x="1982788" y="14509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2" name="Freeform 339"/>
            <p:cNvSpPr>
              <a:spLocks noEditPoints="1"/>
            </p:cNvSpPr>
            <p:nvPr/>
          </p:nvSpPr>
          <p:spPr bwMode="auto">
            <a:xfrm>
              <a:off x="1976438" y="14430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3" name="Freeform 340"/>
            <p:cNvSpPr>
              <a:spLocks/>
            </p:cNvSpPr>
            <p:nvPr/>
          </p:nvSpPr>
          <p:spPr bwMode="auto">
            <a:xfrm>
              <a:off x="2000250" y="14366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4" name="Freeform 341"/>
            <p:cNvSpPr>
              <a:spLocks noEditPoints="1"/>
            </p:cNvSpPr>
            <p:nvPr/>
          </p:nvSpPr>
          <p:spPr bwMode="auto">
            <a:xfrm>
              <a:off x="1992313" y="143033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5" name="Freeform 342"/>
            <p:cNvSpPr>
              <a:spLocks/>
            </p:cNvSpPr>
            <p:nvPr/>
          </p:nvSpPr>
          <p:spPr bwMode="auto">
            <a:xfrm>
              <a:off x="1962150" y="1470026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6" name="Freeform 343"/>
            <p:cNvSpPr>
              <a:spLocks noEditPoints="1"/>
            </p:cNvSpPr>
            <p:nvPr/>
          </p:nvSpPr>
          <p:spPr bwMode="auto">
            <a:xfrm>
              <a:off x="1954213" y="14620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7" name="Freeform 344"/>
            <p:cNvSpPr>
              <a:spLocks/>
            </p:cNvSpPr>
            <p:nvPr/>
          </p:nvSpPr>
          <p:spPr bwMode="auto">
            <a:xfrm>
              <a:off x="1952625" y="16367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8" name="Freeform 345"/>
            <p:cNvSpPr>
              <a:spLocks noEditPoints="1"/>
            </p:cNvSpPr>
            <p:nvPr/>
          </p:nvSpPr>
          <p:spPr bwMode="auto">
            <a:xfrm>
              <a:off x="1944688" y="1628776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69" name="Freeform 346"/>
            <p:cNvSpPr>
              <a:spLocks/>
            </p:cNvSpPr>
            <p:nvPr/>
          </p:nvSpPr>
          <p:spPr bwMode="auto">
            <a:xfrm>
              <a:off x="1984375" y="15017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0" name="Freeform 347"/>
            <p:cNvSpPr>
              <a:spLocks noEditPoints="1"/>
            </p:cNvSpPr>
            <p:nvPr/>
          </p:nvSpPr>
          <p:spPr bwMode="auto">
            <a:xfrm>
              <a:off x="1976438" y="14938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1" name="Freeform 348"/>
            <p:cNvSpPr>
              <a:spLocks/>
            </p:cNvSpPr>
            <p:nvPr/>
          </p:nvSpPr>
          <p:spPr bwMode="auto">
            <a:xfrm>
              <a:off x="1963738" y="14795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2" name="Freeform 349"/>
            <p:cNvSpPr>
              <a:spLocks noEditPoints="1"/>
            </p:cNvSpPr>
            <p:nvPr/>
          </p:nvSpPr>
          <p:spPr bwMode="auto">
            <a:xfrm>
              <a:off x="1955800" y="14716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3" name="Freeform 350"/>
            <p:cNvSpPr>
              <a:spLocks/>
            </p:cNvSpPr>
            <p:nvPr/>
          </p:nvSpPr>
          <p:spPr bwMode="auto">
            <a:xfrm>
              <a:off x="1911350" y="138112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4" name="Freeform 351"/>
            <p:cNvSpPr>
              <a:spLocks noEditPoints="1"/>
            </p:cNvSpPr>
            <p:nvPr/>
          </p:nvSpPr>
          <p:spPr bwMode="auto">
            <a:xfrm>
              <a:off x="1903413" y="137318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5" name="Freeform 352"/>
            <p:cNvSpPr>
              <a:spLocks/>
            </p:cNvSpPr>
            <p:nvPr/>
          </p:nvSpPr>
          <p:spPr bwMode="auto">
            <a:xfrm>
              <a:off x="1928813" y="146050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6" name="Freeform 353"/>
            <p:cNvSpPr>
              <a:spLocks noEditPoints="1"/>
            </p:cNvSpPr>
            <p:nvPr/>
          </p:nvSpPr>
          <p:spPr bwMode="auto">
            <a:xfrm>
              <a:off x="1920875" y="14525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7" name="Freeform 354"/>
            <p:cNvSpPr>
              <a:spLocks/>
            </p:cNvSpPr>
            <p:nvPr/>
          </p:nvSpPr>
          <p:spPr bwMode="auto">
            <a:xfrm>
              <a:off x="2084388" y="1511301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8" name="Freeform 355"/>
            <p:cNvSpPr>
              <a:spLocks noEditPoints="1"/>
            </p:cNvSpPr>
            <p:nvPr/>
          </p:nvSpPr>
          <p:spPr bwMode="auto">
            <a:xfrm>
              <a:off x="2074863" y="1503363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79" name="Freeform 358"/>
            <p:cNvSpPr>
              <a:spLocks/>
            </p:cNvSpPr>
            <p:nvPr/>
          </p:nvSpPr>
          <p:spPr bwMode="auto">
            <a:xfrm>
              <a:off x="1497013" y="86360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0" name="Freeform 359"/>
            <p:cNvSpPr>
              <a:spLocks noEditPoints="1"/>
            </p:cNvSpPr>
            <p:nvPr/>
          </p:nvSpPr>
          <p:spPr bwMode="auto">
            <a:xfrm>
              <a:off x="1489075" y="8556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1" name="Freeform 360"/>
            <p:cNvSpPr>
              <a:spLocks/>
            </p:cNvSpPr>
            <p:nvPr/>
          </p:nvSpPr>
          <p:spPr bwMode="auto">
            <a:xfrm>
              <a:off x="2171700" y="1552576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2" name="Freeform 361"/>
            <p:cNvSpPr>
              <a:spLocks noEditPoints="1"/>
            </p:cNvSpPr>
            <p:nvPr/>
          </p:nvSpPr>
          <p:spPr bwMode="auto">
            <a:xfrm>
              <a:off x="2162175" y="15446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3" name="Freeform 362"/>
            <p:cNvSpPr>
              <a:spLocks/>
            </p:cNvSpPr>
            <p:nvPr/>
          </p:nvSpPr>
          <p:spPr bwMode="auto">
            <a:xfrm>
              <a:off x="1946275" y="15065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4" name="Freeform 363"/>
            <p:cNvSpPr>
              <a:spLocks noEditPoints="1"/>
            </p:cNvSpPr>
            <p:nvPr/>
          </p:nvSpPr>
          <p:spPr bwMode="auto">
            <a:xfrm>
              <a:off x="1938338" y="1498601"/>
              <a:ext cx="187325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5" name="Freeform 364"/>
            <p:cNvSpPr>
              <a:spLocks/>
            </p:cNvSpPr>
            <p:nvPr/>
          </p:nvSpPr>
          <p:spPr bwMode="auto">
            <a:xfrm>
              <a:off x="1982788" y="163195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6" name="Freeform 365"/>
            <p:cNvSpPr>
              <a:spLocks noEditPoints="1"/>
            </p:cNvSpPr>
            <p:nvPr/>
          </p:nvSpPr>
          <p:spPr bwMode="auto">
            <a:xfrm>
              <a:off x="1974850" y="16240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7" name="Freeform 366"/>
            <p:cNvSpPr>
              <a:spLocks/>
            </p:cNvSpPr>
            <p:nvPr/>
          </p:nvSpPr>
          <p:spPr bwMode="auto">
            <a:xfrm>
              <a:off x="2017713" y="15351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8" name="Freeform 367"/>
            <p:cNvSpPr>
              <a:spLocks noEditPoints="1"/>
            </p:cNvSpPr>
            <p:nvPr/>
          </p:nvSpPr>
          <p:spPr bwMode="auto">
            <a:xfrm>
              <a:off x="2011363" y="152717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89" name="Freeform 368"/>
            <p:cNvSpPr>
              <a:spLocks/>
            </p:cNvSpPr>
            <p:nvPr/>
          </p:nvSpPr>
          <p:spPr bwMode="auto">
            <a:xfrm>
              <a:off x="2049463" y="165417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0" name="Freeform 369"/>
            <p:cNvSpPr>
              <a:spLocks noEditPoints="1"/>
            </p:cNvSpPr>
            <p:nvPr/>
          </p:nvSpPr>
          <p:spPr bwMode="auto">
            <a:xfrm>
              <a:off x="2041525" y="1646238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1" name="Freeform 370"/>
            <p:cNvSpPr>
              <a:spLocks/>
            </p:cNvSpPr>
            <p:nvPr/>
          </p:nvSpPr>
          <p:spPr bwMode="auto">
            <a:xfrm>
              <a:off x="1760538" y="129857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2" name="Freeform 371"/>
            <p:cNvSpPr>
              <a:spLocks noEditPoints="1"/>
            </p:cNvSpPr>
            <p:nvPr/>
          </p:nvSpPr>
          <p:spPr bwMode="auto">
            <a:xfrm>
              <a:off x="1752600" y="129063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3" name="Freeform 372"/>
            <p:cNvSpPr>
              <a:spLocks/>
            </p:cNvSpPr>
            <p:nvPr/>
          </p:nvSpPr>
          <p:spPr bwMode="auto">
            <a:xfrm>
              <a:off x="1905000" y="1211263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4" name="Freeform 373"/>
            <p:cNvSpPr>
              <a:spLocks noEditPoints="1"/>
            </p:cNvSpPr>
            <p:nvPr/>
          </p:nvSpPr>
          <p:spPr bwMode="auto">
            <a:xfrm>
              <a:off x="1897063" y="1203326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5" name="Freeform 374"/>
            <p:cNvSpPr>
              <a:spLocks/>
            </p:cNvSpPr>
            <p:nvPr/>
          </p:nvSpPr>
          <p:spPr bwMode="auto">
            <a:xfrm>
              <a:off x="1855788" y="12334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6" name="Freeform 375"/>
            <p:cNvSpPr>
              <a:spLocks noEditPoints="1"/>
            </p:cNvSpPr>
            <p:nvPr/>
          </p:nvSpPr>
          <p:spPr bwMode="auto">
            <a:xfrm>
              <a:off x="1847850" y="122555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7" name="Freeform 376"/>
            <p:cNvSpPr>
              <a:spLocks/>
            </p:cNvSpPr>
            <p:nvPr/>
          </p:nvSpPr>
          <p:spPr bwMode="auto">
            <a:xfrm>
              <a:off x="1928813" y="1187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8" name="Freeform 377"/>
            <p:cNvSpPr>
              <a:spLocks noEditPoints="1"/>
            </p:cNvSpPr>
            <p:nvPr/>
          </p:nvSpPr>
          <p:spPr bwMode="auto">
            <a:xfrm>
              <a:off x="1920875" y="1179513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299" name="Freeform 378"/>
            <p:cNvSpPr>
              <a:spLocks/>
            </p:cNvSpPr>
            <p:nvPr/>
          </p:nvSpPr>
          <p:spPr bwMode="auto">
            <a:xfrm>
              <a:off x="1868488" y="11699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0" name="Freeform 379"/>
            <p:cNvSpPr>
              <a:spLocks noEditPoints="1"/>
            </p:cNvSpPr>
            <p:nvPr/>
          </p:nvSpPr>
          <p:spPr bwMode="auto">
            <a:xfrm>
              <a:off x="1860550" y="1162051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1" name="Freeform 380"/>
            <p:cNvSpPr>
              <a:spLocks/>
            </p:cNvSpPr>
            <p:nvPr/>
          </p:nvSpPr>
          <p:spPr bwMode="auto">
            <a:xfrm>
              <a:off x="1892300" y="1187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2" name="Freeform 381"/>
            <p:cNvSpPr>
              <a:spLocks noEditPoints="1"/>
            </p:cNvSpPr>
            <p:nvPr/>
          </p:nvSpPr>
          <p:spPr bwMode="auto">
            <a:xfrm>
              <a:off x="1884363" y="1179513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3" name="Freeform 382"/>
            <p:cNvSpPr>
              <a:spLocks/>
            </p:cNvSpPr>
            <p:nvPr/>
          </p:nvSpPr>
          <p:spPr bwMode="auto">
            <a:xfrm>
              <a:off x="1952625" y="11922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4" name="Freeform 383"/>
            <p:cNvSpPr>
              <a:spLocks noEditPoints="1"/>
            </p:cNvSpPr>
            <p:nvPr/>
          </p:nvSpPr>
          <p:spPr bwMode="auto">
            <a:xfrm>
              <a:off x="1944688" y="1184276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5" name="Freeform 384"/>
            <p:cNvSpPr>
              <a:spLocks/>
            </p:cNvSpPr>
            <p:nvPr/>
          </p:nvSpPr>
          <p:spPr bwMode="auto">
            <a:xfrm>
              <a:off x="1844675" y="12144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6" name="Freeform 385"/>
            <p:cNvSpPr>
              <a:spLocks noEditPoints="1"/>
            </p:cNvSpPr>
            <p:nvPr/>
          </p:nvSpPr>
          <p:spPr bwMode="auto">
            <a:xfrm>
              <a:off x="1836738" y="1206501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7" name="Freeform 386"/>
            <p:cNvSpPr>
              <a:spLocks/>
            </p:cNvSpPr>
            <p:nvPr/>
          </p:nvSpPr>
          <p:spPr bwMode="auto">
            <a:xfrm>
              <a:off x="1855788" y="12334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8" name="Freeform 387"/>
            <p:cNvSpPr>
              <a:spLocks noEditPoints="1"/>
            </p:cNvSpPr>
            <p:nvPr/>
          </p:nvSpPr>
          <p:spPr bwMode="auto">
            <a:xfrm>
              <a:off x="1847850" y="122555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09" name="Freeform 388"/>
            <p:cNvSpPr>
              <a:spLocks/>
            </p:cNvSpPr>
            <p:nvPr/>
          </p:nvSpPr>
          <p:spPr bwMode="auto">
            <a:xfrm>
              <a:off x="1868488" y="1160463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0" name="Freeform 389"/>
            <p:cNvSpPr>
              <a:spLocks noEditPoints="1"/>
            </p:cNvSpPr>
            <p:nvPr/>
          </p:nvSpPr>
          <p:spPr bwMode="auto">
            <a:xfrm>
              <a:off x="1860550" y="1152526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1" name="Freeform 390"/>
            <p:cNvSpPr>
              <a:spLocks/>
            </p:cNvSpPr>
            <p:nvPr/>
          </p:nvSpPr>
          <p:spPr bwMode="auto">
            <a:xfrm>
              <a:off x="1844675" y="116998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2" name="Freeform 391"/>
            <p:cNvSpPr>
              <a:spLocks noEditPoints="1"/>
            </p:cNvSpPr>
            <p:nvPr/>
          </p:nvSpPr>
          <p:spPr bwMode="auto">
            <a:xfrm>
              <a:off x="1836738" y="1162051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3" name="Freeform 392"/>
            <p:cNvSpPr>
              <a:spLocks/>
            </p:cNvSpPr>
            <p:nvPr/>
          </p:nvSpPr>
          <p:spPr bwMode="auto">
            <a:xfrm>
              <a:off x="1905000" y="12715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4" name="Freeform 393"/>
            <p:cNvSpPr>
              <a:spLocks noEditPoints="1"/>
            </p:cNvSpPr>
            <p:nvPr/>
          </p:nvSpPr>
          <p:spPr bwMode="auto">
            <a:xfrm>
              <a:off x="1897063" y="1263651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5" name="Freeform 394"/>
            <p:cNvSpPr>
              <a:spLocks/>
            </p:cNvSpPr>
            <p:nvPr/>
          </p:nvSpPr>
          <p:spPr bwMode="auto">
            <a:xfrm>
              <a:off x="2000250" y="12144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6" name="Freeform 395"/>
            <p:cNvSpPr>
              <a:spLocks noEditPoints="1"/>
            </p:cNvSpPr>
            <p:nvPr/>
          </p:nvSpPr>
          <p:spPr bwMode="auto">
            <a:xfrm>
              <a:off x="1992313" y="1206501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7" name="Freeform 396"/>
            <p:cNvSpPr>
              <a:spLocks/>
            </p:cNvSpPr>
            <p:nvPr/>
          </p:nvSpPr>
          <p:spPr bwMode="auto">
            <a:xfrm>
              <a:off x="1916113" y="1187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8" name="Freeform 397"/>
            <p:cNvSpPr>
              <a:spLocks noEditPoints="1"/>
            </p:cNvSpPr>
            <p:nvPr/>
          </p:nvSpPr>
          <p:spPr bwMode="auto">
            <a:xfrm>
              <a:off x="1908175" y="117951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19" name="Freeform 398"/>
            <p:cNvSpPr>
              <a:spLocks/>
            </p:cNvSpPr>
            <p:nvPr/>
          </p:nvSpPr>
          <p:spPr bwMode="auto">
            <a:xfrm>
              <a:off x="1881188" y="12334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0" name="Freeform 399"/>
            <p:cNvSpPr>
              <a:spLocks noEditPoints="1"/>
            </p:cNvSpPr>
            <p:nvPr/>
          </p:nvSpPr>
          <p:spPr bwMode="auto">
            <a:xfrm>
              <a:off x="1873250" y="1225551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1" name="Freeform 400"/>
            <p:cNvSpPr>
              <a:spLocks/>
            </p:cNvSpPr>
            <p:nvPr/>
          </p:nvSpPr>
          <p:spPr bwMode="auto">
            <a:xfrm>
              <a:off x="1905000" y="120650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2" name="Freeform 401"/>
            <p:cNvSpPr>
              <a:spLocks noEditPoints="1"/>
            </p:cNvSpPr>
            <p:nvPr/>
          </p:nvSpPr>
          <p:spPr bwMode="auto">
            <a:xfrm>
              <a:off x="1897063" y="11985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3" name="Freeform 402"/>
            <p:cNvSpPr>
              <a:spLocks/>
            </p:cNvSpPr>
            <p:nvPr/>
          </p:nvSpPr>
          <p:spPr bwMode="auto">
            <a:xfrm>
              <a:off x="1892300" y="11922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4" name="Freeform 403"/>
            <p:cNvSpPr>
              <a:spLocks noEditPoints="1"/>
            </p:cNvSpPr>
            <p:nvPr/>
          </p:nvSpPr>
          <p:spPr bwMode="auto">
            <a:xfrm>
              <a:off x="1884363" y="1184276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5" name="Freeform 404"/>
            <p:cNvSpPr>
              <a:spLocks/>
            </p:cNvSpPr>
            <p:nvPr/>
          </p:nvSpPr>
          <p:spPr bwMode="auto">
            <a:xfrm>
              <a:off x="1905000" y="115093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6" name="Freeform 405"/>
            <p:cNvSpPr>
              <a:spLocks noEditPoints="1"/>
            </p:cNvSpPr>
            <p:nvPr/>
          </p:nvSpPr>
          <p:spPr bwMode="auto">
            <a:xfrm>
              <a:off x="1897063" y="1143001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27" name="Freeform 406"/>
            <p:cNvSpPr>
              <a:spLocks/>
            </p:cNvSpPr>
            <p:nvPr/>
          </p:nvSpPr>
          <p:spPr bwMode="auto">
            <a:xfrm>
              <a:off x="1881188" y="1141413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pSp>
          <p:nvGrpSpPr>
            <p:cNvPr id="1328" name="Group 608"/>
            <p:cNvGrpSpPr>
              <a:grpSpLocks/>
            </p:cNvGrpSpPr>
            <p:nvPr/>
          </p:nvGrpSpPr>
          <p:grpSpPr bwMode="auto">
            <a:xfrm>
              <a:off x="1743075" y="1106488"/>
              <a:ext cx="1500188" cy="1379538"/>
              <a:chOff x="1098" y="697"/>
              <a:chExt cx="945" cy="869"/>
            </a:xfrm>
          </p:grpSpPr>
          <p:sp>
            <p:nvSpPr>
              <p:cNvPr id="1671" name="Freeform 408"/>
              <p:cNvSpPr>
                <a:spLocks noEditPoints="1"/>
              </p:cNvSpPr>
              <p:nvPr/>
            </p:nvSpPr>
            <p:spPr bwMode="auto">
              <a:xfrm>
                <a:off x="1180" y="71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2" name="Freeform 409"/>
              <p:cNvSpPr>
                <a:spLocks/>
              </p:cNvSpPr>
              <p:nvPr/>
            </p:nvSpPr>
            <p:spPr bwMode="auto">
              <a:xfrm>
                <a:off x="1185" y="71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3" name="Freeform 410"/>
              <p:cNvSpPr>
                <a:spLocks noEditPoints="1"/>
              </p:cNvSpPr>
              <p:nvPr/>
            </p:nvSpPr>
            <p:spPr bwMode="auto">
              <a:xfrm>
                <a:off x="1180" y="71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4" name="Freeform 411"/>
              <p:cNvSpPr>
                <a:spLocks/>
              </p:cNvSpPr>
              <p:nvPr/>
            </p:nvSpPr>
            <p:spPr bwMode="auto">
              <a:xfrm>
                <a:off x="1215" y="78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5" name="Freeform 412"/>
              <p:cNvSpPr>
                <a:spLocks noEditPoints="1"/>
              </p:cNvSpPr>
              <p:nvPr/>
            </p:nvSpPr>
            <p:spPr bwMode="auto">
              <a:xfrm>
                <a:off x="1210" y="77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6" name="Freeform 413"/>
              <p:cNvSpPr>
                <a:spLocks/>
              </p:cNvSpPr>
              <p:nvPr/>
            </p:nvSpPr>
            <p:spPr bwMode="auto">
              <a:xfrm>
                <a:off x="1539" y="120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7" name="Freeform 414"/>
              <p:cNvSpPr>
                <a:spLocks noEditPoints="1"/>
              </p:cNvSpPr>
              <p:nvPr/>
            </p:nvSpPr>
            <p:spPr bwMode="auto">
              <a:xfrm>
                <a:off x="1534" y="119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8" name="Freeform 415"/>
              <p:cNvSpPr>
                <a:spLocks/>
              </p:cNvSpPr>
              <p:nvPr/>
            </p:nvSpPr>
            <p:spPr bwMode="auto">
              <a:xfrm>
                <a:off x="1207" y="78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9" name="Freeform 416"/>
              <p:cNvSpPr>
                <a:spLocks noEditPoints="1"/>
              </p:cNvSpPr>
              <p:nvPr/>
            </p:nvSpPr>
            <p:spPr bwMode="auto">
              <a:xfrm>
                <a:off x="1202" y="77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0" name="Freeform 417"/>
              <p:cNvSpPr>
                <a:spLocks/>
              </p:cNvSpPr>
              <p:nvPr/>
            </p:nvSpPr>
            <p:spPr bwMode="auto">
              <a:xfrm>
                <a:off x="1245" y="77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1" name="Freeform 418"/>
              <p:cNvSpPr>
                <a:spLocks noEditPoints="1"/>
              </p:cNvSpPr>
              <p:nvPr/>
            </p:nvSpPr>
            <p:spPr bwMode="auto">
              <a:xfrm>
                <a:off x="1240" y="77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2" name="Freeform 419"/>
              <p:cNvSpPr>
                <a:spLocks/>
              </p:cNvSpPr>
              <p:nvPr/>
            </p:nvSpPr>
            <p:spPr bwMode="auto">
              <a:xfrm>
                <a:off x="1230" y="77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3" name="Freeform 420"/>
              <p:cNvSpPr>
                <a:spLocks noEditPoints="1"/>
              </p:cNvSpPr>
              <p:nvPr/>
            </p:nvSpPr>
            <p:spPr bwMode="auto">
              <a:xfrm>
                <a:off x="1225" y="77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4" name="Freeform 421"/>
              <p:cNvSpPr>
                <a:spLocks/>
              </p:cNvSpPr>
              <p:nvPr/>
            </p:nvSpPr>
            <p:spPr bwMode="auto">
              <a:xfrm>
                <a:off x="1230" y="92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5" name="Freeform 422"/>
              <p:cNvSpPr>
                <a:spLocks noEditPoints="1"/>
              </p:cNvSpPr>
              <p:nvPr/>
            </p:nvSpPr>
            <p:spPr bwMode="auto">
              <a:xfrm>
                <a:off x="1225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6" name="Freeform 423"/>
              <p:cNvSpPr>
                <a:spLocks/>
              </p:cNvSpPr>
              <p:nvPr/>
            </p:nvSpPr>
            <p:spPr bwMode="auto">
              <a:xfrm>
                <a:off x="1260" y="111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7" name="Freeform 424"/>
              <p:cNvSpPr>
                <a:spLocks noEditPoints="1"/>
              </p:cNvSpPr>
              <p:nvPr/>
            </p:nvSpPr>
            <p:spPr bwMode="auto">
              <a:xfrm>
                <a:off x="1255" y="110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8" name="Freeform 425"/>
              <p:cNvSpPr>
                <a:spLocks/>
              </p:cNvSpPr>
              <p:nvPr/>
            </p:nvSpPr>
            <p:spPr bwMode="auto">
              <a:xfrm>
                <a:off x="1290" y="115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89" name="Freeform 426"/>
              <p:cNvSpPr>
                <a:spLocks noEditPoints="1"/>
              </p:cNvSpPr>
              <p:nvPr/>
            </p:nvSpPr>
            <p:spPr bwMode="auto">
              <a:xfrm>
                <a:off x="1285" y="115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0" name="Freeform 427"/>
              <p:cNvSpPr>
                <a:spLocks/>
              </p:cNvSpPr>
              <p:nvPr/>
            </p:nvSpPr>
            <p:spPr bwMode="auto">
              <a:xfrm>
                <a:off x="1313" y="9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1" name="Freeform 428"/>
              <p:cNvSpPr>
                <a:spLocks noEditPoints="1"/>
              </p:cNvSpPr>
              <p:nvPr/>
            </p:nvSpPr>
            <p:spPr bwMode="auto">
              <a:xfrm>
                <a:off x="1307" y="96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2" name="Freeform 429"/>
              <p:cNvSpPr>
                <a:spLocks/>
              </p:cNvSpPr>
              <p:nvPr/>
            </p:nvSpPr>
            <p:spPr bwMode="auto">
              <a:xfrm>
                <a:off x="1275" y="10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3" name="Freeform 430"/>
              <p:cNvSpPr>
                <a:spLocks noEditPoints="1"/>
              </p:cNvSpPr>
              <p:nvPr/>
            </p:nvSpPr>
            <p:spPr bwMode="auto">
              <a:xfrm>
                <a:off x="1270" y="102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4" name="Freeform 431"/>
              <p:cNvSpPr>
                <a:spLocks/>
              </p:cNvSpPr>
              <p:nvPr/>
            </p:nvSpPr>
            <p:spPr bwMode="auto">
              <a:xfrm>
                <a:off x="1245" y="9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5" name="Freeform 432"/>
              <p:cNvSpPr>
                <a:spLocks noEditPoints="1"/>
              </p:cNvSpPr>
              <p:nvPr/>
            </p:nvSpPr>
            <p:spPr bwMode="auto">
              <a:xfrm>
                <a:off x="1240" y="9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6" name="Freeform 433"/>
              <p:cNvSpPr>
                <a:spLocks/>
              </p:cNvSpPr>
              <p:nvPr/>
            </p:nvSpPr>
            <p:spPr bwMode="auto">
              <a:xfrm>
                <a:off x="1508" y="122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7" name="Freeform 434"/>
              <p:cNvSpPr>
                <a:spLocks noEditPoints="1"/>
              </p:cNvSpPr>
              <p:nvPr/>
            </p:nvSpPr>
            <p:spPr bwMode="auto">
              <a:xfrm>
                <a:off x="1504" y="121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8" name="Freeform 435"/>
              <p:cNvSpPr>
                <a:spLocks/>
              </p:cNvSpPr>
              <p:nvPr/>
            </p:nvSpPr>
            <p:spPr bwMode="auto">
              <a:xfrm>
                <a:off x="1584" y="13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99" name="Freeform 436"/>
              <p:cNvSpPr>
                <a:spLocks noEditPoints="1"/>
              </p:cNvSpPr>
              <p:nvPr/>
            </p:nvSpPr>
            <p:spPr bwMode="auto">
              <a:xfrm>
                <a:off x="1579" y="130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0" name="Freeform 437"/>
              <p:cNvSpPr>
                <a:spLocks/>
              </p:cNvSpPr>
              <p:nvPr/>
            </p:nvSpPr>
            <p:spPr bwMode="auto">
              <a:xfrm>
                <a:off x="1690" y="141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1" name="Freeform 438"/>
              <p:cNvSpPr>
                <a:spLocks noEditPoints="1"/>
              </p:cNvSpPr>
              <p:nvPr/>
            </p:nvSpPr>
            <p:spPr bwMode="auto">
              <a:xfrm>
                <a:off x="1684" y="140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2" name="Freeform 439"/>
              <p:cNvSpPr>
                <a:spLocks/>
              </p:cNvSpPr>
              <p:nvPr/>
            </p:nvSpPr>
            <p:spPr bwMode="auto">
              <a:xfrm>
                <a:off x="1531" y="122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3" name="Freeform 440"/>
              <p:cNvSpPr>
                <a:spLocks noEditPoints="1"/>
              </p:cNvSpPr>
              <p:nvPr/>
            </p:nvSpPr>
            <p:spPr bwMode="auto">
              <a:xfrm>
                <a:off x="1526" y="1218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4" name="Freeform 441"/>
              <p:cNvSpPr>
                <a:spLocks/>
              </p:cNvSpPr>
              <p:nvPr/>
            </p:nvSpPr>
            <p:spPr bwMode="auto">
              <a:xfrm>
                <a:off x="1456" y="120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5" name="Freeform 442"/>
              <p:cNvSpPr>
                <a:spLocks noEditPoints="1"/>
              </p:cNvSpPr>
              <p:nvPr/>
            </p:nvSpPr>
            <p:spPr bwMode="auto">
              <a:xfrm>
                <a:off x="1451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6" name="Freeform 443"/>
              <p:cNvSpPr>
                <a:spLocks/>
              </p:cNvSpPr>
              <p:nvPr/>
            </p:nvSpPr>
            <p:spPr bwMode="auto">
              <a:xfrm>
                <a:off x="1930" y="139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7" name="Freeform 444"/>
              <p:cNvSpPr>
                <a:spLocks noEditPoints="1"/>
              </p:cNvSpPr>
              <p:nvPr/>
            </p:nvSpPr>
            <p:spPr bwMode="auto">
              <a:xfrm>
                <a:off x="1926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8" name="Freeform 445"/>
              <p:cNvSpPr>
                <a:spLocks/>
              </p:cNvSpPr>
              <p:nvPr/>
            </p:nvSpPr>
            <p:spPr bwMode="auto">
              <a:xfrm>
                <a:off x="1277" y="87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09" name="Freeform 446"/>
              <p:cNvSpPr>
                <a:spLocks noEditPoints="1"/>
              </p:cNvSpPr>
              <p:nvPr/>
            </p:nvSpPr>
            <p:spPr bwMode="auto">
              <a:xfrm>
                <a:off x="1272" y="86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0" name="Freeform 447"/>
              <p:cNvSpPr>
                <a:spLocks/>
              </p:cNvSpPr>
              <p:nvPr/>
            </p:nvSpPr>
            <p:spPr bwMode="auto">
              <a:xfrm>
                <a:off x="1270" y="888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1" name="Freeform 448"/>
              <p:cNvSpPr>
                <a:spLocks noEditPoints="1"/>
              </p:cNvSpPr>
              <p:nvPr/>
            </p:nvSpPr>
            <p:spPr bwMode="auto">
              <a:xfrm>
                <a:off x="1265" y="883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2" name="Freeform 449"/>
              <p:cNvSpPr>
                <a:spLocks/>
              </p:cNvSpPr>
              <p:nvPr/>
            </p:nvSpPr>
            <p:spPr bwMode="auto">
              <a:xfrm>
                <a:off x="1259" y="84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3" name="Freeform 450"/>
              <p:cNvSpPr>
                <a:spLocks noEditPoints="1"/>
              </p:cNvSpPr>
              <p:nvPr/>
            </p:nvSpPr>
            <p:spPr bwMode="auto">
              <a:xfrm>
                <a:off x="1254" y="83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4" name="Freeform 451"/>
              <p:cNvSpPr>
                <a:spLocks/>
              </p:cNvSpPr>
              <p:nvPr/>
            </p:nvSpPr>
            <p:spPr bwMode="auto">
              <a:xfrm>
                <a:off x="1245" y="87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5" name="Freeform 452"/>
              <p:cNvSpPr>
                <a:spLocks noEditPoints="1"/>
              </p:cNvSpPr>
              <p:nvPr/>
            </p:nvSpPr>
            <p:spPr bwMode="auto">
              <a:xfrm>
                <a:off x="1240" y="87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6" name="Freeform 453"/>
              <p:cNvSpPr>
                <a:spLocks/>
              </p:cNvSpPr>
              <p:nvPr/>
            </p:nvSpPr>
            <p:spPr bwMode="auto">
              <a:xfrm>
                <a:off x="1257" y="82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7" name="Freeform 454"/>
              <p:cNvSpPr>
                <a:spLocks noEditPoints="1"/>
              </p:cNvSpPr>
              <p:nvPr/>
            </p:nvSpPr>
            <p:spPr bwMode="auto">
              <a:xfrm>
                <a:off x="1253" y="82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8" name="Freeform 455"/>
              <p:cNvSpPr>
                <a:spLocks/>
              </p:cNvSpPr>
              <p:nvPr/>
            </p:nvSpPr>
            <p:spPr bwMode="auto">
              <a:xfrm>
                <a:off x="1230" y="85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19" name="Freeform 456"/>
              <p:cNvSpPr>
                <a:spLocks noEditPoints="1"/>
              </p:cNvSpPr>
              <p:nvPr/>
            </p:nvSpPr>
            <p:spPr bwMode="auto">
              <a:xfrm>
                <a:off x="1225" y="85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0" name="Freeform 457"/>
              <p:cNvSpPr>
                <a:spLocks/>
              </p:cNvSpPr>
              <p:nvPr/>
            </p:nvSpPr>
            <p:spPr bwMode="auto">
              <a:xfrm>
                <a:off x="1214" y="82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1" name="Freeform 458"/>
              <p:cNvSpPr>
                <a:spLocks noEditPoints="1"/>
              </p:cNvSpPr>
              <p:nvPr/>
            </p:nvSpPr>
            <p:spPr bwMode="auto">
              <a:xfrm>
                <a:off x="1209" y="81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2" name="Freeform 459"/>
              <p:cNvSpPr>
                <a:spLocks/>
              </p:cNvSpPr>
              <p:nvPr/>
            </p:nvSpPr>
            <p:spPr bwMode="auto">
              <a:xfrm>
                <a:off x="1222" y="85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3" name="Freeform 460"/>
              <p:cNvSpPr>
                <a:spLocks noEditPoints="1"/>
              </p:cNvSpPr>
              <p:nvPr/>
            </p:nvSpPr>
            <p:spPr bwMode="auto">
              <a:xfrm>
                <a:off x="1217" y="85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4" name="Freeform 461"/>
              <p:cNvSpPr>
                <a:spLocks/>
              </p:cNvSpPr>
              <p:nvPr/>
            </p:nvSpPr>
            <p:spPr bwMode="auto">
              <a:xfrm>
                <a:off x="1231" y="85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5" name="Freeform 462"/>
              <p:cNvSpPr>
                <a:spLocks noEditPoints="1"/>
              </p:cNvSpPr>
              <p:nvPr/>
            </p:nvSpPr>
            <p:spPr bwMode="auto">
              <a:xfrm>
                <a:off x="1226" y="85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6" name="Freeform 463"/>
              <p:cNvSpPr>
                <a:spLocks/>
              </p:cNvSpPr>
              <p:nvPr/>
            </p:nvSpPr>
            <p:spPr bwMode="auto">
              <a:xfrm>
                <a:off x="1235" y="92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7" name="Freeform 464"/>
              <p:cNvSpPr>
                <a:spLocks noEditPoints="1"/>
              </p:cNvSpPr>
              <p:nvPr/>
            </p:nvSpPr>
            <p:spPr bwMode="auto">
              <a:xfrm>
                <a:off x="1230" y="91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8" name="Freeform 465"/>
              <p:cNvSpPr>
                <a:spLocks/>
              </p:cNvSpPr>
              <p:nvPr/>
            </p:nvSpPr>
            <p:spPr bwMode="auto">
              <a:xfrm>
                <a:off x="1230" y="85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29" name="Freeform 466"/>
              <p:cNvSpPr>
                <a:spLocks noEditPoints="1"/>
              </p:cNvSpPr>
              <p:nvPr/>
            </p:nvSpPr>
            <p:spPr bwMode="auto">
              <a:xfrm>
                <a:off x="1225" y="85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0" name="Freeform 467"/>
              <p:cNvSpPr>
                <a:spLocks/>
              </p:cNvSpPr>
              <p:nvPr/>
            </p:nvSpPr>
            <p:spPr bwMode="auto">
              <a:xfrm>
                <a:off x="1277" y="84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1" name="Freeform 468"/>
              <p:cNvSpPr>
                <a:spLocks noEditPoints="1"/>
              </p:cNvSpPr>
              <p:nvPr/>
            </p:nvSpPr>
            <p:spPr bwMode="auto">
              <a:xfrm>
                <a:off x="1272" y="83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2" name="Freeform 469"/>
              <p:cNvSpPr>
                <a:spLocks/>
              </p:cNvSpPr>
              <p:nvPr/>
            </p:nvSpPr>
            <p:spPr bwMode="auto">
              <a:xfrm>
                <a:off x="1231" y="86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3" name="Freeform 470"/>
              <p:cNvSpPr>
                <a:spLocks noEditPoints="1"/>
              </p:cNvSpPr>
              <p:nvPr/>
            </p:nvSpPr>
            <p:spPr bwMode="auto">
              <a:xfrm>
                <a:off x="1226" y="86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4" name="Freeform 471"/>
              <p:cNvSpPr>
                <a:spLocks/>
              </p:cNvSpPr>
              <p:nvPr/>
            </p:nvSpPr>
            <p:spPr bwMode="auto">
              <a:xfrm>
                <a:off x="1247" y="87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5" name="Freeform 472"/>
              <p:cNvSpPr>
                <a:spLocks noEditPoints="1"/>
              </p:cNvSpPr>
              <p:nvPr/>
            </p:nvSpPr>
            <p:spPr bwMode="auto">
              <a:xfrm>
                <a:off x="1242" y="86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6" name="Freeform 473"/>
              <p:cNvSpPr>
                <a:spLocks/>
              </p:cNvSpPr>
              <p:nvPr/>
            </p:nvSpPr>
            <p:spPr bwMode="auto">
              <a:xfrm>
                <a:off x="1237" y="89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7" name="Freeform 474"/>
              <p:cNvSpPr>
                <a:spLocks noEditPoints="1"/>
              </p:cNvSpPr>
              <p:nvPr/>
            </p:nvSpPr>
            <p:spPr bwMode="auto">
              <a:xfrm>
                <a:off x="1232" y="88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8" name="Freeform 475"/>
              <p:cNvSpPr>
                <a:spLocks/>
              </p:cNvSpPr>
              <p:nvPr/>
            </p:nvSpPr>
            <p:spPr bwMode="auto">
              <a:xfrm>
                <a:off x="1233" y="87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39" name="Freeform 476"/>
              <p:cNvSpPr>
                <a:spLocks noEditPoints="1"/>
              </p:cNvSpPr>
              <p:nvPr/>
            </p:nvSpPr>
            <p:spPr bwMode="auto">
              <a:xfrm>
                <a:off x="1228" y="86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0" name="Freeform 477"/>
              <p:cNvSpPr>
                <a:spLocks/>
              </p:cNvSpPr>
              <p:nvPr/>
            </p:nvSpPr>
            <p:spPr bwMode="auto">
              <a:xfrm>
                <a:off x="1228" y="88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1" name="Freeform 478"/>
              <p:cNvSpPr>
                <a:spLocks noEditPoints="1"/>
              </p:cNvSpPr>
              <p:nvPr/>
            </p:nvSpPr>
            <p:spPr bwMode="auto">
              <a:xfrm>
                <a:off x="1223" y="877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2" name="Freeform 479"/>
              <p:cNvSpPr>
                <a:spLocks/>
              </p:cNvSpPr>
              <p:nvPr/>
            </p:nvSpPr>
            <p:spPr bwMode="auto">
              <a:xfrm>
                <a:off x="1245" y="86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3" name="Freeform 480"/>
              <p:cNvSpPr>
                <a:spLocks noEditPoints="1"/>
              </p:cNvSpPr>
              <p:nvPr/>
            </p:nvSpPr>
            <p:spPr bwMode="auto">
              <a:xfrm>
                <a:off x="1240" y="86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4" name="Freeform 481"/>
              <p:cNvSpPr>
                <a:spLocks/>
              </p:cNvSpPr>
              <p:nvPr/>
            </p:nvSpPr>
            <p:spPr bwMode="auto">
              <a:xfrm>
                <a:off x="1244" y="90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5" name="Freeform 482"/>
              <p:cNvSpPr>
                <a:spLocks noEditPoints="1"/>
              </p:cNvSpPr>
              <p:nvPr/>
            </p:nvSpPr>
            <p:spPr bwMode="auto">
              <a:xfrm>
                <a:off x="1238" y="90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6" name="Freeform 483"/>
              <p:cNvSpPr>
                <a:spLocks/>
              </p:cNvSpPr>
              <p:nvPr/>
            </p:nvSpPr>
            <p:spPr bwMode="auto">
              <a:xfrm>
                <a:off x="1185" y="80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7" name="Freeform 484"/>
              <p:cNvSpPr>
                <a:spLocks noEditPoints="1"/>
              </p:cNvSpPr>
              <p:nvPr/>
            </p:nvSpPr>
            <p:spPr bwMode="auto">
              <a:xfrm>
                <a:off x="1180" y="79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8" name="Freeform 485"/>
              <p:cNvSpPr>
                <a:spLocks/>
              </p:cNvSpPr>
              <p:nvPr/>
            </p:nvSpPr>
            <p:spPr bwMode="auto">
              <a:xfrm>
                <a:off x="1236" y="89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49" name="Freeform 486"/>
              <p:cNvSpPr>
                <a:spLocks noEditPoints="1"/>
              </p:cNvSpPr>
              <p:nvPr/>
            </p:nvSpPr>
            <p:spPr bwMode="auto">
              <a:xfrm>
                <a:off x="1231" y="88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0" name="Freeform 487"/>
              <p:cNvSpPr>
                <a:spLocks/>
              </p:cNvSpPr>
              <p:nvPr/>
            </p:nvSpPr>
            <p:spPr bwMode="auto">
              <a:xfrm>
                <a:off x="1222" y="84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1" name="Freeform 488"/>
              <p:cNvSpPr>
                <a:spLocks noEditPoints="1"/>
              </p:cNvSpPr>
              <p:nvPr/>
            </p:nvSpPr>
            <p:spPr bwMode="auto">
              <a:xfrm>
                <a:off x="1217" y="83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2" name="Freeform 489"/>
              <p:cNvSpPr>
                <a:spLocks/>
              </p:cNvSpPr>
              <p:nvPr/>
            </p:nvSpPr>
            <p:spPr bwMode="auto">
              <a:xfrm>
                <a:off x="1252" y="88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3" name="Freeform 490"/>
              <p:cNvSpPr>
                <a:spLocks noEditPoints="1"/>
              </p:cNvSpPr>
              <p:nvPr/>
            </p:nvSpPr>
            <p:spPr bwMode="auto">
              <a:xfrm>
                <a:off x="1247" y="880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4" name="Freeform 491"/>
              <p:cNvSpPr>
                <a:spLocks/>
              </p:cNvSpPr>
              <p:nvPr/>
            </p:nvSpPr>
            <p:spPr bwMode="auto">
              <a:xfrm>
                <a:off x="1239" y="8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5" name="Freeform 492"/>
              <p:cNvSpPr>
                <a:spLocks noEditPoints="1"/>
              </p:cNvSpPr>
              <p:nvPr/>
            </p:nvSpPr>
            <p:spPr bwMode="auto">
              <a:xfrm>
                <a:off x="1234" y="89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6" name="Freeform 493"/>
              <p:cNvSpPr>
                <a:spLocks/>
              </p:cNvSpPr>
              <p:nvPr/>
            </p:nvSpPr>
            <p:spPr bwMode="auto">
              <a:xfrm>
                <a:off x="1342" y="87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7" name="Freeform 494"/>
              <p:cNvSpPr>
                <a:spLocks noEditPoints="1"/>
              </p:cNvSpPr>
              <p:nvPr/>
            </p:nvSpPr>
            <p:spPr bwMode="auto">
              <a:xfrm>
                <a:off x="1337" y="86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8" name="Freeform 495"/>
              <p:cNvSpPr>
                <a:spLocks/>
              </p:cNvSpPr>
              <p:nvPr/>
            </p:nvSpPr>
            <p:spPr bwMode="auto">
              <a:xfrm>
                <a:off x="1235" y="86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59" name="Freeform 496"/>
              <p:cNvSpPr>
                <a:spLocks noEditPoints="1"/>
              </p:cNvSpPr>
              <p:nvPr/>
            </p:nvSpPr>
            <p:spPr bwMode="auto">
              <a:xfrm>
                <a:off x="1230" y="860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0" name="Freeform 497"/>
              <p:cNvSpPr>
                <a:spLocks/>
              </p:cNvSpPr>
              <p:nvPr/>
            </p:nvSpPr>
            <p:spPr bwMode="auto">
              <a:xfrm>
                <a:off x="1449" y="117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1" name="Freeform 498"/>
              <p:cNvSpPr>
                <a:spLocks noEditPoints="1"/>
              </p:cNvSpPr>
              <p:nvPr/>
            </p:nvSpPr>
            <p:spPr bwMode="auto">
              <a:xfrm>
                <a:off x="1444" y="1169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2" name="Freeform 499"/>
              <p:cNvSpPr>
                <a:spLocks/>
              </p:cNvSpPr>
              <p:nvPr/>
            </p:nvSpPr>
            <p:spPr bwMode="auto">
              <a:xfrm>
                <a:off x="1376" y="115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3" name="Freeform 500"/>
              <p:cNvSpPr>
                <a:spLocks noEditPoints="1"/>
              </p:cNvSpPr>
              <p:nvPr/>
            </p:nvSpPr>
            <p:spPr bwMode="auto">
              <a:xfrm>
                <a:off x="1371" y="115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4" name="Freeform 501"/>
              <p:cNvSpPr>
                <a:spLocks/>
              </p:cNvSpPr>
              <p:nvPr/>
            </p:nvSpPr>
            <p:spPr bwMode="auto">
              <a:xfrm>
                <a:off x="1327" y="85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5" name="Freeform 502"/>
              <p:cNvSpPr>
                <a:spLocks noEditPoints="1"/>
              </p:cNvSpPr>
              <p:nvPr/>
            </p:nvSpPr>
            <p:spPr bwMode="auto">
              <a:xfrm>
                <a:off x="1322" y="852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6" name="Freeform 503"/>
              <p:cNvSpPr>
                <a:spLocks/>
              </p:cNvSpPr>
              <p:nvPr/>
            </p:nvSpPr>
            <p:spPr bwMode="auto">
              <a:xfrm>
                <a:off x="1327" y="102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7" name="Freeform 504"/>
              <p:cNvSpPr>
                <a:spLocks noEditPoints="1"/>
              </p:cNvSpPr>
              <p:nvPr/>
            </p:nvSpPr>
            <p:spPr bwMode="auto">
              <a:xfrm>
                <a:off x="1322" y="102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8" name="Freeform 505"/>
              <p:cNvSpPr>
                <a:spLocks/>
              </p:cNvSpPr>
              <p:nvPr/>
            </p:nvSpPr>
            <p:spPr bwMode="auto">
              <a:xfrm>
                <a:off x="1228" y="702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69" name="Freeform 506"/>
              <p:cNvSpPr>
                <a:spLocks noEditPoints="1"/>
              </p:cNvSpPr>
              <p:nvPr/>
            </p:nvSpPr>
            <p:spPr bwMode="auto">
              <a:xfrm>
                <a:off x="1223" y="69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0" name="Freeform 507"/>
              <p:cNvSpPr>
                <a:spLocks/>
              </p:cNvSpPr>
              <p:nvPr/>
            </p:nvSpPr>
            <p:spPr bwMode="auto">
              <a:xfrm>
                <a:off x="1261" y="94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1" name="Freeform 508"/>
              <p:cNvSpPr>
                <a:spLocks noEditPoints="1"/>
              </p:cNvSpPr>
              <p:nvPr/>
            </p:nvSpPr>
            <p:spPr bwMode="auto">
              <a:xfrm>
                <a:off x="1256" y="937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2" name="Freeform 509"/>
              <p:cNvSpPr>
                <a:spLocks/>
              </p:cNvSpPr>
              <p:nvPr/>
            </p:nvSpPr>
            <p:spPr bwMode="auto">
              <a:xfrm>
                <a:off x="1249" y="90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3" name="Freeform 510"/>
              <p:cNvSpPr>
                <a:spLocks noEditPoints="1"/>
              </p:cNvSpPr>
              <p:nvPr/>
            </p:nvSpPr>
            <p:spPr bwMode="auto">
              <a:xfrm>
                <a:off x="1244" y="9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4" name="Freeform 511"/>
              <p:cNvSpPr>
                <a:spLocks/>
              </p:cNvSpPr>
              <p:nvPr/>
            </p:nvSpPr>
            <p:spPr bwMode="auto">
              <a:xfrm>
                <a:off x="1254" y="91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5" name="Freeform 512"/>
              <p:cNvSpPr>
                <a:spLocks noEditPoints="1"/>
              </p:cNvSpPr>
              <p:nvPr/>
            </p:nvSpPr>
            <p:spPr bwMode="auto">
              <a:xfrm>
                <a:off x="1249" y="90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6" name="Freeform 513"/>
              <p:cNvSpPr>
                <a:spLocks/>
              </p:cNvSpPr>
              <p:nvPr/>
            </p:nvSpPr>
            <p:spPr bwMode="auto">
              <a:xfrm>
                <a:off x="1256" y="84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7" name="Freeform 514"/>
              <p:cNvSpPr>
                <a:spLocks noEditPoints="1"/>
              </p:cNvSpPr>
              <p:nvPr/>
            </p:nvSpPr>
            <p:spPr bwMode="auto">
              <a:xfrm>
                <a:off x="1251" y="84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8" name="Freeform 515"/>
              <p:cNvSpPr>
                <a:spLocks/>
              </p:cNvSpPr>
              <p:nvPr/>
            </p:nvSpPr>
            <p:spPr bwMode="auto">
              <a:xfrm>
                <a:off x="1213" y="81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79" name="Freeform 516"/>
              <p:cNvSpPr>
                <a:spLocks noEditPoints="1"/>
              </p:cNvSpPr>
              <p:nvPr/>
            </p:nvSpPr>
            <p:spPr bwMode="auto">
              <a:xfrm>
                <a:off x="1208" y="81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0" name="Freeform 517"/>
              <p:cNvSpPr>
                <a:spLocks/>
              </p:cNvSpPr>
              <p:nvPr/>
            </p:nvSpPr>
            <p:spPr bwMode="auto">
              <a:xfrm>
                <a:off x="1230" y="87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1" name="Freeform 518"/>
              <p:cNvSpPr>
                <a:spLocks noEditPoints="1"/>
              </p:cNvSpPr>
              <p:nvPr/>
            </p:nvSpPr>
            <p:spPr bwMode="auto">
              <a:xfrm>
                <a:off x="1226" y="86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2" name="Freeform 519"/>
              <p:cNvSpPr>
                <a:spLocks/>
              </p:cNvSpPr>
              <p:nvPr/>
            </p:nvSpPr>
            <p:spPr bwMode="auto">
              <a:xfrm>
                <a:off x="1261" y="97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3" name="Freeform 520"/>
              <p:cNvSpPr>
                <a:spLocks noEditPoints="1"/>
              </p:cNvSpPr>
              <p:nvPr/>
            </p:nvSpPr>
            <p:spPr bwMode="auto">
              <a:xfrm>
                <a:off x="1256" y="96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4" name="Freeform 521"/>
              <p:cNvSpPr>
                <a:spLocks/>
              </p:cNvSpPr>
              <p:nvPr/>
            </p:nvSpPr>
            <p:spPr bwMode="auto">
              <a:xfrm>
                <a:off x="1324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5" name="Freeform 522"/>
              <p:cNvSpPr>
                <a:spLocks noEditPoints="1"/>
              </p:cNvSpPr>
              <p:nvPr/>
            </p:nvSpPr>
            <p:spPr bwMode="auto">
              <a:xfrm>
                <a:off x="1320" y="92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6" name="Freeform 523"/>
              <p:cNvSpPr>
                <a:spLocks/>
              </p:cNvSpPr>
              <p:nvPr/>
            </p:nvSpPr>
            <p:spPr bwMode="auto">
              <a:xfrm>
                <a:off x="1246" y="10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7" name="Freeform 524"/>
              <p:cNvSpPr>
                <a:spLocks noEditPoints="1"/>
              </p:cNvSpPr>
              <p:nvPr/>
            </p:nvSpPr>
            <p:spPr bwMode="auto">
              <a:xfrm>
                <a:off x="1241" y="101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8" name="Freeform 525"/>
              <p:cNvSpPr>
                <a:spLocks/>
              </p:cNvSpPr>
              <p:nvPr/>
            </p:nvSpPr>
            <p:spPr bwMode="auto">
              <a:xfrm>
                <a:off x="1401" y="102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89" name="Freeform 526"/>
              <p:cNvSpPr>
                <a:spLocks noEditPoints="1"/>
              </p:cNvSpPr>
              <p:nvPr/>
            </p:nvSpPr>
            <p:spPr bwMode="auto">
              <a:xfrm>
                <a:off x="1396" y="102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0" name="Freeform 527"/>
              <p:cNvSpPr>
                <a:spLocks/>
              </p:cNvSpPr>
              <p:nvPr/>
            </p:nvSpPr>
            <p:spPr bwMode="auto">
              <a:xfrm>
                <a:off x="1221" y="77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1" name="Freeform 528"/>
              <p:cNvSpPr>
                <a:spLocks noEditPoints="1"/>
              </p:cNvSpPr>
              <p:nvPr/>
            </p:nvSpPr>
            <p:spPr bwMode="auto">
              <a:xfrm>
                <a:off x="1217" y="77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2" name="Freeform 529"/>
              <p:cNvSpPr>
                <a:spLocks/>
              </p:cNvSpPr>
              <p:nvPr/>
            </p:nvSpPr>
            <p:spPr bwMode="auto">
              <a:xfrm>
                <a:off x="1288" y="86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3" name="Freeform 530"/>
              <p:cNvSpPr>
                <a:spLocks noEditPoints="1"/>
              </p:cNvSpPr>
              <p:nvPr/>
            </p:nvSpPr>
            <p:spPr bwMode="auto">
              <a:xfrm>
                <a:off x="1283" y="86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4" name="Freeform 531"/>
              <p:cNvSpPr>
                <a:spLocks/>
              </p:cNvSpPr>
              <p:nvPr/>
            </p:nvSpPr>
            <p:spPr bwMode="auto">
              <a:xfrm>
                <a:off x="1240" y="90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5" name="Freeform 532"/>
              <p:cNvSpPr>
                <a:spLocks noEditPoints="1"/>
              </p:cNvSpPr>
              <p:nvPr/>
            </p:nvSpPr>
            <p:spPr bwMode="auto">
              <a:xfrm>
                <a:off x="1235" y="89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6" name="Freeform 533"/>
              <p:cNvSpPr>
                <a:spLocks/>
              </p:cNvSpPr>
              <p:nvPr/>
            </p:nvSpPr>
            <p:spPr bwMode="auto">
              <a:xfrm>
                <a:off x="1236" y="9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7" name="Freeform 534"/>
              <p:cNvSpPr>
                <a:spLocks noEditPoints="1"/>
              </p:cNvSpPr>
              <p:nvPr/>
            </p:nvSpPr>
            <p:spPr bwMode="auto">
              <a:xfrm>
                <a:off x="1231" y="9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8" name="Freeform 535"/>
              <p:cNvSpPr>
                <a:spLocks/>
              </p:cNvSpPr>
              <p:nvPr/>
            </p:nvSpPr>
            <p:spPr bwMode="auto">
              <a:xfrm>
                <a:off x="1325" y="104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799" name="Freeform 536"/>
              <p:cNvSpPr>
                <a:spLocks noEditPoints="1"/>
              </p:cNvSpPr>
              <p:nvPr/>
            </p:nvSpPr>
            <p:spPr bwMode="auto">
              <a:xfrm>
                <a:off x="1321" y="10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0" name="Freeform 537"/>
              <p:cNvSpPr>
                <a:spLocks/>
              </p:cNvSpPr>
              <p:nvPr/>
            </p:nvSpPr>
            <p:spPr bwMode="auto">
              <a:xfrm>
                <a:off x="1282" y="9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1" name="Freeform 538"/>
              <p:cNvSpPr>
                <a:spLocks noEditPoints="1"/>
              </p:cNvSpPr>
              <p:nvPr/>
            </p:nvSpPr>
            <p:spPr bwMode="auto">
              <a:xfrm>
                <a:off x="1277" y="95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2" name="Freeform 539"/>
              <p:cNvSpPr>
                <a:spLocks/>
              </p:cNvSpPr>
              <p:nvPr/>
            </p:nvSpPr>
            <p:spPr bwMode="auto">
              <a:xfrm>
                <a:off x="1228" y="87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3" name="Freeform 540"/>
              <p:cNvSpPr>
                <a:spLocks noEditPoints="1"/>
              </p:cNvSpPr>
              <p:nvPr/>
            </p:nvSpPr>
            <p:spPr bwMode="auto">
              <a:xfrm>
                <a:off x="1223" y="86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4" name="Freeform 541"/>
              <p:cNvSpPr>
                <a:spLocks/>
              </p:cNvSpPr>
              <p:nvPr/>
            </p:nvSpPr>
            <p:spPr bwMode="auto">
              <a:xfrm>
                <a:off x="1215" y="81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5" name="Freeform 542"/>
              <p:cNvSpPr>
                <a:spLocks noEditPoints="1"/>
              </p:cNvSpPr>
              <p:nvPr/>
            </p:nvSpPr>
            <p:spPr bwMode="auto">
              <a:xfrm>
                <a:off x="1210" y="81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6" name="Freeform 543"/>
              <p:cNvSpPr>
                <a:spLocks/>
              </p:cNvSpPr>
              <p:nvPr/>
            </p:nvSpPr>
            <p:spPr bwMode="auto">
              <a:xfrm>
                <a:off x="1230" y="91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7" name="Freeform 544"/>
              <p:cNvSpPr>
                <a:spLocks noEditPoints="1"/>
              </p:cNvSpPr>
              <p:nvPr/>
            </p:nvSpPr>
            <p:spPr bwMode="auto">
              <a:xfrm>
                <a:off x="1225" y="90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8" name="Freeform 545"/>
              <p:cNvSpPr>
                <a:spLocks/>
              </p:cNvSpPr>
              <p:nvPr/>
            </p:nvSpPr>
            <p:spPr bwMode="auto">
              <a:xfrm>
                <a:off x="1372" y="100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09" name="Freeform 546"/>
              <p:cNvSpPr>
                <a:spLocks noEditPoints="1"/>
              </p:cNvSpPr>
              <p:nvPr/>
            </p:nvSpPr>
            <p:spPr bwMode="auto">
              <a:xfrm>
                <a:off x="1368" y="10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0" name="Freeform 547"/>
              <p:cNvSpPr>
                <a:spLocks/>
              </p:cNvSpPr>
              <p:nvPr/>
            </p:nvSpPr>
            <p:spPr bwMode="auto">
              <a:xfrm>
                <a:off x="1127" y="8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1" name="Freeform 548"/>
              <p:cNvSpPr>
                <a:spLocks noEditPoints="1"/>
              </p:cNvSpPr>
              <p:nvPr/>
            </p:nvSpPr>
            <p:spPr bwMode="auto">
              <a:xfrm>
                <a:off x="1122" y="89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2" name="Freeform 549"/>
              <p:cNvSpPr>
                <a:spLocks/>
              </p:cNvSpPr>
              <p:nvPr/>
            </p:nvSpPr>
            <p:spPr bwMode="auto">
              <a:xfrm>
                <a:off x="1505" y="1457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3" name="Freeform 550"/>
              <p:cNvSpPr>
                <a:spLocks noEditPoints="1"/>
              </p:cNvSpPr>
              <p:nvPr/>
            </p:nvSpPr>
            <p:spPr bwMode="auto">
              <a:xfrm>
                <a:off x="1500" y="145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4" name="Freeform 551"/>
              <p:cNvSpPr>
                <a:spLocks/>
              </p:cNvSpPr>
              <p:nvPr/>
            </p:nvSpPr>
            <p:spPr bwMode="auto">
              <a:xfrm>
                <a:off x="1491" y="139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5" name="Freeform 552"/>
              <p:cNvSpPr>
                <a:spLocks noEditPoints="1"/>
              </p:cNvSpPr>
              <p:nvPr/>
            </p:nvSpPr>
            <p:spPr bwMode="auto">
              <a:xfrm>
                <a:off x="1486" y="138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6" name="Freeform 553"/>
              <p:cNvSpPr>
                <a:spLocks/>
              </p:cNvSpPr>
              <p:nvPr/>
            </p:nvSpPr>
            <p:spPr bwMode="auto">
              <a:xfrm>
                <a:off x="1296" y="101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7" name="Freeform 554"/>
              <p:cNvSpPr>
                <a:spLocks noEditPoints="1"/>
              </p:cNvSpPr>
              <p:nvPr/>
            </p:nvSpPr>
            <p:spPr bwMode="auto">
              <a:xfrm>
                <a:off x="1291" y="100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8" name="Freeform 555"/>
              <p:cNvSpPr>
                <a:spLocks/>
              </p:cNvSpPr>
              <p:nvPr/>
            </p:nvSpPr>
            <p:spPr bwMode="auto">
              <a:xfrm>
                <a:off x="1536" y="134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19" name="Freeform 556"/>
              <p:cNvSpPr>
                <a:spLocks noEditPoints="1"/>
              </p:cNvSpPr>
              <p:nvPr/>
            </p:nvSpPr>
            <p:spPr bwMode="auto">
              <a:xfrm>
                <a:off x="1531" y="134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0" name="Freeform 557"/>
              <p:cNvSpPr>
                <a:spLocks/>
              </p:cNvSpPr>
              <p:nvPr/>
            </p:nvSpPr>
            <p:spPr bwMode="auto">
              <a:xfrm>
                <a:off x="1374" y="120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1" name="Freeform 558"/>
              <p:cNvSpPr>
                <a:spLocks noEditPoints="1"/>
              </p:cNvSpPr>
              <p:nvPr/>
            </p:nvSpPr>
            <p:spPr bwMode="auto">
              <a:xfrm>
                <a:off x="1370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2" name="Freeform 559"/>
              <p:cNvSpPr>
                <a:spLocks/>
              </p:cNvSpPr>
              <p:nvPr/>
            </p:nvSpPr>
            <p:spPr bwMode="auto">
              <a:xfrm>
                <a:off x="1242" y="95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3" name="Freeform 560"/>
              <p:cNvSpPr>
                <a:spLocks noEditPoints="1"/>
              </p:cNvSpPr>
              <p:nvPr/>
            </p:nvSpPr>
            <p:spPr bwMode="auto">
              <a:xfrm>
                <a:off x="1238" y="95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4" name="Freeform 561"/>
              <p:cNvSpPr>
                <a:spLocks/>
              </p:cNvSpPr>
              <p:nvPr/>
            </p:nvSpPr>
            <p:spPr bwMode="auto">
              <a:xfrm>
                <a:off x="1261" y="91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5" name="Freeform 562"/>
              <p:cNvSpPr>
                <a:spLocks noEditPoints="1"/>
              </p:cNvSpPr>
              <p:nvPr/>
            </p:nvSpPr>
            <p:spPr bwMode="auto">
              <a:xfrm>
                <a:off x="1256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6" name="Freeform 563"/>
              <p:cNvSpPr>
                <a:spLocks/>
              </p:cNvSpPr>
              <p:nvPr/>
            </p:nvSpPr>
            <p:spPr bwMode="auto">
              <a:xfrm>
                <a:off x="1251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7" name="Freeform 564"/>
              <p:cNvSpPr>
                <a:spLocks noEditPoints="1"/>
              </p:cNvSpPr>
              <p:nvPr/>
            </p:nvSpPr>
            <p:spPr bwMode="auto">
              <a:xfrm>
                <a:off x="1246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8" name="Freeform 565"/>
              <p:cNvSpPr>
                <a:spLocks/>
              </p:cNvSpPr>
              <p:nvPr/>
            </p:nvSpPr>
            <p:spPr bwMode="auto">
              <a:xfrm>
                <a:off x="1156" y="9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29" name="Freeform 566"/>
              <p:cNvSpPr>
                <a:spLocks noEditPoints="1"/>
              </p:cNvSpPr>
              <p:nvPr/>
            </p:nvSpPr>
            <p:spPr bwMode="auto">
              <a:xfrm>
                <a:off x="1151" y="90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0" name="Freeform 567"/>
              <p:cNvSpPr>
                <a:spLocks/>
              </p:cNvSpPr>
              <p:nvPr/>
            </p:nvSpPr>
            <p:spPr bwMode="auto">
              <a:xfrm>
                <a:off x="1271" y="92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1" name="Freeform 568"/>
              <p:cNvSpPr>
                <a:spLocks noEditPoints="1"/>
              </p:cNvSpPr>
              <p:nvPr/>
            </p:nvSpPr>
            <p:spPr bwMode="auto">
              <a:xfrm>
                <a:off x="1267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2" name="Freeform 569"/>
              <p:cNvSpPr>
                <a:spLocks/>
              </p:cNvSpPr>
              <p:nvPr/>
            </p:nvSpPr>
            <p:spPr bwMode="auto">
              <a:xfrm>
                <a:off x="1176" y="79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3" name="Freeform 570"/>
              <p:cNvSpPr>
                <a:spLocks noEditPoints="1"/>
              </p:cNvSpPr>
              <p:nvPr/>
            </p:nvSpPr>
            <p:spPr bwMode="auto">
              <a:xfrm>
                <a:off x="1171" y="78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4" name="Freeform 571"/>
              <p:cNvSpPr>
                <a:spLocks/>
              </p:cNvSpPr>
              <p:nvPr/>
            </p:nvSpPr>
            <p:spPr bwMode="auto">
              <a:xfrm>
                <a:off x="1103" y="90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5" name="Freeform 572"/>
              <p:cNvSpPr>
                <a:spLocks noEditPoints="1"/>
              </p:cNvSpPr>
              <p:nvPr/>
            </p:nvSpPr>
            <p:spPr bwMode="auto">
              <a:xfrm>
                <a:off x="1098" y="89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6" name="Freeform 573"/>
              <p:cNvSpPr>
                <a:spLocks/>
              </p:cNvSpPr>
              <p:nvPr/>
            </p:nvSpPr>
            <p:spPr bwMode="auto">
              <a:xfrm>
                <a:off x="1490" y="119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7" name="Freeform 574"/>
              <p:cNvSpPr>
                <a:spLocks noEditPoints="1"/>
              </p:cNvSpPr>
              <p:nvPr/>
            </p:nvSpPr>
            <p:spPr bwMode="auto">
              <a:xfrm>
                <a:off x="1485" y="118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8" name="Freeform 575"/>
              <p:cNvSpPr>
                <a:spLocks/>
              </p:cNvSpPr>
              <p:nvPr/>
            </p:nvSpPr>
            <p:spPr bwMode="auto">
              <a:xfrm>
                <a:off x="1147" y="83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39" name="Freeform 576"/>
              <p:cNvSpPr>
                <a:spLocks noEditPoints="1"/>
              </p:cNvSpPr>
              <p:nvPr/>
            </p:nvSpPr>
            <p:spPr bwMode="auto">
              <a:xfrm>
                <a:off x="1142" y="83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0" name="Freeform 577"/>
              <p:cNvSpPr>
                <a:spLocks/>
              </p:cNvSpPr>
              <p:nvPr/>
            </p:nvSpPr>
            <p:spPr bwMode="auto">
              <a:xfrm>
                <a:off x="1274" y="110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1" name="Freeform 578"/>
              <p:cNvSpPr>
                <a:spLocks noEditPoints="1"/>
              </p:cNvSpPr>
              <p:nvPr/>
            </p:nvSpPr>
            <p:spPr bwMode="auto">
              <a:xfrm>
                <a:off x="1269" y="109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2" name="Freeform 579"/>
              <p:cNvSpPr>
                <a:spLocks/>
              </p:cNvSpPr>
              <p:nvPr/>
            </p:nvSpPr>
            <p:spPr bwMode="auto">
              <a:xfrm>
                <a:off x="1216" y="82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3" name="Freeform 580"/>
              <p:cNvSpPr>
                <a:spLocks noEditPoints="1"/>
              </p:cNvSpPr>
              <p:nvPr/>
            </p:nvSpPr>
            <p:spPr bwMode="auto">
              <a:xfrm>
                <a:off x="1212" y="81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4" name="Freeform 581"/>
              <p:cNvSpPr>
                <a:spLocks/>
              </p:cNvSpPr>
              <p:nvPr/>
            </p:nvSpPr>
            <p:spPr bwMode="auto">
              <a:xfrm>
                <a:off x="1147" y="88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5" name="Freeform 582"/>
              <p:cNvSpPr>
                <a:spLocks noEditPoints="1"/>
              </p:cNvSpPr>
              <p:nvPr/>
            </p:nvSpPr>
            <p:spPr bwMode="auto">
              <a:xfrm>
                <a:off x="1142" y="87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6" name="Freeform 583"/>
              <p:cNvSpPr>
                <a:spLocks/>
              </p:cNvSpPr>
              <p:nvPr/>
            </p:nvSpPr>
            <p:spPr bwMode="auto">
              <a:xfrm>
                <a:off x="1143" y="100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7" name="Freeform 584"/>
              <p:cNvSpPr>
                <a:spLocks noEditPoints="1"/>
              </p:cNvSpPr>
              <p:nvPr/>
            </p:nvSpPr>
            <p:spPr bwMode="auto">
              <a:xfrm>
                <a:off x="1138" y="10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8" name="Freeform 585"/>
              <p:cNvSpPr>
                <a:spLocks/>
              </p:cNvSpPr>
              <p:nvPr/>
            </p:nvSpPr>
            <p:spPr bwMode="auto">
              <a:xfrm>
                <a:off x="1217" y="80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49" name="Freeform 586"/>
              <p:cNvSpPr>
                <a:spLocks noEditPoints="1"/>
              </p:cNvSpPr>
              <p:nvPr/>
            </p:nvSpPr>
            <p:spPr bwMode="auto">
              <a:xfrm>
                <a:off x="1212" y="80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0" name="Freeform 587"/>
              <p:cNvSpPr>
                <a:spLocks/>
              </p:cNvSpPr>
              <p:nvPr/>
            </p:nvSpPr>
            <p:spPr bwMode="auto">
              <a:xfrm>
                <a:off x="1238" y="87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1" name="Freeform 588"/>
              <p:cNvSpPr>
                <a:spLocks noEditPoints="1"/>
              </p:cNvSpPr>
              <p:nvPr/>
            </p:nvSpPr>
            <p:spPr bwMode="auto">
              <a:xfrm>
                <a:off x="1233" y="87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2" name="Freeform 589"/>
              <p:cNvSpPr>
                <a:spLocks/>
              </p:cNvSpPr>
              <p:nvPr/>
            </p:nvSpPr>
            <p:spPr bwMode="auto">
              <a:xfrm>
                <a:off x="1353" y="105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3" name="Freeform 590"/>
              <p:cNvSpPr>
                <a:spLocks noEditPoints="1"/>
              </p:cNvSpPr>
              <p:nvPr/>
            </p:nvSpPr>
            <p:spPr bwMode="auto">
              <a:xfrm>
                <a:off x="1348" y="1049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4" name="Freeform 591"/>
              <p:cNvSpPr>
                <a:spLocks/>
              </p:cNvSpPr>
              <p:nvPr/>
            </p:nvSpPr>
            <p:spPr bwMode="auto">
              <a:xfrm>
                <a:off x="1175" y="82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5" name="Freeform 592"/>
              <p:cNvSpPr>
                <a:spLocks noEditPoints="1"/>
              </p:cNvSpPr>
              <p:nvPr/>
            </p:nvSpPr>
            <p:spPr bwMode="auto">
              <a:xfrm>
                <a:off x="1170" y="81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6" name="Freeform 593"/>
              <p:cNvSpPr>
                <a:spLocks/>
              </p:cNvSpPr>
              <p:nvPr/>
            </p:nvSpPr>
            <p:spPr bwMode="auto">
              <a:xfrm>
                <a:off x="1525" y="141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7" name="Freeform 594"/>
              <p:cNvSpPr>
                <a:spLocks noEditPoints="1"/>
              </p:cNvSpPr>
              <p:nvPr/>
            </p:nvSpPr>
            <p:spPr bwMode="auto">
              <a:xfrm>
                <a:off x="1520" y="141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8" name="Freeform 595"/>
              <p:cNvSpPr>
                <a:spLocks/>
              </p:cNvSpPr>
              <p:nvPr/>
            </p:nvSpPr>
            <p:spPr bwMode="auto">
              <a:xfrm>
                <a:off x="1466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59" name="Freeform 596"/>
              <p:cNvSpPr>
                <a:spLocks noEditPoints="1"/>
              </p:cNvSpPr>
              <p:nvPr/>
            </p:nvSpPr>
            <p:spPr bwMode="auto">
              <a:xfrm>
                <a:off x="1461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0" name="Freeform 597"/>
              <p:cNvSpPr>
                <a:spLocks/>
              </p:cNvSpPr>
              <p:nvPr/>
            </p:nvSpPr>
            <p:spPr bwMode="auto">
              <a:xfrm>
                <a:off x="1206" y="86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1" name="Freeform 598"/>
              <p:cNvSpPr>
                <a:spLocks noEditPoints="1"/>
              </p:cNvSpPr>
              <p:nvPr/>
            </p:nvSpPr>
            <p:spPr bwMode="auto">
              <a:xfrm>
                <a:off x="1201" y="85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2" name="Freeform 599"/>
              <p:cNvSpPr>
                <a:spLocks/>
              </p:cNvSpPr>
              <p:nvPr/>
            </p:nvSpPr>
            <p:spPr bwMode="auto">
              <a:xfrm>
                <a:off x="1195" y="9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3" name="Freeform 600"/>
              <p:cNvSpPr>
                <a:spLocks noEditPoints="1"/>
              </p:cNvSpPr>
              <p:nvPr/>
            </p:nvSpPr>
            <p:spPr bwMode="auto">
              <a:xfrm>
                <a:off x="1190" y="9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4" name="Freeform 601"/>
              <p:cNvSpPr>
                <a:spLocks/>
              </p:cNvSpPr>
              <p:nvPr/>
            </p:nvSpPr>
            <p:spPr bwMode="auto">
              <a:xfrm>
                <a:off x="1246" y="91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5" name="Freeform 602"/>
              <p:cNvSpPr>
                <a:spLocks noEditPoints="1"/>
              </p:cNvSpPr>
              <p:nvPr/>
            </p:nvSpPr>
            <p:spPr bwMode="auto">
              <a:xfrm>
                <a:off x="1241" y="90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6" name="Freeform 603"/>
              <p:cNvSpPr>
                <a:spLocks/>
              </p:cNvSpPr>
              <p:nvPr/>
            </p:nvSpPr>
            <p:spPr bwMode="auto">
              <a:xfrm>
                <a:off x="1264" y="88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7" name="Freeform 604"/>
              <p:cNvSpPr>
                <a:spLocks noEditPoints="1"/>
              </p:cNvSpPr>
              <p:nvPr/>
            </p:nvSpPr>
            <p:spPr bwMode="auto">
              <a:xfrm>
                <a:off x="1259" y="88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8" name="Freeform 605"/>
              <p:cNvSpPr>
                <a:spLocks/>
              </p:cNvSpPr>
              <p:nvPr/>
            </p:nvSpPr>
            <p:spPr bwMode="auto">
              <a:xfrm>
                <a:off x="1191" y="86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69" name="Freeform 606"/>
              <p:cNvSpPr>
                <a:spLocks noEditPoints="1"/>
              </p:cNvSpPr>
              <p:nvPr/>
            </p:nvSpPr>
            <p:spPr bwMode="auto">
              <a:xfrm>
                <a:off x="1186" y="85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870" name="Freeform 607"/>
              <p:cNvSpPr>
                <a:spLocks/>
              </p:cNvSpPr>
              <p:nvPr/>
            </p:nvSpPr>
            <p:spPr bwMode="auto">
              <a:xfrm>
                <a:off x="1301" y="107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grpSp>
          <p:nvGrpSpPr>
            <p:cNvPr id="1329" name="Group 809"/>
            <p:cNvGrpSpPr>
              <a:grpSpLocks/>
            </p:cNvGrpSpPr>
            <p:nvPr/>
          </p:nvGrpSpPr>
          <p:grpSpPr bwMode="auto">
            <a:xfrm>
              <a:off x="1704975" y="776288"/>
              <a:ext cx="1608138" cy="1866900"/>
              <a:chOff x="1074" y="489"/>
              <a:chExt cx="1013" cy="1176"/>
            </a:xfrm>
          </p:grpSpPr>
          <p:sp>
            <p:nvSpPr>
              <p:cNvPr id="1471" name="Freeform 609"/>
              <p:cNvSpPr>
                <a:spLocks noEditPoints="1"/>
              </p:cNvSpPr>
              <p:nvPr/>
            </p:nvSpPr>
            <p:spPr bwMode="auto">
              <a:xfrm>
                <a:off x="1296" y="107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2" name="Freeform 610"/>
              <p:cNvSpPr>
                <a:spLocks/>
              </p:cNvSpPr>
              <p:nvPr/>
            </p:nvSpPr>
            <p:spPr bwMode="auto">
              <a:xfrm>
                <a:off x="1479" y="111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3" name="Freeform 611"/>
              <p:cNvSpPr>
                <a:spLocks noEditPoints="1"/>
              </p:cNvSpPr>
              <p:nvPr/>
            </p:nvSpPr>
            <p:spPr bwMode="auto">
              <a:xfrm>
                <a:off x="1474" y="110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4" name="Freeform 612"/>
              <p:cNvSpPr>
                <a:spLocks/>
              </p:cNvSpPr>
              <p:nvPr/>
            </p:nvSpPr>
            <p:spPr bwMode="auto">
              <a:xfrm>
                <a:off x="1403" y="108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5" name="Freeform 613"/>
              <p:cNvSpPr>
                <a:spLocks noEditPoints="1"/>
              </p:cNvSpPr>
              <p:nvPr/>
            </p:nvSpPr>
            <p:spPr bwMode="auto">
              <a:xfrm>
                <a:off x="1398" y="1082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6" name="Freeform 614"/>
              <p:cNvSpPr>
                <a:spLocks/>
              </p:cNvSpPr>
              <p:nvPr/>
            </p:nvSpPr>
            <p:spPr bwMode="auto">
              <a:xfrm>
                <a:off x="1206" y="9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7" name="Freeform 615"/>
              <p:cNvSpPr>
                <a:spLocks noEditPoints="1"/>
              </p:cNvSpPr>
              <p:nvPr/>
            </p:nvSpPr>
            <p:spPr bwMode="auto">
              <a:xfrm>
                <a:off x="1201" y="9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8" name="Freeform 616"/>
              <p:cNvSpPr>
                <a:spLocks/>
              </p:cNvSpPr>
              <p:nvPr/>
            </p:nvSpPr>
            <p:spPr bwMode="auto">
              <a:xfrm>
                <a:off x="1191" y="106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79" name="Freeform 617"/>
              <p:cNvSpPr>
                <a:spLocks noEditPoints="1"/>
              </p:cNvSpPr>
              <p:nvPr/>
            </p:nvSpPr>
            <p:spPr bwMode="auto">
              <a:xfrm>
                <a:off x="1186" y="10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0" name="Freeform 618"/>
              <p:cNvSpPr>
                <a:spLocks/>
              </p:cNvSpPr>
              <p:nvPr/>
            </p:nvSpPr>
            <p:spPr bwMode="auto">
              <a:xfrm>
                <a:off x="1341" y="106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1" name="Freeform 619"/>
              <p:cNvSpPr>
                <a:spLocks noEditPoints="1"/>
              </p:cNvSpPr>
              <p:nvPr/>
            </p:nvSpPr>
            <p:spPr bwMode="auto">
              <a:xfrm>
                <a:off x="1336" y="105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2" name="Freeform 620"/>
              <p:cNvSpPr>
                <a:spLocks/>
              </p:cNvSpPr>
              <p:nvPr/>
            </p:nvSpPr>
            <p:spPr bwMode="auto">
              <a:xfrm>
                <a:off x="1442" y="106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3" name="Freeform 621"/>
              <p:cNvSpPr>
                <a:spLocks noEditPoints="1"/>
              </p:cNvSpPr>
              <p:nvPr/>
            </p:nvSpPr>
            <p:spPr bwMode="auto">
              <a:xfrm>
                <a:off x="1437" y="106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4" name="Freeform 622"/>
              <p:cNvSpPr>
                <a:spLocks/>
              </p:cNvSpPr>
              <p:nvPr/>
            </p:nvSpPr>
            <p:spPr bwMode="auto">
              <a:xfrm>
                <a:off x="1294" y="10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5" name="Freeform 623"/>
              <p:cNvSpPr>
                <a:spLocks noEditPoints="1"/>
              </p:cNvSpPr>
              <p:nvPr/>
            </p:nvSpPr>
            <p:spPr bwMode="auto">
              <a:xfrm>
                <a:off x="1289" y="102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6" name="Freeform 624"/>
              <p:cNvSpPr>
                <a:spLocks/>
              </p:cNvSpPr>
              <p:nvPr/>
            </p:nvSpPr>
            <p:spPr bwMode="auto">
              <a:xfrm>
                <a:off x="1410" y="120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7" name="Freeform 625"/>
              <p:cNvSpPr>
                <a:spLocks noEditPoints="1"/>
              </p:cNvSpPr>
              <p:nvPr/>
            </p:nvSpPr>
            <p:spPr bwMode="auto">
              <a:xfrm>
                <a:off x="1405" y="119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8" name="Freeform 626"/>
              <p:cNvSpPr>
                <a:spLocks/>
              </p:cNvSpPr>
              <p:nvPr/>
            </p:nvSpPr>
            <p:spPr bwMode="auto">
              <a:xfrm>
                <a:off x="1210" y="88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89" name="Freeform 627"/>
              <p:cNvSpPr>
                <a:spLocks noEditPoints="1"/>
              </p:cNvSpPr>
              <p:nvPr/>
            </p:nvSpPr>
            <p:spPr bwMode="auto">
              <a:xfrm>
                <a:off x="1205" y="87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0" name="Freeform 628"/>
              <p:cNvSpPr>
                <a:spLocks/>
              </p:cNvSpPr>
              <p:nvPr/>
            </p:nvSpPr>
            <p:spPr bwMode="auto">
              <a:xfrm>
                <a:off x="1198" y="88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1" name="Freeform 629"/>
              <p:cNvSpPr>
                <a:spLocks noEditPoints="1"/>
              </p:cNvSpPr>
              <p:nvPr/>
            </p:nvSpPr>
            <p:spPr bwMode="auto">
              <a:xfrm>
                <a:off x="1192" y="880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2" name="Freeform 630"/>
              <p:cNvSpPr>
                <a:spLocks/>
              </p:cNvSpPr>
              <p:nvPr/>
            </p:nvSpPr>
            <p:spPr bwMode="auto">
              <a:xfrm>
                <a:off x="1295" y="9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3" name="Freeform 631"/>
              <p:cNvSpPr>
                <a:spLocks noEditPoints="1"/>
              </p:cNvSpPr>
              <p:nvPr/>
            </p:nvSpPr>
            <p:spPr bwMode="auto">
              <a:xfrm>
                <a:off x="1291" y="90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4" name="Freeform 632"/>
              <p:cNvSpPr>
                <a:spLocks/>
              </p:cNvSpPr>
              <p:nvPr/>
            </p:nvSpPr>
            <p:spPr bwMode="auto">
              <a:xfrm>
                <a:off x="1290" y="87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5" name="Freeform 633"/>
              <p:cNvSpPr>
                <a:spLocks noEditPoints="1"/>
              </p:cNvSpPr>
              <p:nvPr/>
            </p:nvSpPr>
            <p:spPr bwMode="auto">
              <a:xfrm>
                <a:off x="1284" y="871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6" name="Freeform 634"/>
              <p:cNvSpPr>
                <a:spLocks/>
              </p:cNvSpPr>
              <p:nvPr/>
            </p:nvSpPr>
            <p:spPr bwMode="auto">
              <a:xfrm>
                <a:off x="1209" y="87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7" name="Freeform 635"/>
              <p:cNvSpPr>
                <a:spLocks noEditPoints="1"/>
              </p:cNvSpPr>
              <p:nvPr/>
            </p:nvSpPr>
            <p:spPr bwMode="auto">
              <a:xfrm>
                <a:off x="1204" y="86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8" name="Freeform 636"/>
              <p:cNvSpPr>
                <a:spLocks/>
              </p:cNvSpPr>
              <p:nvPr/>
            </p:nvSpPr>
            <p:spPr bwMode="auto">
              <a:xfrm>
                <a:off x="1198" y="77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499" name="Freeform 637"/>
              <p:cNvSpPr>
                <a:spLocks noEditPoints="1"/>
              </p:cNvSpPr>
              <p:nvPr/>
            </p:nvSpPr>
            <p:spPr bwMode="auto">
              <a:xfrm>
                <a:off x="1193" y="77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0" name="Freeform 638"/>
              <p:cNvSpPr>
                <a:spLocks/>
              </p:cNvSpPr>
              <p:nvPr/>
            </p:nvSpPr>
            <p:spPr bwMode="auto">
              <a:xfrm>
                <a:off x="1153" y="77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1" name="Freeform 639"/>
              <p:cNvSpPr>
                <a:spLocks noEditPoints="1"/>
              </p:cNvSpPr>
              <p:nvPr/>
            </p:nvSpPr>
            <p:spPr bwMode="auto">
              <a:xfrm>
                <a:off x="1148" y="76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2" name="Freeform 640"/>
              <p:cNvSpPr>
                <a:spLocks/>
              </p:cNvSpPr>
              <p:nvPr/>
            </p:nvSpPr>
            <p:spPr bwMode="auto">
              <a:xfrm>
                <a:off x="1173" y="66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3" name="Freeform 641"/>
              <p:cNvSpPr>
                <a:spLocks noEditPoints="1"/>
              </p:cNvSpPr>
              <p:nvPr/>
            </p:nvSpPr>
            <p:spPr bwMode="auto">
              <a:xfrm>
                <a:off x="1168" y="66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4" name="Freeform 642"/>
              <p:cNvSpPr>
                <a:spLocks/>
              </p:cNvSpPr>
              <p:nvPr/>
            </p:nvSpPr>
            <p:spPr bwMode="auto">
              <a:xfrm>
                <a:off x="1139" y="52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5" name="Freeform 643"/>
              <p:cNvSpPr>
                <a:spLocks noEditPoints="1"/>
              </p:cNvSpPr>
              <p:nvPr/>
            </p:nvSpPr>
            <p:spPr bwMode="auto">
              <a:xfrm>
                <a:off x="1135" y="52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6" name="Freeform 644"/>
              <p:cNvSpPr>
                <a:spLocks/>
              </p:cNvSpPr>
              <p:nvPr/>
            </p:nvSpPr>
            <p:spPr bwMode="auto">
              <a:xfrm>
                <a:off x="1210" y="76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7" name="Freeform 645"/>
              <p:cNvSpPr>
                <a:spLocks noEditPoints="1"/>
              </p:cNvSpPr>
              <p:nvPr/>
            </p:nvSpPr>
            <p:spPr bwMode="auto">
              <a:xfrm>
                <a:off x="1205" y="76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8" name="Freeform 646"/>
              <p:cNvSpPr>
                <a:spLocks/>
              </p:cNvSpPr>
              <p:nvPr/>
            </p:nvSpPr>
            <p:spPr bwMode="auto">
              <a:xfrm>
                <a:off x="1092" y="64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09" name="Freeform 647"/>
              <p:cNvSpPr>
                <a:spLocks noEditPoints="1"/>
              </p:cNvSpPr>
              <p:nvPr/>
            </p:nvSpPr>
            <p:spPr bwMode="auto">
              <a:xfrm>
                <a:off x="1087" y="63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0" name="Freeform 648"/>
              <p:cNvSpPr>
                <a:spLocks/>
              </p:cNvSpPr>
              <p:nvPr/>
            </p:nvSpPr>
            <p:spPr bwMode="auto">
              <a:xfrm>
                <a:off x="1134" y="71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1" name="Freeform 649"/>
              <p:cNvSpPr>
                <a:spLocks noEditPoints="1"/>
              </p:cNvSpPr>
              <p:nvPr/>
            </p:nvSpPr>
            <p:spPr bwMode="auto">
              <a:xfrm>
                <a:off x="1129" y="70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2" name="Freeform 650"/>
              <p:cNvSpPr>
                <a:spLocks/>
              </p:cNvSpPr>
              <p:nvPr/>
            </p:nvSpPr>
            <p:spPr bwMode="auto">
              <a:xfrm>
                <a:off x="1214" y="80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3" name="Freeform 651"/>
              <p:cNvSpPr>
                <a:spLocks noEditPoints="1"/>
              </p:cNvSpPr>
              <p:nvPr/>
            </p:nvSpPr>
            <p:spPr bwMode="auto">
              <a:xfrm>
                <a:off x="1209" y="79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4" name="Freeform 652"/>
              <p:cNvSpPr>
                <a:spLocks/>
              </p:cNvSpPr>
              <p:nvPr/>
            </p:nvSpPr>
            <p:spPr bwMode="auto">
              <a:xfrm>
                <a:off x="1191" y="66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5" name="Freeform 653"/>
              <p:cNvSpPr>
                <a:spLocks noEditPoints="1"/>
              </p:cNvSpPr>
              <p:nvPr/>
            </p:nvSpPr>
            <p:spPr bwMode="auto">
              <a:xfrm>
                <a:off x="1186" y="65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6" name="Freeform 654"/>
              <p:cNvSpPr>
                <a:spLocks/>
              </p:cNvSpPr>
              <p:nvPr/>
            </p:nvSpPr>
            <p:spPr bwMode="auto">
              <a:xfrm>
                <a:off x="1161" y="49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7" name="Freeform 655"/>
              <p:cNvSpPr>
                <a:spLocks noEditPoints="1"/>
              </p:cNvSpPr>
              <p:nvPr/>
            </p:nvSpPr>
            <p:spPr bwMode="auto">
              <a:xfrm>
                <a:off x="1156" y="489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8" name="Freeform 656"/>
              <p:cNvSpPr>
                <a:spLocks/>
              </p:cNvSpPr>
              <p:nvPr/>
            </p:nvSpPr>
            <p:spPr bwMode="auto">
              <a:xfrm>
                <a:off x="1172" y="812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19" name="Freeform 657"/>
              <p:cNvSpPr>
                <a:spLocks noEditPoints="1"/>
              </p:cNvSpPr>
              <p:nvPr/>
            </p:nvSpPr>
            <p:spPr bwMode="auto">
              <a:xfrm>
                <a:off x="1167" y="80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0" name="Freeform 658"/>
              <p:cNvSpPr>
                <a:spLocks/>
              </p:cNvSpPr>
              <p:nvPr/>
            </p:nvSpPr>
            <p:spPr bwMode="auto">
              <a:xfrm>
                <a:off x="1120" y="69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1" name="Freeform 659"/>
              <p:cNvSpPr>
                <a:spLocks noEditPoints="1"/>
              </p:cNvSpPr>
              <p:nvPr/>
            </p:nvSpPr>
            <p:spPr bwMode="auto">
              <a:xfrm>
                <a:off x="1115" y="69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2" name="Freeform 660"/>
              <p:cNvSpPr>
                <a:spLocks/>
              </p:cNvSpPr>
              <p:nvPr/>
            </p:nvSpPr>
            <p:spPr bwMode="auto">
              <a:xfrm>
                <a:off x="1196" y="80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3" name="Freeform 661"/>
              <p:cNvSpPr>
                <a:spLocks noEditPoints="1"/>
              </p:cNvSpPr>
              <p:nvPr/>
            </p:nvSpPr>
            <p:spPr bwMode="auto">
              <a:xfrm>
                <a:off x="1192" y="79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4" name="Freeform 662"/>
              <p:cNvSpPr>
                <a:spLocks/>
              </p:cNvSpPr>
              <p:nvPr/>
            </p:nvSpPr>
            <p:spPr bwMode="auto">
              <a:xfrm>
                <a:off x="1138" y="58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5" name="Freeform 663"/>
              <p:cNvSpPr>
                <a:spLocks noEditPoints="1"/>
              </p:cNvSpPr>
              <p:nvPr/>
            </p:nvSpPr>
            <p:spPr bwMode="auto">
              <a:xfrm>
                <a:off x="1133" y="580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6" name="Freeform 664"/>
              <p:cNvSpPr>
                <a:spLocks/>
              </p:cNvSpPr>
              <p:nvPr/>
            </p:nvSpPr>
            <p:spPr bwMode="auto">
              <a:xfrm>
                <a:off x="1086" y="66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7" name="Freeform 665"/>
              <p:cNvSpPr>
                <a:spLocks noEditPoints="1"/>
              </p:cNvSpPr>
              <p:nvPr/>
            </p:nvSpPr>
            <p:spPr bwMode="auto">
              <a:xfrm>
                <a:off x="1082" y="6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8" name="Freeform 666"/>
              <p:cNvSpPr>
                <a:spLocks/>
              </p:cNvSpPr>
              <p:nvPr/>
            </p:nvSpPr>
            <p:spPr bwMode="auto">
              <a:xfrm>
                <a:off x="1097" y="66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29" name="Freeform 667"/>
              <p:cNvSpPr>
                <a:spLocks noEditPoints="1"/>
              </p:cNvSpPr>
              <p:nvPr/>
            </p:nvSpPr>
            <p:spPr bwMode="auto">
              <a:xfrm>
                <a:off x="1092" y="65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0" name="Freeform 668"/>
              <p:cNvSpPr>
                <a:spLocks/>
              </p:cNvSpPr>
              <p:nvPr/>
            </p:nvSpPr>
            <p:spPr bwMode="auto">
              <a:xfrm>
                <a:off x="1230" y="86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1" name="Freeform 669"/>
              <p:cNvSpPr>
                <a:spLocks noEditPoints="1"/>
              </p:cNvSpPr>
              <p:nvPr/>
            </p:nvSpPr>
            <p:spPr bwMode="auto">
              <a:xfrm>
                <a:off x="1225" y="86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2" name="Freeform 670"/>
              <p:cNvSpPr>
                <a:spLocks/>
              </p:cNvSpPr>
              <p:nvPr/>
            </p:nvSpPr>
            <p:spPr bwMode="auto">
              <a:xfrm>
                <a:off x="1253" y="97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3" name="Freeform 671"/>
              <p:cNvSpPr>
                <a:spLocks noEditPoints="1"/>
              </p:cNvSpPr>
              <p:nvPr/>
            </p:nvSpPr>
            <p:spPr bwMode="auto">
              <a:xfrm>
                <a:off x="1247" y="97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4" name="Freeform 672"/>
              <p:cNvSpPr>
                <a:spLocks/>
              </p:cNvSpPr>
              <p:nvPr/>
            </p:nvSpPr>
            <p:spPr bwMode="auto">
              <a:xfrm>
                <a:off x="1268" y="83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5" name="Freeform 673"/>
              <p:cNvSpPr>
                <a:spLocks noEditPoints="1"/>
              </p:cNvSpPr>
              <p:nvPr/>
            </p:nvSpPr>
            <p:spPr bwMode="auto">
              <a:xfrm>
                <a:off x="1263" y="83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6" name="Freeform 674"/>
              <p:cNvSpPr>
                <a:spLocks/>
              </p:cNvSpPr>
              <p:nvPr/>
            </p:nvSpPr>
            <p:spPr bwMode="auto">
              <a:xfrm>
                <a:off x="1185" y="9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7" name="Freeform 675"/>
              <p:cNvSpPr>
                <a:spLocks noEditPoints="1"/>
              </p:cNvSpPr>
              <p:nvPr/>
            </p:nvSpPr>
            <p:spPr bwMode="auto">
              <a:xfrm>
                <a:off x="1180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8" name="Freeform 676"/>
              <p:cNvSpPr>
                <a:spLocks/>
              </p:cNvSpPr>
              <p:nvPr/>
            </p:nvSpPr>
            <p:spPr bwMode="auto">
              <a:xfrm>
                <a:off x="1124" y="818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39" name="Freeform 677"/>
              <p:cNvSpPr>
                <a:spLocks noEditPoints="1"/>
              </p:cNvSpPr>
              <p:nvPr/>
            </p:nvSpPr>
            <p:spPr bwMode="auto">
              <a:xfrm>
                <a:off x="1120" y="81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0" name="Freeform 678"/>
              <p:cNvSpPr>
                <a:spLocks/>
              </p:cNvSpPr>
              <p:nvPr/>
            </p:nvSpPr>
            <p:spPr bwMode="auto">
              <a:xfrm>
                <a:off x="1230" y="6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1" name="Freeform 679"/>
              <p:cNvSpPr>
                <a:spLocks noEditPoints="1"/>
              </p:cNvSpPr>
              <p:nvPr/>
            </p:nvSpPr>
            <p:spPr bwMode="auto">
              <a:xfrm>
                <a:off x="1225" y="6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2" name="Freeform 680"/>
              <p:cNvSpPr>
                <a:spLocks/>
              </p:cNvSpPr>
              <p:nvPr/>
            </p:nvSpPr>
            <p:spPr bwMode="auto">
              <a:xfrm>
                <a:off x="1200" y="79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3" name="Freeform 681"/>
              <p:cNvSpPr>
                <a:spLocks noEditPoints="1"/>
              </p:cNvSpPr>
              <p:nvPr/>
            </p:nvSpPr>
            <p:spPr bwMode="auto">
              <a:xfrm>
                <a:off x="1195" y="79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4" name="Freeform 682"/>
              <p:cNvSpPr>
                <a:spLocks/>
              </p:cNvSpPr>
              <p:nvPr/>
            </p:nvSpPr>
            <p:spPr bwMode="auto">
              <a:xfrm>
                <a:off x="1253" y="91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5" name="Freeform 683"/>
              <p:cNvSpPr>
                <a:spLocks noEditPoints="1"/>
              </p:cNvSpPr>
              <p:nvPr/>
            </p:nvSpPr>
            <p:spPr bwMode="auto">
              <a:xfrm>
                <a:off x="1247" y="909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6" name="Freeform 684"/>
              <p:cNvSpPr>
                <a:spLocks/>
              </p:cNvSpPr>
              <p:nvPr/>
            </p:nvSpPr>
            <p:spPr bwMode="auto">
              <a:xfrm>
                <a:off x="1358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7" name="Freeform 685"/>
              <p:cNvSpPr>
                <a:spLocks noEditPoints="1"/>
              </p:cNvSpPr>
              <p:nvPr/>
            </p:nvSpPr>
            <p:spPr bwMode="auto">
              <a:xfrm>
                <a:off x="1353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8" name="Freeform 686"/>
              <p:cNvSpPr>
                <a:spLocks/>
              </p:cNvSpPr>
              <p:nvPr/>
            </p:nvSpPr>
            <p:spPr bwMode="auto">
              <a:xfrm>
                <a:off x="1260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49" name="Freeform 687"/>
              <p:cNvSpPr>
                <a:spLocks noEditPoints="1"/>
              </p:cNvSpPr>
              <p:nvPr/>
            </p:nvSpPr>
            <p:spPr bwMode="auto">
              <a:xfrm>
                <a:off x="1255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0" name="Freeform 688"/>
              <p:cNvSpPr>
                <a:spLocks/>
              </p:cNvSpPr>
              <p:nvPr/>
            </p:nvSpPr>
            <p:spPr bwMode="auto">
              <a:xfrm>
                <a:off x="1237" y="88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1" name="Freeform 689"/>
              <p:cNvSpPr>
                <a:spLocks noEditPoints="1"/>
              </p:cNvSpPr>
              <p:nvPr/>
            </p:nvSpPr>
            <p:spPr bwMode="auto">
              <a:xfrm>
                <a:off x="1232" y="880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2" name="Freeform 690"/>
              <p:cNvSpPr>
                <a:spLocks/>
              </p:cNvSpPr>
              <p:nvPr/>
            </p:nvSpPr>
            <p:spPr bwMode="auto">
              <a:xfrm>
                <a:off x="1275" y="92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3" name="Freeform 691"/>
              <p:cNvSpPr>
                <a:spLocks noEditPoints="1"/>
              </p:cNvSpPr>
              <p:nvPr/>
            </p:nvSpPr>
            <p:spPr bwMode="auto">
              <a:xfrm>
                <a:off x="1270" y="91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4" name="Freeform 692"/>
              <p:cNvSpPr>
                <a:spLocks/>
              </p:cNvSpPr>
              <p:nvPr/>
            </p:nvSpPr>
            <p:spPr bwMode="auto">
              <a:xfrm>
                <a:off x="1215" y="9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5" name="Freeform 693"/>
              <p:cNvSpPr>
                <a:spLocks noEditPoints="1"/>
              </p:cNvSpPr>
              <p:nvPr/>
            </p:nvSpPr>
            <p:spPr bwMode="auto">
              <a:xfrm>
                <a:off x="1210" y="9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6" name="Freeform 694"/>
              <p:cNvSpPr>
                <a:spLocks/>
              </p:cNvSpPr>
              <p:nvPr/>
            </p:nvSpPr>
            <p:spPr bwMode="auto">
              <a:xfrm>
                <a:off x="1245" y="92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7" name="Freeform 695"/>
              <p:cNvSpPr>
                <a:spLocks noEditPoints="1"/>
              </p:cNvSpPr>
              <p:nvPr/>
            </p:nvSpPr>
            <p:spPr bwMode="auto">
              <a:xfrm>
                <a:off x="1240" y="92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8" name="Freeform 696"/>
              <p:cNvSpPr>
                <a:spLocks/>
              </p:cNvSpPr>
              <p:nvPr/>
            </p:nvSpPr>
            <p:spPr bwMode="auto">
              <a:xfrm>
                <a:off x="1290" y="86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59" name="Freeform 697"/>
              <p:cNvSpPr>
                <a:spLocks noEditPoints="1"/>
              </p:cNvSpPr>
              <p:nvPr/>
            </p:nvSpPr>
            <p:spPr bwMode="auto">
              <a:xfrm>
                <a:off x="1285" y="85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0" name="Freeform 698"/>
              <p:cNvSpPr>
                <a:spLocks/>
              </p:cNvSpPr>
              <p:nvPr/>
            </p:nvSpPr>
            <p:spPr bwMode="auto">
              <a:xfrm>
                <a:off x="1283" y="10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1" name="Freeform 699"/>
              <p:cNvSpPr>
                <a:spLocks noEditPoints="1"/>
              </p:cNvSpPr>
              <p:nvPr/>
            </p:nvSpPr>
            <p:spPr bwMode="auto">
              <a:xfrm>
                <a:off x="1278" y="101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2" name="Freeform 700"/>
              <p:cNvSpPr>
                <a:spLocks/>
              </p:cNvSpPr>
              <p:nvPr/>
            </p:nvSpPr>
            <p:spPr bwMode="auto">
              <a:xfrm>
                <a:off x="1185" y="72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3" name="Freeform 701"/>
              <p:cNvSpPr>
                <a:spLocks noEditPoints="1"/>
              </p:cNvSpPr>
              <p:nvPr/>
            </p:nvSpPr>
            <p:spPr bwMode="auto">
              <a:xfrm>
                <a:off x="1180" y="71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4" name="Freeform 702"/>
              <p:cNvSpPr>
                <a:spLocks/>
              </p:cNvSpPr>
              <p:nvPr/>
            </p:nvSpPr>
            <p:spPr bwMode="auto">
              <a:xfrm>
                <a:off x="1253" y="83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5" name="Freeform 703"/>
              <p:cNvSpPr>
                <a:spLocks noEditPoints="1"/>
              </p:cNvSpPr>
              <p:nvPr/>
            </p:nvSpPr>
            <p:spPr bwMode="auto">
              <a:xfrm>
                <a:off x="1247" y="834"/>
                <a:ext cx="118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6" name="Freeform 704"/>
              <p:cNvSpPr>
                <a:spLocks/>
              </p:cNvSpPr>
              <p:nvPr/>
            </p:nvSpPr>
            <p:spPr bwMode="auto">
              <a:xfrm>
                <a:off x="1268" y="92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7" name="Freeform 705"/>
              <p:cNvSpPr>
                <a:spLocks noEditPoints="1"/>
              </p:cNvSpPr>
              <p:nvPr/>
            </p:nvSpPr>
            <p:spPr bwMode="auto">
              <a:xfrm>
                <a:off x="1263" y="91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8" name="Freeform 706"/>
              <p:cNvSpPr>
                <a:spLocks/>
              </p:cNvSpPr>
              <p:nvPr/>
            </p:nvSpPr>
            <p:spPr bwMode="auto">
              <a:xfrm>
                <a:off x="1245" y="91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69" name="Freeform 707"/>
              <p:cNvSpPr>
                <a:spLocks noEditPoints="1"/>
              </p:cNvSpPr>
              <p:nvPr/>
            </p:nvSpPr>
            <p:spPr bwMode="auto">
              <a:xfrm>
                <a:off x="1240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0" name="Freeform 708"/>
              <p:cNvSpPr>
                <a:spLocks/>
              </p:cNvSpPr>
              <p:nvPr/>
            </p:nvSpPr>
            <p:spPr bwMode="auto">
              <a:xfrm>
                <a:off x="1215" y="85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1" name="Freeform 709"/>
              <p:cNvSpPr>
                <a:spLocks noEditPoints="1"/>
              </p:cNvSpPr>
              <p:nvPr/>
            </p:nvSpPr>
            <p:spPr bwMode="auto">
              <a:xfrm>
                <a:off x="1210" y="85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2" name="Freeform 710"/>
              <p:cNvSpPr>
                <a:spLocks/>
              </p:cNvSpPr>
              <p:nvPr/>
            </p:nvSpPr>
            <p:spPr bwMode="auto">
              <a:xfrm>
                <a:off x="1162" y="89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3" name="Freeform 711"/>
              <p:cNvSpPr>
                <a:spLocks noEditPoints="1"/>
              </p:cNvSpPr>
              <p:nvPr/>
            </p:nvSpPr>
            <p:spPr bwMode="auto">
              <a:xfrm>
                <a:off x="1157" y="88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4" name="Freeform 712"/>
              <p:cNvSpPr>
                <a:spLocks/>
              </p:cNvSpPr>
              <p:nvPr/>
            </p:nvSpPr>
            <p:spPr bwMode="auto">
              <a:xfrm>
                <a:off x="1079" y="73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5" name="Freeform 713"/>
              <p:cNvSpPr>
                <a:spLocks noEditPoints="1"/>
              </p:cNvSpPr>
              <p:nvPr/>
            </p:nvSpPr>
            <p:spPr bwMode="auto">
              <a:xfrm>
                <a:off x="1074" y="73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6" name="Freeform 714"/>
              <p:cNvSpPr>
                <a:spLocks/>
              </p:cNvSpPr>
              <p:nvPr/>
            </p:nvSpPr>
            <p:spPr bwMode="auto">
              <a:xfrm>
                <a:off x="1253" y="92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7" name="Freeform 715"/>
              <p:cNvSpPr>
                <a:spLocks noEditPoints="1"/>
              </p:cNvSpPr>
              <p:nvPr/>
            </p:nvSpPr>
            <p:spPr bwMode="auto">
              <a:xfrm>
                <a:off x="1247" y="91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8" name="Freeform 716"/>
              <p:cNvSpPr>
                <a:spLocks/>
              </p:cNvSpPr>
              <p:nvPr/>
            </p:nvSpPr>
            <p:spPr bwMode="auto">
              <a:xfrm>
                <a:off x="1290" y="110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79" name="Freeform 717"/>
              <p:cNvSpPr>
                <a:spLocks noEditPoints="1"/>
              </p:cNvSpPr>
              <p:nvPr/>
            </p:nvSpPr>
            <p:spPr bwMode="auto">
              <a:xfrm>
                <a:off x="1285" y="109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0" name="Freeform 718"/>
              <p:cNvSpPr>
                <a:spLocks/>
              </p:cNvSpPr>
              <p:nvPr/>
            </p:nvSpPr>
            <p:spPr bwMode="auto">
              <a:xfrm>
                <a:off x="1290" y="87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1" name="Freeform 719"/>
              <p:cNvSpPr>
                <a:spLocks noEditPoints="1"/>
              </p:cNvSpPr>
              <p:nvPr/>
            </p:nvSpPr>
            <p:spPr bwMode="auto">
              <a:xfrm>
                <a:off x="1285" y="87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2" name="Freeform 720"/>
              <p:cNvSpPr>
                <a:spLocks/>
              </p:cNvSpPr>
              <p:nvPr/>
            </p:nvSpPr>
            <p:spPr bwMode="auto">
              <a:xfrm>
                <a:off x="1305" y="104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3" name="Freeform 721"/>
              <p:cNvSpPr>
                <a:spLocks noEditPoints="1"/>
              </p:cNvSpPr>
              <p:nvPr/>
            </p:nvSpPr>
            <p:spPr bwMode="auto">
              <a:xfrm>
                <a:off x="1300" y="1037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4" name="Freeform 722"/>
              <p:cNvSpPr>
                <a:spLocks/>
              </p:cNvSpPr>
              <p:nvPr/>
            </p:nvSpPr>
            <p:spPr bwMode="auto">
              <a:xfrm>
                <a:off x="1313" y="104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5" name="Freeform 723"/>
              <p:cNvSpPr>
                <a:spLocks noEditPoints="1"/>
              </p:cNvSpPr>
              <p:nvPr/>
            </p:nvSpPr>
            <p:spPr bwMode="auto">
              <a:xfrm>
                <a:off x="1307" y="104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6" name="Freeform 724"/>
              <p:cNvSpPr>
                <a:spLocks/>
              </p:cNvSpPr>
              <p:nvPr/>
            </p:nvSpPr>
            <p:spPr bwMode="auto">
              <a:xfrm>
                <a:off x="1260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7" name="Freeform 725"/>
              <p:cNvSpPr>
                <a:spLocks noEditPoints="1"/>
              </p:cNvSpPr>
              <p:nvPr/>
            </p:nvSpPr>
            <p:spPr bwMode="auto">
              <a:xfrm>
                <a:off x="1255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8" name="Freeform 726"/>
              <p:cNvSpPr>
                <a:spLocks/>
              </p:cNvSpPr>
              <p:nvPr/>
            </p:nvSpPr>
            <p:spPr bwMode="auto">
              <a:xfrm>
                <a:off x="1230" y="91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89" name="Freeform 727"/>
              <p:cNvSpPr>
                <a:spLocks noEditPoints="1"/>
              </p:cNvSpPr>
              <p:nvPr/>
            </p:nvSpPr>
            <p:spPr bwMode="auto">
              <a:xfrm>
                <a:off x="1225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0" name="Freeform 728"/>
              <p:cNvSpPr>
                <a:spLocks/>
              </p:cNvSpPr>
              <p:nvPr/>
            </p:nvSpPr>
            <p:spPr bwMode="auto">
              <a:xfrm>
                <a:off x="1290" y="9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1" name="Freeform 729"/>
              <p:cNvSpPr>
                <a:spLocks noEditPoints="1"/>
              </p:cNvSpPr>
              <p:nvPr/>
            </p:nvSpPr>
            <p:spPr bwMode="auto">
              <a:xfrm>
                <a:off x="1285" y="98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2" name="Freeform 730"/>
              <p:cNvSpPr>
                <a:spLocks/>
              </p:cNvSpPr>
              <p:nvPr/>
            </p:nvSpPr>
            <p:spPr bwMode="auto">
              <a:xfrm>
                <a:off x="1305" y="89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3" name="Freeform 731"/>
              <p:cNvSpPr>
                <a:spLocks noEditPoints="1"/>
              </p:cNvSpPr>
              <p:nvPr/>
            </p:nvSpPr>
            <p:spPr bwMode="auto">
              <a:xfrm>
                <a:off x="1300" y="88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4" name="Freeform 732"/>
              <p:cNvSpPr>
                <a:spLocks/>
              </p:cNvSpPr>
              <p:nvPr/>
            </p:nvSpPr>
            <p:spPr bwMode="auto">
              <a:xfrm>
                <a:off x="1253" y="90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5" name="Freeform 733"/>
              <p:cNvSpPr>
                <a:spLocks noEditPoints="1"/>
              </p:cNvSpPr>
              <p:nvPr/>
            </p:nvSpPr>
            <p:spPr bwMode="auto">
              <a:xfrm>
                <a:off x="1247" y="89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6" name="Freeform 734"/>
              <p:cNvSpPr>
                <a:spLocks/>
              </p:cNvSpPr>
              <p:nvPr/>
            </p:nvSpPr>
            <p:spPr bwMode="auto">
              <a:xfrm>
                <a:off x="1222" y="85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7" name="Freeform 735"/>
              <p:cNvSpPr>
                <a:spLocks noEditPoints="1"/>
              </p:cNvSpPr>
              <p:nvPr/>
            </p:nvSpPr>
            <p:spPr bwMode="auto">
              <a:xfrm>
                <a:off x="1217" y="85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8" name="Freeform 736"/>
              <p:cNvSpPr>
                <a:spLocks/>
              </p:cNvSpPr>
              <p:nvPr/>
            </p:nvSpPr>
            <p:spPr bwMode="auto">
              <a:xfrm>
                <a:off x="1260" y="80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599" name="Freeform 737"/>
              <p:cNvSpPr>
                <a:spLocks noEditPoints="1"/>
              </p:cNvSpPr>
              <p:nvPr/>
            </p:nvSpPr>
            <p:spPr bwMode="auto">
              <a:xfrm>
                <a:off x="1255" y="79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0" name="Freeform 738"/>
              <p:cNvSpPr>
                <a:spLocks/>
              </p:cNvSpPr>
              <p:nvPr/>
            </p:nvSpPr>
            <p:spPr bwMode="auto">
              <a:xfrm>
                <a:off x="1245" y="82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1" name="Freeform 739"/>
              <p:cNvSpPr>
                <a:spLocks noEditPoints="1"/>
              </p:cNvSpPr>
              <p:nvPr/>
            </p:nvSpPr>
            <p:spPr bwMode="auto">
              <a:xfrm>
                <a:off x="1240" y="82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2" name="Freeform 740"/>
              <p:cNvSpPr>
                <a:spLocks/>
              </p:cNvSpPr>
              <p:nvPr/>
            </p:nvSpPr>
            <p:spPr bwMode="auto">
              <a:xfrm>
                <a:off x="1163" y="82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3" name="Freeform 741"/>
              <p:cNvSpPr>
                <a:spLocks noEditPoints="1"/>
              </p:cNvSpPr>
              <p:nvPr/>
            </p:nvSpPr>
            <p:spPr bwMode="auto">
              <a:xfrm>
                <a:off x="1159" y="81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4" name="Freeform 742"/>
              <p:cNvSpPr>
                <a:spLocks/>
              </p:cNvSpPr>
              <p:nvPr/>
            </p:nvSpPr>
            <p:spPr bwMode="auto">
              <a:xfrm>
                <a:off x="1157" y="74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5" name="Freeform 743"/>
              <p:cNvSpPr>
                <a:spLocks noEditPoints="1"/>
              </p:cNvSpPr>
              <p:nvPr/>
            </p:nvSpPr>
            <p:spPr bwMode="auto">
              <a:xfrm>
                <a:off x="1152" y="74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6" name="Freeform 744"/>
              <p:cNvSpPr>
                <a:spLocks/>
              </p:cNvSpPr>
              <p:nvPr/>
            </p:nvSpPr>
            <p:spPr bwMode="auto">
              <a:xfrm>
                <a:off x="1149" y="812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7" name="Freeform 745"/>
              <p:cNvSpPr>
                <a:spLocks noEditPoints="1"/>
              </p:cNvSpPr>
              <p:nvPr/>
            </p:nvSpPr>
            <p:spPr bwMode="auto">
              <a:xfrm>
                <a:off x="1144" y="80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8" name="Freeform 746"/>
              <p:cNvSpPr>
                <a:spLocks/>
              </p:cNvSpPr>
              <p:nvPr/>
            </p:nvSpPr>
            <p:spPr bwMode="auto">
              <a:xfrm>
                <a:off x="1341" y="1107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09" name="Freeform 747"/>
              <p:cNvSpPr>
                <a:spLocks noEditPoints="1"/>
              </p:cNvSpPr>
              <p:nvPr/>
            </p:nvSpPr>
            <p:spPr bwMode="auto">
              <a:xfrm>
                <a:off x="1336" y="110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0" name="Freeform 748"/>
              <p:cNvSpPr>
                <a:spLocks/>
              </p:cNvSpPr>
              <p:nvPr/>
            </p:nvSpPr>
            <p:spPr bwMode="auto">
              <a:xfrm>
                <a:off x="1424" y="88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1" name="Freeform 749"/>
              <p:cNvSpPr>
                <a:spLocks noEditPoints="1"/>
              </p:cNvSpPr>
              <p:nvPr/>
            </p:nvSpPr>
            <p:spPr bwMode="auto">
              <a:xfrm>
                <a:off x="1419" y="88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2" name="Freeform 750"/>
              <p:cNvSpPr>
                <a:spLocks/>
              </p:cNvSpPr>
              <p:nvPr/>
            </p:nvSpPr>
            <p:spPr bwMode="auto">
              <a:xfrm>
                <a:off x="1084" y="847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3" name="Freeform 751"/>
              <p:cNvSpPr>
                <a:spLocks noEditPoints="1"/>
              </p:cNvSpPr>
              <p:nvPr/>
            </p:nvSpPr>
            <p:spPr bwMode="auto">
              <a:xfrm>
                <a:off x="1079" y="84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4" name="Freeform 752"/>
              <p:cNvSpPr>
                <a:spLocks/>
              </p:cNvSpPr>
              <p:nvPr/>
            </p:nvSpPr>
            <p:spPr bwMode="auto">
              <a:xfrm>
                <a:off x="1198" y="102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5" name="Freeform 753"/>
              <p:cNvSpPr>
                <a:spLocks noEditPoints="1"/>
              </p:cNvSpPr>
              <p:nvPr/>
            </p:nvSpPr>
            <p:spPr bwMode="auto">
              <a:xfrm>
                <a:off x="1192" y="102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6" name="Freeform 754"/>
              <p:cNvSpPr>
                <a:spLocks/>
              </p:cNvSpPr>
              <p:nvPr/>
            </p:nvSpPr>
            <p:spPr bwMode="auto">
              <a:xfrm>
                <a:off x="1543" y="135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7" name="Freeform 755"/>
              <p:cNvSpPr>
                <a:spLocks noEditPoints="1"/>
              </p:cNvSpPr>
              <p:nvPr/>
            </p:nvSpPr>
            <p:spPr bwMode="auto">
              <a:xfrm>
                <a:off x="1537" y="1350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8" name="Freeform 756"/>
              <p:cNvSpPr>
                <a:spLocks/>
              </p:cNvSpPr>
              <p:nvPr/>
            </p:nvSpPr>
            <p:spPr bwMode="auto">
              <a:xfrm>
                <a:off x="1549" y="136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19" name="Freeform 757"/>
              <p:cNvSpPr>
                <a:spLocks noEditPoints="1"/>
              </p:cNvSpPr>
              <p:nvPr/>
            </p:nvSpPr>
            <p:spPr bwMode="auto">
              <a:xfrm>
                <a:off x="1544" y="136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0" name="Freeform 758"/>
              <p:cNvSpPr>
                <a:spLocks/>
              </p:cNvSpPr>
              <p:nvPr/>
            </p:nvSpPr>
            <p:spPr bwMode="auto">
              <a:xfrm>
                <a:off x="1237" y="113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1" name="Freeform 759"/>
              <p:cNvSpPr>
                <a:spLocks noEditPoints="1"/>
              </p:cNvSpPr>
              <p:nvPr/>
            </p:nvSpPr>
            <p:spPr bwMode="auto">
              <a:xfrm>
                <a:off x="1232" y="113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2" name="Freeform 760"/>
              <p:cNvSpPr>
                <a:spLocks/>
              </p:cNvSpPr>
              <p:nvPr/>
            </p:nvSpPr>
            <p:spPr bwMode="auto">
              <a:xfrm>
                <a:off x="1143" y="106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3" name="Freeform 761"/>
              <p:cNvSpPr>
                <a:spLocks noEditPoints="1"/>
              </p:cNvSpPr>
              <p:nvPr/>
            </p:nvSpPr>
            <p:spPr bwMode="auto">
              <a:xfrm>
                <a:off x="1138" y="106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4" name="Freeform 762"/>
              <p:cNvSpPr>
                <a:spLocks/>
              </p:cNvSpPr>
              <p:nvPr/>
            </p:nvSpPr>
            <p:spPr bwMode="auto">
              <a:xfrm>
                <a:off x="1472" y="85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5" name="Freeform 763"/>
              <p:cNvSpPr>
                <a:spLocks noEditPoints="1"/>
              </p:cNvSpPr>
              <p:nvPr/>
            </p:nvSpPr>
            <p:spPr bwMode="auto">
              <a:xfrm>
                <a:off x="1467" y="84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6" name="Freeform 764"/>
              <p:cNvSpPr>
                <a:spLocks/>
              </p:cNvSpPr>
              <p:nvPr/>
            </p:nvSpPr>
            <p:spPr bwMode="auto">
              <a:xfrm>
                <a:off x="1967" y="139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7" name="Freeform 765"/>
              <p:cNvSpPr>
                <a:spLocks noEditPoints="1"/>
              </p:cNvSpPr>
              <p:nvPr/>
            </p:nvSpPr>
            <p:spPr bwMode="auto">
              <a:xfrm>
                <a:off x="1962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8" name="Freeform 766"/>
              <p:cNvSpPr>
                <a:spLocks/>
              </p:cNvSpPr>
              <p:nvPr/>
            </p:nvSpPr>
            <p:spPr bwMode="auto">
              <a:xfrm>
                <a:off x="1145" y="97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29" name="Freeform 767"/>
              <p:cNvSpPr>
                <a:spLocks noEditPoints="1"/>
              </p:cNvSpPr>
              <p:nvPr/>
            </p:nvSpPr>
            <p:spPr bwMode="auto">
              <a:xfrm>
                <a:off x="1140" y="96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0" name="Freeform 768"/>
              <p:cNvSpPr>
                <a:spLocks/>
              </p:cNvSpPr>
              <p:nvPr/>
            </p:nvSpPr>
            <p:spPr bwMode="auto">
              <a:xfrm>
                <a:off x="1301" y="99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1" name="Freeform 769"/>
              <p:cNvSpPr>
                <a:spLocks noEditPoints="1"/>
              </p:cNvSpPr>
              <p:nvPr/>
            </p:nvSpPr>
            <p:spPr bwMode="auto">
              <a:xfrm>
                <a:off x="1296" y="994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2" name="Freeform 770"/>
              <p:cNvSpPr>
                <a:spLocks/>
              </p:cNvSpPr>
              <p:nvPr/>
            </p:nvSpPr>
            <p:spPr bwMode="auto">
              <a:xfrm>
                <a:off x="1950" y="155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3" name="Freeform 771"/>
              <p:cNvSpPr>
                <a:spLocks noEditPoints="1"/>
              </p:cNvSpPr>
              <p:nvPr/>
            </p:nvSpPr>
            <p:spPr bwMode="auto">
              <a:xfrm>
                <a:off x="1945" y="155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4" name="Freeform 772"/>
              <p:cNvSpPr>
                <a:spLocks/>
              </p:cNvSpPr>
              <p:nvPr/>
            </p:nvSpPr>
            <p:spPr bwMode="auto">
              <a:xfrm>
                <a:off x="1974" y="140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5" name="Freeform 773"/>
              <p:cNvSpPr>
                <a:spLocks noEditPoints="1"/>
              </p:cNvSpPr>
              <p:nvPr/>
            </p:nvSpPr>
            <p:spPr bwMode="auto">
              <a:xfrm>
                <a:off x="1969" y="1399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6" name="Freeform 774"/>
              <p:cNvSpPr>
                <a:spLocks/>
              </p:cNvSpPr>
              <p:nvPr/>
            </p:nvSpPr>
            <p:spPr bwMode="auto">
              <a:xfrm>
                <a:off x="1235" y="113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7" name="Freeform 775"/>
              <p:cNvSpPr>
                <a:spLocks noEditPoints="1"/>
              </p:cNvSpPr>
              <p:nvPr/>
            </p:nvSpPr>
            <p:spPr bwMode="auto">
              <a:xfrm>
                <a:off x="1230" y="112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8" name="Freeform 776"/>
              <p:cNvSpPr>
                <a:spLocks/>
              </p:cNvSpPr>
              <p:nvPr/>
            </p:nvSpPr>
            <p:spPr bwMode="auto">
              <a:xfrm>
                <a:off x="1270" y="82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39" name="Freeform 777"/>
              <p:cNvSpPr>
                <a:spLocks noEditPoints="1"/>
              </p:cNvSpPr>
              <p:nvPr/>
            </p:nvSpPr>
            <p:spPr bwMode="auto">
              <a:xfrm>
                <a:off x="1265" y="82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0" name="Freeform 778"/>
              <p:cNvSpPr>
                <a:spLocks/>
              </p:cNvSpPr>
              <p:nvPr/>
            </p:nvSpPr>
            <p:spPr bwMode="auto">
              <a:xfrm>
                <a:off x="1370" y="115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1" name="Freeform 779"/>
              <p:cNvSpPr>
                <a:spLocks noEditPoints="1"/>
              </p:cNvSpPr>
              <p:nvPr/>
            </p:nvSpPr>
            <p:spPr bwMode="auto">
              <a:xfrm>
                <a:off x="1365" y="114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2" name="Freeform 780"/>
              <p:cNvSpPr>
                <a:spLocks/>
              </p:cNvSpPr>
              <p:nvPr/>
            </p:nvSpPr>
            <p:spPr bwMode="auto">
              <a:xfrm>
                <a:off x="1269" y="9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3" name="Freeform 781"/>
              <p:cNvSpPr>
                <a:spLocks noEditPoints="1"/>
              </p:cNvSpPr>
              <p:nvPr/>
            </p:nvSpPr>
            <p:spPr bwMode="auto">
              <a:xfrm>
                <a:off x="1264" y="92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4" name="Freeform 782"/>
              <p:cNvSpPr>
                <a:spLocks/>
              </p:cNvSpPr>
              <p:nvPr/>
            </p:nvSpPr>
            <p:spPr bwMode="auto">
              <a:xfrm>
                <a:off x="1536" y="115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5" name="Freeform 783"/>
              <p:cNvSpPr>
                <a:spLocks noEditPoints="1"/>
              </p:cNvSpPr>
              <p:nvPr/>
            </p:nvSpPr>
            <p:spPr bwMode="auto">
              <a:xfrm>
                <a:off x="1531" y="115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6" name="Freeform 784"/>
              <p:cNvSpPr>
                <a:spLocks/>
              </p:cNvSpPr>
              <p:nvPr/>
            </p:nvSpPr>
            <p:spPr bwMode="auto">
              <a:xfrm>
                <a:off x="1466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7" name="Freeform 785"/>
              <p:cNvSpPr>
                <a:spLocks noEditPoints="1"/>
              </p:cNvSpPr>
              <p:nvPr/>
            </p:nvSpPr>
            <p:spPr bwMode="auto">
              <a:xfrm>
                <a:off x="1461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8" name="Freeform 786"/>
              <p:cNvSpPr>
                <a:spLocks/>
              </p:cNvSpPr>
              <p:nvPr/>
            </p:nvSpPr>
            <p:spPr bwMode="auto">
              <a:xfrm>
                <a:off x="1525" y="141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49" name="Freeform 787"/>
              <p:cNvSpPr>
                <a:spLocks noEditPoints="1"/>
              </p:cNvSpPr>
              <p:nvPr/>
            </p:nvSpPr>
            <p:spPr bwMode="auto">
              <a:xfrm>
                <a:off x="1520" y="141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0" name="Freeform 788"/>
              <p:cNvSpPr>
                <a:spLocks/>
              </p:cNvSpPr>
              <p:nvPr/>
            </p:nvSpPr>
            <p:spPr bwMode="auto">
              <a:xfrm>
                <a:off x="1334" y="9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1" name="Freeform 789"/>
              <p:cNvSpPr>
                <a:spLocks noEditPoints="1"/>
              </p:cNvSpPr>
              <p:nvPr/>
            </p:nvSpPr>
            <p:spPr bwMode="auto">
              <a:xfrm>
                <a:off x="1329" y="93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2" name="Freeform 790"/>
              <p:cNvSpPr>
                <a:spLocks/>
              </p:cNvSpPr>
              <p:nvPr/>
            </p:nvSpPr>
            <p:spPr bwMode="auto">
              <a:xfrm>
                <a:off x="1222" y="85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3" name="Freeform 791"/>
              <p:cNvSpPr>
                <a:spLocks noEditPoints="1"/>
              </p:cNvSpPr>
              <p:nvPr/>
            </p:nvSpPr>
            <p:spPr bwMode="auto">
              <a:xfrm>
                <a:off x="1217" y="85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4" name="Freeform 792"/>
              <p:cNvSpPr>
                <a:spLocks/>
              </p:cNvSpPr>
              <p:nvPr/>
            </p:nvSpPr>
            <p:spPr bwMode="auto">
              <a:xfrm>
                <a:off x="1305" y="104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5" name="Freeform 793"/>
              <p:cNvSpPr>
                <a:spLocks noEditPoints="1"/>
              </p:cNvSpPr>
              <p:nvPr/>
            </p:nvSpPr>
            <p:spPr bwMode="auto">
              <a:xfrm>
                <a:off x="1300" y="1037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6" name="Freeform 794"/>
              <p:cNvSpPr>
                <a:spLocks/>
              </p:cNvSpPr>
              <p:nvPr/>
            </p:nvSpPr>
            <p:spPr bwMode="auto">
              <a:xfrm>
                <a:off x="1215" y="9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7" name="Freeform 795"/>
              <p:cNvSpPr>
                <a:spLocks noEditPoints="1"/>
              </p:cNvSpPr>
              <p:nvPr/>
            </p:nvSpPr>
            <p:spPr bwMode="auto">
              <a:xfrm>
                <a:off x="1210" y="9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8" name="Freeform 796"/>
              <p:cNvSpPr>
                <a:spLocks/>
              </p:cNvSpPr>
              <p:nvPr/>
            </p:nvSpPr>
            <p:spPr bwMode="auto">
              <a:xfrm>
                <a:off x="1401" y="102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59" name="Freeform 797"/>
              <p:cNvSpPr>
                <a:spLocks noEditPoints="1"/>
              </p:cNvSpPr>
              <p:nvPr/>
            </p:nvSpPr>
            <p:spPr bwMode="auto">
              <a:xfrm>
                <a:off x="1396" y="102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0" name="Freeform 798"/>
              <p:cNvSpPr>
                <a:spLocks/>
              </p:cNvSpPr>
              <p:nvPr/>
            </p:nvSpPr>
            <p:spPr bwMode="auto">
              <a:xfrm>
                <a:off x="1450" y="117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1" name="Freeform 799"/>
              <p:cNvSpPr>
                <a:spLocks noEditPoints="1"/>
              </p:cNvSpPr>
              <p:nvPr/>
            </p:nvSpPr>
            <p:spPr bwMode="auto">
              <a:xfrm>
                <a:off x="1445" y="116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2" name="Freeform 800"/>
              <p:cNvSpPr>
                <a:spLocks/>
              </p:cNvSpPr>
              <p:nvPr/>
            </p:nvSpPr>
            <p:spPr bwMode="auto">
              <a:xfrm>
                <a:off x="1145" y="9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3" name="Freeform 801"/>
              <p:cNvSpPr>
                <a:spLocks noEditPoints="1"/>
              </p:cNvSpPr>
              <p:nvPr/>
            </p:nvSpPr>
            <p:spPr bwMode="auto">
              <a:xfrm>
                <a:off x="1140" y="98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4" name="Freeform 802"/>
              <p:cNvSpPr>
                <a:spLocks/>
              </p:cNvSpPr>
              <p:nvPr/>
            </p:nvSpPr>
            <p:spPr bwMode="auto">
              <a:xfrm>
                <a:off x="1146" y="100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5" name="Freeform 803"/>
              <p:cNvSpPr>
                <a:spLocks noEditPoints="1"/>
              </p:cNvSpPr>
              <p:nvPr/>
            </p:nvSpPr>
            <p:spPr bwMode="auto">
              <a:xfrm>
                <a:off x="1141" y="99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6" name="Freeform 804"/>
              <p:cNvSpPr>
                <a:spLocks/>
              </p:cNvSpPr>
              <p:nvPr/>
            </p:nvSpPr>
            <p:spPr bwMode="auto">
              <a:xfrm>
                <a:off x="1109" y="100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7" name="Freeform 805"/>
              <p:cNvSpPr>
                <a:spLocks noEditPoints="1"/>
              </p:cNvSpPr>
              <p:nvPr/>
            </p:nvSpPr>
            <p:spPr bwMode="auto">
              <a:xfrm>
                <a:off x="1104" y="100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8" name="Freeform 806"/>
              <p:cNvSpPr>
                <a:spLocks/>
              </p:cNvSpPr>
              <p:nvPr/>
            </p:nvSpPr>
            <p:spPr bwMode="auto">
              <a:xfrm>
                <a:off x="1280" y="967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69" name="Freeform 807"/>
              <p:cNvSpPr>
                <a:spLocks noEditPoints="1"/>
              </p:cNvSpPr>
              <p:nvPr/>
            </p:nvSpPr>
            <p:spPr bwMode="auto">
              <a:xfrm>
                <a:off x="1276" y="96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  <p:sp>
            <p:nvSpPr>
              <p:cNvPr id="1670" name="Freeform 808"/>
              <p:cNvSpPr>
                <a:spLocks/>
              </p:cNvSpPr>
              <p:nvPr/>
            </p:nvSpPr>
            <p:spPr bwMode="auto">
              <a:xfrm>
                <a:off x="1246" y="88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t-IT"/>
              </a:p>
            </p:txBody>
          </p:sp>
        </p:grpSp>
        <p:sp>
          <p:nvSpPr>
            <p:cNvPr id="1330" name="Freeform 810"/>
            <p:cNvSpPr>
              <a:spLocks noEditPoints="1"/>
            </p:cNvSpPr>
            <p:nvPr/>
          </p:nvSpPr>
          <p:spPr bwMode="auto">
            <a:xfrm>
              <a:off x="1970088" y="13922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1" name="Freeform 811"/>
            <p:cNvSpPr>
              <a:spLocks/>
            </p:cNvSpPr>
            <p:nvPr/>
          </p:nvSpPr>
          <p:spPr bwMode="auto">
            <a:xfrm>
              <a:off x="1998663" y="14827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2" name="Freeform 812"/>
            <p:cNvSpPr>
              <a:spLocks noEditPoints="1"/>
            </p:cNvSpPr>
            <p:nvPr/>
          </p:nvSpPr>
          <p:spPr bwMode="auto">
            <a:xfrm>
              <a:off x="1990725" y="14747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3" name="Freeform 813"/>
            <p:cNvSpPr>
              <a:spLocks/>
            </p:cNvSpPr>
            <p:nvPr/>
          </p:nvSpPr>
          <p:spPr bwMode="auto">
            <a:xfrm>
              <a:off x="1803400" y="15668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4" name="Freeform 814"/>
            <p:cNvSpPr>
              <a:spLocks noEditPoints="1"/>
            </p:cNvSpPr>
            <p:nvPr/>
          </p:nvSpPr>
          <p:spPr bwMode="auto">
            <a:xfrm>
              <a:off x="1795463" y="155892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5" name="Freeform 815"/>
            <p:cNvSpPr>
              <a:spLocks/>
            </p:cNvSpPr>
            <p:nvPr/>
          </p:nvSpPr>
          <p:spPr bwMode="auto">
            <a:xfrm>
              <a:off x="1824038" y="16033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6" name="Freeform 816"/>
            <p:cNvSpPr>
              <a:spLocks noEditPoints="1"/>
            </p:cNvSpPr>
            <p:nvPr/>
          </p:nvSpPr>
          <p:spPr bwMode="auto">
            <a:xfrm>
              <a:off x="1816100" y="159543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7" name="Freeform 817"/>
            <p:cNvSpPr>
              <a:spLocks/>
            </p:cNvSpPr>
            <p:nvPr/>
          </p:nvSpPr>
          <p:spPr bwMode="auto">
            <a:xfrm>
              <a:off x="1930400" y="14414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8" name="Freeform 818"/>
            <p:cNvSpPr>
              <a:spLocks noEditPoints="1"/>
            </p:cNvSpPr>
            <p:nvPr/>
          </p:nvSpPr>
          <p:spPr bwMode="auto">
            <a:xfrm>
              <a:off x="1924050" y="14335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39" name="Freeform 819"/>
            <p:cNvSpPr>
              <a:spLocks/>
            </p:cNvSpPr>
            <p:nvPr/>
          </p:nvSpPr>
          <p:spPr bwMode="auto">
            <a:xfrm>
              <a:off x="1793875" y="151130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0" name="Freeform 820"/>
            <p:cNvSpPr>
              <a:spLocks noEditPoints="1"/>
            </p:cNvSpPr>
            <p:nvPr/>
          </p:nvSpPr>
          <p:spPr bwMode="auto">
            <a:xfrm>
              <a:off x="1785938" y="15033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1" name="Freeform 821"/>
            <p:cNvSpPr>
              <a:spLocks/>
            </p:cNvSpPr>
            <p:nvPr/>
          </p:nvSpPr>
          <p:spPr bwMode="auto">
            <a:xfrm>
              <a:off x="1751013" y="15160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2" name="Freeform 822"/>
            <p:cNvSpPr>
              <a:spLocks noEditPoints="1"/>
            </p:cNvSpPr>
            <p:nvPr/>
          </p:nvSpPr>
          <p:spPr bwMode="auto">
            <a:xfrm>
              <a:off x="1743075" y="150812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3" name="Freeform 823"/>
            <p:cNvSpPr>
              <a:spLocks/>
            </p:cNvSpPr>
            <p:nvPr/>
          </p:nvSpPr>
          <p:spPr bwMode="auto">
            <a:xfrm>
              <a:off x="1751013" y="142875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4" name="Freeform 824"/>
            <p:cNvSpPr>
              <a:spLocks noEditPoints="1"/>
            </p:cNvSpPr>
            <p:nvPr/>
          </p:nvSpPr>
          <p:spPr bwMode="auto">
            <a:xfrm>
              <a:off x="1743075" y="14208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5" name="Freeform 825"/>
            <p:cNvSpPr>
              <a:spLocks/>
            </p:cNvSpPr>
            <p:nvPr/>
          </p:nvSpPr>
          <p:spPr bwMode="auto">
            <a:xfrm>
              <a:off x="1719263" y="14557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6" name="Freeform 826"/>
            <p:cNvSpPr>
              <a:spLocks noEditPoints="1"/>
            </p:cNvSpPr>
            <p:nvPr/>
          </p:nvSpPr>
          <p:spPr bwMode="auto">
            <a:xfrm>
              <a:off x="1711325" y="144780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7" name="Freeform 827"/>
            <p:cNvSpPr>
              <a:spLocks/>
            </p:cNvSpPr>
            <p:nvPr/>
          </p:nvSpPr>
          <p:spPr bwMode="auto">
            <a:xfrm>
              <a:off x="1822450" y="16129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8" name="Freeform 828"/>
            <p:cNvSpPr>
              <a:spLocks noEditPoints="1"/>
            </p:cNvSpPr>
            <p:nvPr/>
          </p:nvSpPr>
          <p:spPr bwMode="auto">
            <a:xfrm>
              <a:off x="1814513" y="160496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49" name="Freeform 829"/>
            <p:cNvSpPr>
              <a:spLocks/>
            </p:cNvSpPr>
            <p:nvPr/>
          </p:nvSpPr>
          <p:spPr bwMode="auto">
            <a:xfrm>
              <a:off x="1843088" y="161766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0" name="Freeform 830"/>
            <p:cNvSpPr>
              <a:spLocks noEditPoints="1"/>
            </p:cNvSpPr>
            <p:nvPr/>
          </p:nvSpPr>
          <p:spPr bwMode="auto">
            <a:xfrm>
              <a:off x="1835150" y="1609725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1" name="Freeform 831"/>
            <p:cNvSpPr>
              <a:spLocks/>
            </p:cNvSpPr>
            <p:nvPr/>
          </p:nvSpPr>
          <p:spPr bwMode="auto">
            <a:xfrm>
              <a:off x="1838325" y="1470025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2" name="Freeform 832"/>
            <p:cNvSpPr>
              <a:spLocks noEditPoints="1"/>
            </p:cNvSpPr>
            <p:nvPr/>
          </p:nvSpPr>
          <p:spPr bwMode="auto">
            <a:xfrm>
              <a:off x="1830388" y="146208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3" name="Freeform 833"/>
            <p:cNvSpPr>
              <a:spLocks/>
            </p:cNvSpPr>
            <p:nvPr/>
          </p:nvSpPr>
          <p:spPr bwMode="auto">
            <a:xfrm>
              <a:off x="1862138" y="15446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4" name="Freeform 834"/>
            <p:cNvSpPr>
              <a:spLocks noEditPoints="1"/>
            </p:cNvSpPr>
            <p:nvPr/>
          </p:nvSpPr>
          <p:spPr bwMode="auto">
            <a:xfrm>
              <a:off x="1854200" y="1536700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5" name="Freeform 835"/>
            <p:cNvSpPr>
              <a:spLocks/>
            </p:cNvSpPr>
            <p:nvPr/>
          </p:nvSpPr>
          <p:spPr bwMode="auto">
            <a:xfrm>
              <a:off x="1782763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6" name="Freeform 836"/>
            <p:cNvSpPr>
              <a:spLocks noEditPoints="1"/>
            </p:cNvSpPr>
            <p:nvPr/>
          </p:nvSpPr>
          <p:spPr bwMode="auto">
            <a:xfrm>
              <a:off x="1774825" y="157797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7" name="Freeform 837"/>
            <p:cNvSpPr>
              <a:spLocks/>
            </p:cNvSpPr>
            <p:nvPr/>
          </p:nvSpPr>
          <p:spPr bwMode="auto">
            <a:xfrm>
              <a:off x="1919288" y="15255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8" name="Freeform 838"/>
            <p:cNvSpPr>
              <a:spLocks noEditPoints="1"/>
            </p:cNvSpPr>
            <p:nvPr/>
          </p:nvSpPr>
          <p:spPr bwMode="auto">
            <a:xfrm>
              <a:off x="1911350" y="1517650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59" name="Freeform 839"/>
            <p:cNvSpPr>
              <a:spLocks/>
            </p:cNvSpPr>
            <p:nvPr/>
          </p:nvSpPr>
          <p:spPr bwMode="auto">
            <a:xfrm>
              <a:off x="1830388" y="1692275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0" name="Freeform 840"/>
            <p:cNvSpPr>
              <a:spLocks noEditPoints="1"/>
            </p:cNvSpPr>
            <p:nvPr/>
          </p:nvSpPr>
          <p:spPr bwMode="auto">
            <a:xfrm>
              <a:off x="1822450" y="16843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1" name="Freeform 841"/>
            <p:cNvSpPr>
              <a:spLocks/>
            </p:cNvSpPr>
            <p:nvPr/>
          </p:nvSpPr>
          <p:spPr bwMode="auto">
            <a:xfrm>
              <a:off x="1782763" y="1598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2" name="Freeform 842"/>
            <p:cNvSpPr>
              <a:spLocks noEditPoints="1"/>
            </p:cNvSpPr>
            <p:nvPr/>
          </p:nvSpPr>
          <p:spPr bwMode="auto">
            <a:xfrm>
              <a:off x="1774825" y="15922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3" name="Freeform 843"/>
            <p:cNvSpPr>
              <a:spLocks/>
            </p:cNvSpPr>
            <p:nvPr/>
          </p:nvSpPr>
          <p:spPr bwMode="auto">
            <a:xfrm>
              <a:off x="1768475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4" name="Freeform 844"/>
            <p:cNvSpPr>
              <a:spLocks noEditPoints="1"/>
            </p:cNvSpPr>
            <p:nvPr/>
          </p:nvSpPr>
          <p:spPr bwMode="auto">
            <a:xfrm>
              <a:off x="1760538" y="157797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5" name="Freeform 845"/>
            <p:cNvSpPr>
              <a:spLocks/>
            </p:cNvSpPr>
            <p:nvPr/>
          </p:nvSpPr>
          <p:spPr bwMode="auto">
            <a:xfrm>
              <a:off x="1763713" y="15890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6" name="Freeform 846"/>
            <p:cNvSpPr>
              <a:spLocks noEditPoints="1"/>
            </p:cNvSpPr>
            <p:nvPr/>
          </p:nvSpPr>
          <p:spPr bwMode="auto">
            <a:xfrm>
              <a:off x="1755775" y="15827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7" name="Freeform 847"/>
            <p:cNvSpPr>
              <a:spLocks/>
            </p:cNvSpPr>
            <p:nvPr/>
          </p:nvSpPr>
          <p:spPr bwMode="auto">
            <a:xfrm>
              <a:off x="1876425" y="15525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8" name="Freeform 848"/>
            <p:cNvSpPr>
              <a:spLocks noEditPoints="1"/>
            </p:cNvSpPr>
            <p:nvPr/>
          </p:nvSpPr>
          <p:spPr bwMode="auto">
            <a:xfrm>
              <a:off x="1868488" y="15446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69" name="Freeform 849"/>
            <p:cNvSpPr>
              <a:spLocks/>
            </p:cNvSpPr>
            <p:nvPr/>
          </p:nvSpPr>
          <p:spPr bwMode="auto">
            <a:xfrm>
              <a:off x="1822450" y="1692275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0" name="Freeform 850"/>
            <p:cNvSpPr>
              <a:spLocks noEditPoints="1"/>
            </p:cNvSpPr>
            <p:nvPr/>
          </p:nvSpPr>
          <p:spPr bwMode="auto">
            <a:xfrm>
              <a:off x="1816100" y="16843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1" name="Freeform 851"/>
            <p:cNvSpPr>
              <a:spLocks/>
            </p:cNvSpPr>
            <p:nvPr/>
          </p:nvSpPr>
          <p:spPr bwMode="auto">
            <a:xfrm>
              <a:off x="1881188" y="15208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2" name="Freeform 852"/>
            <p:cNvSpPr>
              <a:spLocks noEditPoints="1"/>
            </p:cNvSpPr>
            <p:nvPr/>
          </p:nvSpPr>
          <p:spPr bwMode="auto">
            <a:xfrm>
              <a:off x="1873250" y="1512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3" name="Freeform 853"/>
            <p:cNvSpPr>
              <a:spLocks/>
            </p:cNvSpPr>
            <p:nvPr/>
          </p:nvSpPr>
          <p:spPr bwMode="auto">
            <a:xfrm>
              <a:off x="1879600" y="15113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4" name="Freeform 854"/>
            <p:cNvSpPr>
              <a:spLocks noEditPoints="1"/>
            </p:cNvSpPr>
            <p:nvPr/>
          </p:nvSpPr>
          <p:spPr bwMode="auto">
            <a:xfrm>
              <a:off x="1871663" y="15033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5" name="Freeform 855"/>
            <p:cNvSpPr>
              <a:spLocks/>
            </p:cNvSpPr>
            <p:nvPr/>
          </p:nvSpPr>
          <p:spPr bwMode="auto">
            <a:xfrm>
              <a:off x="2000250" y="14366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6" name="Freeform 856"/>
            <p:cNvSpPr>
              <a:spLocks noEditPoints="1"/>
            </p:cNvSpPr>
            <p:nvPr/>
          </p:nvSpPr>
          <p:spPr bwMode="auto">
            <a:xfrm>
              <a:off x="1992313" y="143033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7" name="Freeform 857"/>
            <p:cNvSpPr>
              <a:spLocks/>
            </p:cNvSpPr>
            <p:nvPr/>
          </p:nvSpPr>
          <p:spPr bwMode="auto">
            <a:xfrm>
              <a:off x="1962150" y="1470025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8" name="Freeform 858"/>
            <p:cNvSpPr>
              <a:spLocks noEditPoints="1"/>
            </p:cNvSpPr>
            <p:nvPr/>
          </p:nvSpPr>
          <p:spPr bwMode="auto">
            <a:xfrm>
              <a:off x="1954213" y="14620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79" name="Freeform 859"/>
            <p:cNvSpPr>
              <a:spLocks/>
            </p:cNvSpPr>
            <p:nvPr/>
          </p:nvSpPr>
          <p:spPr bwMode="auto">
            <a:xfrm>
              <a:off x="1952625" y="16367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0" name="Freeform 860"/>
            <p:cNvSpPr>
              <a:spLocks noEditPoints="1"/>
            </p:cNvSpPr>
            <p:nvPr/>
          </p:nvSpPr>
          <p:spPr bwMode="auto">
            <a:xfrm>
              <a:off x="1944688" y="162877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1" name="Freeform 861"/>
            <p:cNvSpPr>
              <a:spLocks/>
            </p:cNvSpPr>
            <p:nvPr/>
          </p:nvSpPr>
          <p:spPr bwMode="auto">
            <a:xfrm>
              <a:off x="1984375" y="15017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2" name="Freeform 862"/>
            <p:cNvSpPr>
              <a:spLocks noEditPoints="1"/>
            </p:cNvSpPr>
            <p:nvPr/>
          </p:nvSpPr>
          <p:spPr bwMode="auto">
            <a:xfrm>
              <a:off x="1976438" y="14938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3" name="Freeform 863"/>
            <p:cNvSpPr>
              <a:spLocks/>
            </p:cNvSpPr>
            <p:nvPr/>
          </p:nvSpPr>
          <p:spPr bwMode="auto">
            <a:xfrm>
              <a:off x="1908175" y="168275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4" name="Freeform 864"/>
            <p:cNvSpPr>
              <a:spLocks noEditPoints="1"/>
            </p:cNvSpPr>
            <p:nvPr/>
          </p:nvSpPr>
          <p:spPr bwMode="auto">
            <a:xfrm>
              <a:off x="1900238" y="1674813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5" name="Freeform 865"/>
            <p:cNvSpPr>
              <a:spLocks/>
            </p:cNvSpPr>
            <p:nvPr/>
          </p:nvSpPr>
          <p:spPr bwMode="auto">
            <a:xfrm>
              <a:off x="1895475" y="17018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6" name="Freeform 866"/>
            <p:cNvSpPr>
              <a:spLocks noEditPoints="1"/>
            </p:cNvSpPr>
            <p:nvPr/>
          </p:nvSpPr>
          <p:spPr bwMode="auto">
            <a:xfrm>
              <a:off x="1889125" y="16938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7" name="Freeform 867"/>
            <p:cNvSpPr>
              <a:spLocks/>
            </p:cNvSpPr>
            <p:nvPr/>
          </p:nvSpPr>
          <p:spPr bwMode="auto">
            <a:xfrm>
              <a:off x="1874838" y="16446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8" name="Freeform 868"/>
            <p:cNvSpPr>
              <a:spLocks noEditPoints="1"/>
            </p:cNvSpPr>
            <p:nvPr/>
          </p:nvSpPr>
          <p:spPr bwMode="auto">
            <a:xfrm>
              <a:off x="1866900" y="1638300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89" name="Freeform 869"/>
            <p:cNvSpPr>
              <a:spLocks/>
            </p:cNvSpPr>
            <p:nvPr/>
          </p:nvSpPr>
          <p:spPr bwMode="auto">
            <a:xfrm>
              <a:off x="2087563" y="19462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0" name="Freeform 870"/>
            <p:cNvSpPr>
              <a:spLocks noEditPoints="1"/>
            </p:cNvSpPr>
            <p:nvPr/>
          </p:nvSpPr>
          <p:spPr bwMode="auto">
            <a:xfrm>
              <a:off x="2079625" y="19383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1" name="Freeform 871"/>
            <p:cNvSpPr>
              <a:spLocks/>
            </p:cNvSpPr>
            <p:nvPr/>
          </p:nvSpPr>
          <p:spPr bwMode="auto">
            <a:xfrm>
              <a:off x="1878013" y="17843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2" name="Freeform 872"/>
            <p:cNvSpPr>
              <a:spLocks noEditPoints="1"/>
            </p:cNvSpPr>
            <p:nvPr/>
          </p:nvSpPr>
          <p:spPr bwMode="auto">
            <a:xfrm>
              <a:off x="1870075" y="177641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3" name="Freeform 873"/>
            <p:cNvSpPr>
              <a:spLocks/>
            </p:cNvSpPr>
            <p:nvPr/>
          </p:nvSpPr>
          <p:spPr bwMode="auto">
            <a:xfrm>
              <a:off x="1920875" y="18351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4" name="Freeform 874"/>
            <p:cNvSpPr>
              <a:spLocks noEditPoints="1"/>
            </p:cNvSpPr>
            <p:nvPr/>
          </p:nvSpPr>
          <p:spPr bwMode="auto">
            <a:xfrm>
              <a:off x="1912938" y="1827213"/>
              <a:ext cx="187325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5" name="Freeform 875"/>
            <p:cNvSpPr>
              <a:spLocks/>
            </p:cNvSpPr>
            <p:nvPr/>
          </p:nvSpPr>
          <p:spPr bwMode="auto">
            <a:xfrm>
              <a:off x="1774825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6" name="Freeform 876"/>
            <p:cNvSpPr>
              <a:spLocks noEditPoints="1"/>
            </p:cNvSpPr>
            <p:nvPr/>
          </p:nvSpPr>
          <p:spPr bwMode="auto">
            <a:xfrm>
              <a:off x="1766888" y="158273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7" name="Freeform 877"/>
            <p:cNvSpPr>
              <a:spLocks/>
            </p:cNvSpPr>
            <p:nvPr/>
          </p:nvSpPr>
          <p:spPr bwMode="auto">
            <a:xfrm>
              <a:off x="1882775" y="18303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8" name="Freeform 878"/>
            <p:cNvSpPr>
              <a:spLocks noEditPoints="1"/>
            </p:cNvSpPr>
            <p:nvPr/>
          </p:nvSpPr>
          <p:spPr bwMode="auto">
            <a:xfrm>
              <a:off x="1874838" y="18240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399" name="Freeform 879"/>
            <p:cNvSpPr>
              <a:spLocks/>
            </p:cNvSpPr>
            <p:nvPr/>
          </p:nvSpPr>
          <p:spPr bwMode="auto">
            <a:xfrm>
              <a:off x="1890713" y="18034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0" name="Freeform 880"/>
            <p:cNvSpPr>
              <a:spLocks noEditPoints="1"/>
            </p:cNvSpPr>
            <p:nvPr/>
          </p:nvSpPr>
          <p:spPr bwMode="auto">
            <a:xfrm>
              <a:off x="1882775" y="17954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1" name="Freeform 881"/>
            <p:cNvSpPr>
              <a:spLocks/>
            </p:cNvSpPr>
            <p:nvPr/>
          </p:nvSpPr>
          <p:spPr bwMode="auto">
            <a:xfrm>
              <a:off x="1935163" y="17478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2" name="Freeform 882"/>
            <p:cNvSpPr>
              <a:spLocks noEditPoints="1"/>
            </p:cNvSpPr>
            <p:nvPr/>
          </p:nvSpPr>
          <p:spPr bwMode="auto">
            <a:xfrm>
              <a:off x="1927225" y="1739900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3" name="Freeform 883"/>
            <p:cNvSpPr>
              <a:spLocks/>
            </p:cNvSpPr>
            <p:nvPr/>
          </p:nvSpPr>
          <p:spPr bwMode="auto">
            <a:xfrm>
              <a:off x="1901825" y="17287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4" name="Freeform 884"/>
            <p:cNvSpPr>
              <a:spLocks noEditPoints="1"/>
            </p:cNvSpPr>
            <p:nvPr/>
          </p:nvSpPr>
          <p:spPr bwMode="auto">
            <a:xfrm>
              <a:off x="1893888" y="1720850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5" name="Freeform 885"/>
            <p:cNvSpPr>
              <a:spLocks/>
            </p:cNvSpPr>
            <p:nvPr/>
          </p:nvSpPr>
          <p:spPr bwMode="auto">
            <a:xfrm>
              <a:off x="1787525" y="16081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6" name="Freeform 886"/>
            <p:cNvSpPr>
              <a:spLocks noEditPoints="1"/>
            </p:cNvSpPr>
            <p:nvPr/>
          </p:nvSpPr>
          <p:spPr bwMode="auto">
            <a:xfrm>
              <a:off x="1779588" y="1601788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7" name="Freeform 887"/>
            <p:cNvSpPr>
              <a:spLocks/>
            </p:cNvSpPr>
            <p:nvPr/>
          </p:nvSpPr>
          <p:spPr bwMode="auto">
            <a:xfrm>
              <a:off x="1906588" y="16589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8" name="Freeform 888"/>
            <p:cNvSpPr>
              <a:spLocks noEditPoints="1"/>
            </p:cNvSpPr>
            <p:nvPr/>
          </p:nvSpPr>
          <p:spPr bwMode="auto">
            <a:xfrm>
              <a:off x="1898650" y="165258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09" name="Freeform 889"/>
            <p:cNvSpPr>
              <a:spLocks/>
            </p:cNvSpPr>
            <p:nvPr/>
          </p:nvSpPr>
          <p:spPr bwMode="auto">
            <a:xfrm>
              <a:off x="1890713" y="18034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0" name="Freeform 890"/>
            <p:cNvSpPr>
              <a:spLocks noEditPoints="1"/>
            </p:cNvSpPr>
            <p:nvPr/>
          </p:nvSpPr>
          <p:spPr bwMode="auto">
            <a:xfrm>
              <a:off x="1882775" y="17954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1" name="Freeform 891"/>
            <p:cNvSpPr>
              <a:spLocks/>
            </p:cNvSpPr>
            <p:nvPr/>
          </p:nvSpPr>
          <p:spPr bwMode="auto">
            <a:xfrm>
              <a:off x="1870075" y="16875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2" name="Freeform 892"/>
            <p:cNvSpPr>
              <a:spLocks noEditPoints="1"/>
            </p:cNvSpPr>
            <p:nvPr/>
          </p:nvSpPr>
          <p:spPr bwMode="auto">
            <a:xfrm>
              <a:off x="1862138" y="167957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3" name="Freeform 893"/>
            <p:cNvSpPr>
              <a:spLocks/>
            </p:cNvSpPr>
            <p:nvPr/>
          </p:nvSpPr>
          <p:spPr bwMode="auto">
            <a:xfrm>
              <a:off x="1874838" y="16081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4" name="Freeform 894"/>
            <p:cNvSpPr>
              <a:spLocks noEditPoints="1"/>
            </p:cNvSpPr>
            <p:nvPr/>
          </p:nvSpPr>
          <p:spPr bwMode="auto">
            <a:xfrm>
              <a:off x="1866900" y="1601788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5" name="Freeform 895"/>
            <p:cNvSpPr>
              <a:spLocks/>
            </p:cNvSpPr>
            <p:nvPr/>
          </p:nvSpPr>
          <p:spPr bwMode="auto">
            <a:xfrm>
              <a:off x="1757363" y="14874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6" name="Freeform 896"/>
            <p:cNvSpPr>
              <a:spLocks noEditPoints="1"/>
            </p:cNvSpPr>
            <p:nvPr/>
          </p:nvSpPr>
          <p:spPr bwMode="auto">
            <a:xfrm>
              <a:off x="1749425" y="14811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7" name="Freeform 897"/>
            <p:cNvSpPr>
              <a:spLocks/>
            </p:cNvSpPr>
            <p:nvPr/>
          </p:nvSpPr>
          <p:spPr bwMode="auto">
            <a:xfrm>
              <a:off x="1944688" y="16541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8" name="Freeform 898"/>
            <p:cNvSpPr>
              <a:spLocks noEditPoints="1"/>
            </p:cNvSpPr>
            <p:nvPr/>
          </p:nvSpPr>
          <p:spPr bwMode="auto">
            <a:xfrm>
              <a:off x="1938338" y="16462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19" name="Freeform 899"/>
            <p:cNvSpPr>
              <a:spLocks/>
            </p:cNvSpPr>
            <p:nvPr/>
          </p:nvSpPr>
          <p:spPr bwMode="auto">
            <a:xfrm>
              <a:off x="1938338" y="167322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0" name="Freeform 900"/>
            <p:cNvSpPr>
              <a:spLocks noEditPoints="1"/>
            </p:cNvSpPr>
            <p:nvPr/>
          </p:nvSpPr>
          <p:spPr bwMode="auto">
            <a:xfrm>
              <a:off x="1930400" y="16652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1" name="Freeform 901"/>
            <p:cNvSpPr>
              <a:spLocks/>
            </p:cNvSpPr>
            <p:nvPr/>
          </p:nvSpPr>
          <p:spPr bwMode="auto">
            <a:xfrm>
              <a:off x="1792288" y="16510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2" name="Freeform 902"/>
            <p:cNvSpPr>
              <a:spLocks noEditPoints="1"/>
            </p:cNvSpPr>
            <p:nvPr/>
          </p:nvSpPr>
          <p:spPr bwMode="auto">
            <a:xfrm>
              <a:off x="1784350" y="16430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3" name="Freeform 903"/>
            <p:cNvSpPr>
              <a:spLocks/>
            </p:cNvSpPr>
            <p:nvPr/>
          </p:nvSpPr>
          <p:spPr bwMode="auto">
            <a:xfrm>
              <a:off x="1855788" y="17018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4" name="Freeform 904"/>
            <p:cNvSpPr>
              <a:spLocks noEditPoints="1"/>
            </p:cNvSpPr>
            <p:nvPr/>
          </p:nvSpPr>
          <p:spPr bwMode="auto">
            <a:xfrm>
              <a:off x="1847850" y="16938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5" name="Freeform 905"/>
            <p:cNvSpPr>
              <a:spLocks/>
            </p:cNvSpPr>
            <p:nvPr/>
          </p:nvSpPr>
          <p:spPr bwMode="auto">
            <a:xfrm>
              <a:off x="1895475" y="17510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6" name="Freeform 906"/>
            <p:cNvSpPr>
              <a:spLocks noEditPoints="1"/>
            </p:cNvSpPr>
            <p:nvPr/>
          </p:nvSpPr>
          <p:spPr bwMode="auto">
            <a:xfrm>
              <a:off x="1889125" y="17446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7" name="Freeform 907"/>
            <p:cNvSpPr>
              <a:spLocks/>
            </p:cNvSpPr>
            <p:nvPr/>
          </p:nvSpPr>
          <p:spPr bwMode="auto">
            <a:xfrm>
              <a:off x="1916113" y="170180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8" name="Freeform 908"/>
            <p:cNvSpPr>
              <a:spLocks noEditPoints="1"/>
            </p:cNvSpPr>
            <p:nvPr/>
          </p:nvSpPr>
          <p:spPr bwMode="auto">
            <a:xfrm>
              <a:off x="1906588" y="16938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29" name="Freeform 909"/>
            <p:cNvSpPr>
              <a:spLocks/>
            </p:cNvSpPr>
            <p:nvPr/>
          </p:nvSpPr>
          <p:spPr bwMode="auto">
            <a:xfrm>
              <a:off x="1804988" y="14970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0" name="Freeform 910"/>
            <p:cNvSpPr>
              <a:spLocks noEditPoints="1"/>
            </p:cNvSpPr>
            <p:nvPr/>
          </p:nvSpPr>
          <p:spPr bwMode="auto">
            <a:xfrm>
              <a:off x="1797050" y="1489075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1" name="Freeform 911"/>
            <p:cNvSpPr>
              <a:spLocks/>
            </p:cNvSpPr>
            <p:nvPr/>
          </p:nvSpPr>
          <p:spPr bwMode="auto">
            <a:xfrm>
              <a:off x="1882775" y="16510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2" name="Freeform 912"/>
            <p:cNvSpPr>
              <a:spLocks noEditPoints="1"/>
            </p:cNvSpPr>
            <p:nvPr/>
          </p:nvSpPr>
          <p:spPr bwMode="auto">
            <a:xfrm>
              <a:off x="1874838" y="16430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3" name="Freeform 913"/>
            <p:cNvSpPr>
              <a:spLocks/>
            </p:cNvSpPr>
            <p:nvPr/>
          </p:nvSpPr>
          <p:spPr bwMode="auto">
            <a:xfrm>
              <a:off x="1860550" y="16541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4" name="Freeform 914"/>
            <p:cNvSpPr>
              <a:spLocks noEditPoints="1"/>
            </p:cNvSpPr>
            <p:nvPr/>
          </p:nvSpPr>
          <p:spPr bwMode="auto">
            <a:xfrm>
              <a:off x="1854200" y="16462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5" name="Freeform 915"/>
            <p:cNvSpPr>
              <a:spLocks/>
            </p:cNvSpPr>
            <p:nvPr/>
          </p:nvSpPr>
          <p:spPr bwMode="auto">
            <a:xfrm>
              <a:off x="1884363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6" name="Freeform 916"/>
            <p:cNvSpPr>
              <a:spLocks noEditPoints="1"/>
            </p:cNvSpPr>
            <p:nvPr/>
          </p:nvSpPr>
          <p:spPr bwMode="auto">
            <a:xfrm>
              <a:off x="1876425" y="15827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7" name="Freeform 917"/>
            <p:cNvSpPr>
              <a:spLocks/>
            </p:cNvSpPr>
            <p:nvPr/>
          </p:nvSpPr>
          <p:spPr bwMode="auto">
            <a:xfrm>
              <a:off x="1838325" y="15303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8" name="Freeform 918"/>
            <p:cNvSpPr>
              <a:spLocks noEditPoints="1"/>
            </p:cNvSpPr>
            <p:nvPr/>
          </p:nvSpPr>
          <p:spPr bwMode="auto">
            <a:xfrm>
              <a:off x="1830388" y="15224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39" name="Freeform 919"/>
            <p:cNvSpPr>
              <a:spLocks/>
            </p:cNvSpPr>
            <p:nvPr/>
          </p:nvSpPr>
          <p:spPr bwMode="auto">
            <a:xfrm>
              <a:off x="1689100" y="14144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0" name="Freeform 920"/>
            <p:cNvSpPr>
              <a:spLocks noEditPoints="1"/>
            </p:cNvSpPr>
            <p:nvPr/>
          </p:nvSpPr>
          <p:spPr bwMode="auto">
            <a:xfrm>
              <a:off x="1681163" y="140652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1" name="Freeform 921"/>
            <p:cNvSpPr>
              <a:spLocks/>
            </p:cNvSpPr>
            <p:nvPr/>
          </p:nvSpPr>
          <p:spPr bwMode="auto">
            <a:xfrm>
              <a:off x="1766888" y="143192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2" name="Freeform 922"/>
            <p:cNvSpPr>
              <a:spLocks noEditPoints="1"/>
            </p:cNvSpPr>
            <p:nvPr/>
          </p:nvSpPr>
          <p:spPr bwMode="auto">
            <a:xfrm>
              <a:off x="1758950" y="142398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3" name="Freeform 923"/>
            <p:cNvSpPr>
              <a:spLocks/>
            </p:cNvSpPr>
            <p:nvPr/>
          </p:nvSpPr>
          <p:spPr bwMode="auto">
            <a:xfrm>
              <a:off x="1790700" y="13208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4" name="Freeform 924"/>
            <p:cNvSpPr>
              <a:spLocks noEditPoints="1"/>
            </p:cNvSpPr>
            <p:nvPr/>
          </p:nvSpPr>
          <p:spPr bwMode="auto">
            <a:xfrm>
              <a:off x="1782763" y="1314450"/>
              <a:ext cx="187325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5" name="Freeform 925"/>
            <p:cNvSpPr>
              <a:spLocks/>
            </p:cNvSpPr>
            <p:nvPr/>
          </p:nvSpPr>
          <p:spPr bwMode="auto">
            <a:xfrm>
              <a:off x="1982788" y="14509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6" name="Freeform 926"/>
            <p:cNvSpPr>
              <a:spLocks noEditPoints="1"/>
            </p:cNvSpPr>
            <p:nvPr/>
          </p:nvSpPr>
          <p:spPr bwMode="auto">
            <a:xfrm>
              <a:off x="1976438" y="14430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7" name="Freeform 927"/>
            <p:cNvSpPr>
              <a:spLocks/>
            </p:cNvSpPr>
            <p:nvPr/>
          </p:nvSpPr>
          <p:spPr bwMode="auto">
            <a:xfrm>
              <a:off x="1700213" y="511175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8" name="Freeform 928"/>
            <p:cNvSpPr>
              <a:spLocks noEditPoints="1"/>
            </p:cNvSpPr>
            <p:nvPr/>
          </p:nvSpPr>
          <p:spPr bwMode="auto">
            <a:xfrm>
              <a:off x="1692275" y="5032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49" name="Freeform 929"/>
            <p:cNvSpPr>
              <a:spLocks/>
            </p:cNvSpPr>
            <p:nvPr/>
          </p:nvSpPr>
          <p:spPr bwMode="auto">
            <a:xfrm>
              <a:off x="1674813" y="963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0" name="Freeform 930"/>
            <p:cNvSpPr>
              <a:spLocks noEditPoints="1"/>
            </p:cNvSpPr>
            <p:nvPr/>
          </p:nvSpPr>
          <p:spPr bwMode="auto">
            <a:xfrm>
              <a:off x="1666875" y="9572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1" name="Freeform 931"/>
            <p:cNvSpPr>
              <a:spLocks/>
            </p:cNvSpPr>
            <p:nvPr/>
          </p:nvSpPr>
          <p:spPr bwMode="auto">
            <a:xfrm>
              <a:off x="1639888" y="86360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2" name="Freeform 932"/>
            <p:cNvSpPr>
              <a:spLocks noEditPoints="1"/>
            </p:cNvSpPr>
            <p:nvPr/>
          </p:nvSpPr>
          <p:spPr bwMode="auto">
            <a:xfrm>
              <a:off x="1631950" y="8556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3" name="Freeform 933"/>
            <p:cNvSpPr>
              <a:spLocks/>
            </p:cNvSpPr>
            <p:nvPr/>
          </p:nvSpPr>
          <p:spPr bwMode="auto">
            <a:xfrm>
              <a:off x="1866900" y="8572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4" name="Freeform 934"/>
            <p:cNvSpPr>
              <a:spLocks noEditPoints="1"/>
            </p:cNvSpPr>
            <p:nvPr/>
          </p:nvSpPr>
          <p:spPr bwMode="auto">
            <a:xfrm>
              <a:off x="1858963" y="850900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5" name="Freeform 935"/>
            <p:cNvSpPr>
              <a:spLocks/>
            </p:cNvSpPr>
            <p:nvPr/>
          </p:nvSpPr>
          <p:spPr bwMode="auto">
            <a:xfrm>
              <a:off x="1570038" y="8493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6" name="Freeform 936"/>
            <p:cNvSpPr>
              <a:spLocks noEditPoints="1"/>
            </p:cNvSpPr>
            <p:nvPr/>
          </p:nvSpPr>
          <p:spPr bwMode="auto">
            <a:xfrm>
              <a:off x="1562100" y="84137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7" name="Freeform 937"/>
            <p:cNvSpPr>
              <a:spLocks/>
            </p:cNvSpPr>
            <p:nvPr/>
          </p:nvSpPr>
          <p:spPr bwMode="auto">
            <a:xfrm>
              <a:off x="1581150" y="90805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8" name="Freeform 938"/>
            <p:cNvSpPr>
              <a:spLocks noEditPoints="1"/>
            </p:cNvSpPr>
            <p:nvPr/>
          </p:nvSpPr>
          <p:spPr bwMode="auto">
            <a:xfrm>
              <a:off x="1573213" y="901700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59" name="Freeform 939"/>
            <p:cNvSpPr>
              <a:spLocks/>
            </p:cNvSpPr>
            <p:nvPr/>
          </p:nvSpPr>
          <p:spPr bwMode="auto">
            <a:xfrm>
              <a:off x="1741488" y="78422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0" name="Freeform 940"/>
            <p:cNvSpPr>
              <a:spLocks noEditPoints="1"/>
            </p:cNvSpPr>
            <p:nvPr/>
          </p:nvSpPr>
          <p:spPr bwMode="auto">
            <a:xfrm>
              <a:off x="1733550" y="77628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1" name="Freeform 941"/>
            <p:cNvSpPr>
              <a:spLocks/>
            </p:cNvSpPr>
            <p:nvPr/>
          </p:nvSpPr>
          <p:spPr bwMode="auto">
            <a:xfrm>
              <a:off x="1566863" y="7699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2" name="Freeform 942"/>
            <p:cNvSpPr>
              <a:spLocks noEditPoints="1"/>
            </p:cNvSpPr>
            <p:nvPr/>
          </p:nvSpPr>
          <p:spPr bwMode="auto">
            <a:xfrm>
              <a:off x="1558925" y="7620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3" name="Freeform 943"/>
            <p:cNvSpPr>
              <a:spLocks/>
            </p:cNvSpPr>
            <p:nvPr/>
          </p:nvSpPr>
          <p:spPr bwMode="auto">
            <a:xfrm>
              <a:off x="1504950" y="74295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4" name="Freeform 944"/>
            <p:cNvSpPr>
              <a:spLocks noEditPoints="1"/>
            </p:cNvSpPr>
            <p:nvPr/>
          </p:nvSpPr>
          <p:spPr bwMode="auto">
            <a:xfrm>
              <a:off x="1497013" y="7350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5" name="Freeform 945"/>
            <p:cNvSpPr>
              <a:spLocks/>
            </p:cNvSpPr>
            <p:nvPr/>
          </p:nvSpPr>
          <p:spPr bwMode="auto">
            <a:xfrm>
              <a:off x="1787525" y="1066800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6" name="Freeform 946"/>
            <p:cNvSpPr>
              <a:spLocks noEditPoints="1"/>
            </p:cNvSpPr>
            <p:nvPr/>
          </p:nvSpPr>
          <p:spPr bwMode="auto">
            <a:xfrm>
              <a:off x="1779588" y="10588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7" name="Freeform 947"/>
            <p:cNvSpPr>
              <a:spLocks/>
            </p:cNvSpPr>
            <p:nvPr/>
          </p:nvSpPr>
          <p:spPr bwMode="auto">
            <a:xfrm>
              <a:off x="1817688" y="9175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8" name="Freeform 948"/>
            <p:cNvSpPr>
              <a:spLocks noEditPoints="1"/>
            </p:cNvSpPr>
            <p:nvPr/>
          </p:nvSpPr>
          <p:spPr bwMode="auto">
            <a:xfrm>
              <a:off x="1809750" y="911225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69" name="Freeform 949"/>
            <p:cNvSpPr>
              <a:spLocks/>
            </p:cNvSpPr>
            <p:nvPr/>
          </p:nvSpPr>
          <p:spPr bwMode="auto">
            <a:xfrm>
              <a:off x="1482725" y="7556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470" name="Freeform 950"/>
            <p:cNvSpPr>
              <a:spLocks noEditPoints="1"/>
            </p:cNvSpPr>
            <p:nvPr/>
          </p:nvSpPr>
          <p:spPr bwMode="auto">
            <a:xfrm>
              <a:off x="1474788" y="749300"/>
              <a:ext cx="185738" cy="179388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cxnSp>
        <p:nvCxnSpPr>
          <p:cNvPr id="2637" name="Connettore 1 2636"/>
          <p:cNvCxnSpPr/>
          <p:nvPr/>
        </p:nvCxnSpPr>
        <p:spPr>
          <a:xfrm>
            <a:off x="1391920" y="528320"/>
            <a:ext cx="873443" cy="244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8" name="Connettore 1 2637"/>
          <p:cNvCxnSpPr/>
          <p:nvPr/>
        </p:nvCxnSpPr>
        <p:spPr>
          <a:xfrm>
            <a:off x="2265363" y="2997200"/>
            <a:ext cx="2824797" cy="2519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2" name="Connettore 1 2641"/>
          <p:cNvCxnSpPr/>
          <p:nvPr/>
        </p:nvCxnSpPr>
        <p:spPr>
          <a:xfrm>
            <a:off x="1615440" y="436880"/>
            <a:ext cx="6705600" cy="3667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2" name="Ovale 2631"/>
          <p:cNvSpPr/>
          <p:nvPr/>
        </p:nvSpPr>
        <p:spPr>
          <a:xfrm>
            <a:off x="4469149" y="4850663"/>
            <a:ext cx="1266315" cy="1201274"/>
          </a:xfrm>
          <a:prstGeom prst="ellipse">
            <a:avLst/>
          </a:prstGeom>
          <a:solidFill>
            <a:srgbClr val="FF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3" name="Ovale 2632"/>
          <p:cNvSpPr/>
          <p:nvPr/>
        </p:nvSpPr>
        <p:spPr>
          <a:xfrm>
            <a:off x="7658655" y="3529360"/>
            <a:ext cx="1288104" cy="1224135"/>
          </a:xfrm>
          <a:prstGeom prst="ellipse">
            <a:avLst/>
          </a:prstGeom>
          <a:solidFill>
            <a:srgbClr val="FF00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EMII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4" name="Ovale 2633"/>
          <p:cNvSpPr/>
          <p:nvPr/>
        </p:nvSpPr>
        <p:spPr>
          <a:xfrm>
            <a:off x="1477901" y="2487802"/>
            <a:ext cx="1440161" cy="1087121"/>
          </a:xfrm>
          <a:prstGeom prst="ellipse">
            <a:avLst/>
          </a:prstGeom>
          <a:solidFill>
            <a:srgbClr val="FF33CC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HIMU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0" name="Ovale 2629"/>
          <p:cNvSpPr/>
          <p:nvPr/>
        </p:nvSpPr>
        <p:spPr>
          <a:xfrm>
            <a:off x="1982906" y="1659585"/>
            <a:ext cx="1512000" cy="1332000"/>
          </a:xfrm>
          <a:prstGeom prst="ellipse">
            <a:avLst/>
          </a:prstGeom>
          <a:solidFill>
            <a:srgbClr val="00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1" name="CasellaDiTesto 2630"/>
          <p:cNvSpPr txBox="1"/>
          <p:nvPr/>
        </p:nvSpPr>
        <p:spPr>
          <a:xfrm>
            <a:off x="2281129" y="2136676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FOZO</a:t>
            </a:r>
            <a:endParaRPr lang="it-IT" sz="2000" b="1" dirty="0"/>
          </a:p>
        </p:txBody>
      </p:sp>
      <p:sp>
        <p:nvSpPr>
          <p:cNvPr id="2646" name="CasellaDiTesto 2645"/>
          <p:cNvSpPr txBox="1"/>
          <p:nvPr/>
        </p:nvSpPr>
        <p:spPr>
          <a:xfrm>
            <a:off x="3153102" y="399396"/>
            <a:ext cx="1297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FOcal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ZOne</a:t>
            </a:r>
            <a:endParaRPr lang="it-IT" sz="2800" b="1" dirty="0"/>
          </a:p>
        </p:txBody>
      </p:sp>
      <p:sp>
        <p:nvSpPr>
          <p:cNvPr id="2645" name="CasellaDiTesto 2644"/>
          <p:cNvSpPr txBox="1"/>
          <p:nvPr/>
        </p:nvSpPr>
        <p:spPr>
          <a:xfrm>
            <a:off x="1511819" y="3786572"/>
            <a:ext cx="92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Calibri" pitchFamily="34" charset="0"/>
              </a:rPr>
              <a:t>ChUR</a:t>
            </a:r>
            <a:endParaRPr lang="en-GB" b="1" i="1" dirty="0">
              <a:latin typeface="Calibri" pitchFamily="34" charset="0"/>
            </a:endParaRPr>
          </a:p>
        </p:txBody>
      </p:sp>
      <p:sp>
        <p:nvSpPr>
          <p:cNvPr id="2648" name="Stella a 5 punte 2647"/>
          <p:cNvSpPr/>
          <p:nvPr/>
        </p:nvSpPr>
        <p:spPr>
          <a:xfrm>
            <a:off x="4236720" y="3669792"/>
            <a:ext cx="360000" cy="360000"/>
          </a:xfrm>
          <a:prstGeom prst="star5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41" name="CasellaDiTesto 2640"/>
          <p:cNvSpPr txBox="1"/>
          <p:nvPr/>
        </p:nvSpPr>
        <p:spPr>
          <a:xfrm>
            <a:off x="1387963" y="3230994"/>
            <a:ext cx="177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itchFamily="34" charset="0"/>
              </a:rPr>
              <a:t>St. Helena,</a:t>
            </a:r>
          </a:p>
          <a:p>
            <a:r>
              <a:rPr lang="en-GB" sz="1800" b="1" i="1" dirty="0" smtClean="0">
                <a:latin typeface="Calibri" pitchFamily="34" charset="0"/>
              </a:rPr>
              <a:t>Cook-Austral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43" name="CasellaDiTesto 2642"/>
          <p:cNvSpPr txBox="1"/>
          <p:nvPr/>
        </p:nvSpPr>
        <p:spPr>
          <a:xfrm>
            <a:off x="2034953" y="306872"/>
            <a:ext cx="12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itchFamily="34" charset="0"/>
              </a:rPr>
              <a:t>Madeira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44" name="CasellaDiTesto 2643"/>
          <p:cNvSpPr txBox="1"/>
          <p:nvPr/>
        </p:nvSpPr>
        <p:spPr>
          <a:xfrm rot="16200000">
            <a:off x="4185367" y="1152207"/>
            <a:ext cx="83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Calibri" pitchFamily="34" charset="0"/>
              </a:rPr>
              <a:t>BSE</a:t>
            </a:r>
            <a:endParaRPr lang="en-GB" b="1" i="1" dirty="0">
              <a:latin typeface="Calibri" pitchFamily="34" charset="0"/>
            </a:endParaRPr>
          </a:p>
        </p:txBody>
      </p:sp>
      <p:sp>
        <p:nvSpPr>
          <p:cNvPr id="2649" name="CasellaDiTesto 2648"/>
          <p:cNvSpPr txBox="1"/>
          <p:nvPr/>
        </p:nvSpPr>
        <p:spPr>
          <a:xfrm>
            <a:off x="5700661" y="5139618"/>
            <a:ext cx="231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 smtClean="0">
                <a:latin typeface="Calibri" pitchFamily="34" charset="0"/>
              </a:rPr>
              <a:t>Pitcairn, Walvis Ridge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50" name="CasellaDiTesto 2649"/>
          <p:cNvSpPr txBox="1"/>
          <p:nvPr/>
        </p:nvSpPr>
        <p:spPr>
          <a:xfrm>
            <a:off x="6747641" y="2816498"/>
            <a:ext cx="180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b="1" i="1" dirty="0" smtClean="0">
                <a:latin typeface="Calibri" pitchFamily="34" charset="0"/>
              </a:rPr>
              <a:t>Samoa, </a:t>
            </a:r>
          </a:p>
          <a:p>
            <a:pPr algn="r"/>
            <a:r>
              <a:rPr lang="en-GB" sz="1800" b="1" i="1" dirty="0" smtClean="0">
                <a:latin typeface="Calibri" pitchFamily="34" charset="0"/>
              </a:rPr>
              <a:t>Society Islands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39" name="Ovale 2638"/>
          <p:cNvSpPr/>
          <p:nvPr/>
        </p:nvSpPr>
        <p:spPr>
          <a:xfrm>
            <a:off x="726502" y="-142240"/>
            <a:ext cx="1400290" cy="1137920"/>
          </a:xfrm>
          <a:prstGeom prst="ellipse">
            <a:avLst/>
          </a:prstGeom>
          <a:solidFill>
            <a:srgbClr val="00FFFF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DMM</a:t>
            </a:r>
            <a:endParaRPr lang="it-IT" sz="2400" dirty="0">
              <a:solidFill>
                <a:schemeClr val="tx2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4" grpId="0" animBg="1"/>
      <p:bldP spid="2630" grpId="0" animBg="1"/>
      <p:bldP spid="2631" grpId="0"/>
      <p:bldP spid="26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20" name="Picture 4"/>
          <p:cNvPicPr>
            <a:picLocks noChangeAspect="1" noChangeArrowheads="1"/>
          </p:cNvPicPr>
          <p:nvPr/>
        </p:nvPicPr>
        <p:blipFill>
          <a:blip r:embed="rId4"/>
          <a:srcRect l="1196" t="1147" r="1086" b="1074"/>
          <a:stretch>
            <a:fillRect/>
          </a:stretch>
        </p:blipFill>
        <p:spPr bwMode="auto">
          <a:xfrm>
            <a:off x="107504" y="116632"/>
            <a:ext cx="8784976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14" name="Rettangolo 2613"/>
          <p:cNvSpPr/>
          <p:nvPr/>
        </p:nvSpPr>
        <p:spPr>
          <a:xfrm>
            <a:off x="1444625" y="317500"/>
            <a:ext cx="7123113" cy="5105400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40" name="Connettore 1 2639"/>
          <p:cNvCxnSpPr/>
          <p:nvPr/>
        </p:nvCxnSpPr>
        <p:spPr>
          <a:xfrm flipV="1">
            <a:off x="5130800" y="4114800"/>
            <a:ext cx="3190240" cy="142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5" name="Connettore 1 2624"/>
          <p:cNvCxnSpPr/>
          <p:nvPr/>
        </p:nvCxnSpPr>
        <p:spPr>
          <a:xfrm flipH="1" flipV="1">
            <a:off x="4429760" y="317500"/>
            <a:ext cx="0" cy="51054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7" name="Connettore 1 2626"/>
          <p:cNvCxnSpPr/>
          <p:nvPr/>
        </p:nvCxnSpPr>
        <p:spPr>
          <a:xfrm flipH="1">
            <a:off x="1444625" y="3850640"/>
            <a:ext cx="71231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uppo 7"/>
          <p:cNvGrpSpPr/>
          <p:nvPr/>
        </p:nvGrpSpPr>
        <p:grpSpPr>
          <a:xfrm>
            <a:off x="1479550" y="635000"/>
            <a:ext cx="4665663" cy="4591050"/>
            <a:chOff x="1479550" y="635000"/>
            <a:chExt cx="4665663" cy="4591050"/>
          </a:xfrm>
        </p:grpSpPr>
        <p:grpSp>
          <p:nvGrpSpPr>
            <p:cNvPr id="6" name="Group 407"/>
            <p:cNvGrpSpPr>
              <a:grpSpLocks/>
            </p:cNvGrpSpPr>
            <p:nvPr/>
          </p:nvGrpSpPr>
          <p:grpSpPr bwMode="auto">
            <a:xfrm>
              <a:off x="1887538" y="933450"/>
              <a:ext cx="2192338" cy="2781300"/>
              <a:chOff x="1189" y="588"/>
              <a:chExt cx="1381" cy="1752"/>
            </a:xfrm>
          </p:grpSpPr>
          <p:sp>
            <p:nvSpPr>
              <p:cNvPr id="929" name="Freeform 207"/>
              <p:cNvSpPr>
                <a:spLocks noEditPoints="1"/>
              </p:cNvSpPr>
              <p:nvPr/>
            </p:nvSpPr>
            <p:spPr bwMode="auto">
              <a:xfrm>
                <a:off x="1189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0" name="Freeform 208"/>
              <p:cNvSpPr>
                <a:spLocks/>
              </p:cNvSpPr>
              <p:nvPr/>
            </p:nvSpPr>
            <p:spPr bwMode="auto">
              <a:xfrm>
                <a:off x="1284" y="8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1" name="Freeform 209"/>
              <p:cNvSpPr>
                <a:spLocks noEditPoints="1"/>
              </p:cNvSpPr>
              <p:nvPr/>
            </p:nvSpPr>
            <p:spPr bwMode="auto">
              <a:xfrm>
                <a:off x="1279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2" name="Freeform 210"/>
              <p:cNvSpPr>
                <a:spLocks/>
              </p:cNvSpPr>
              <p:nvPr/>
            </p:nvSpPr>
            <p:spPr bwMode="auto">
              <a:xfrm>
                <a:off x="1373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3" name="Freeform 211"/>
              <p:cNvSpPr>
                <a:spLocks noEditPoints="1"/>
              </p:cNvSpPr>
              <p:nvPr/>
            </p:nvSpPr>
            <p:spPr bwMode="auto">
              <a:xfrm>
                <a:off x="1369" y="8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4" name="Freeform 212"/>
              <p:cNvSpPr>
                <a:spLocks/>
              </p:cNvSpPr>
              <p:nvPr/>
            </p:nvSpPr>
            <p:spPr bwMode="auto">
              <a:xfrm>
                <a:off x="130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5" name="Freeform 213"/>
              <p:cNvSpPr>
                <a:spLocks noEditPoints="1"/>
              </p:cNvSpPr>
              <p:nvPr/>
            </p:nvSpPr>
            <p:spPr bwMode="auto">
              <a:xfrm>
                <a:off x="130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6" name="Freeform 214"/>
              <p:cNvSpPr>
                <a:spLocks/>
              </p:cNvSpPr>
              <p:nvPr/>
            </p:nvSpPr>
            <p:spPr bwMode="auto">
              <a:xfrm>
                <a:off x="1312" y="8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7" name="Freeform 215"/>
              <p:cNvSpPr>
                <a:spLocks noEditPoints="1"/>
              </p:cNvSpPr>
              <p:nvPr/>
            </p:nvSpPr>
            <p:spPr bwMode="auto">
              <a:xfrm>
                <a:off x="1307" y="8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8" name="Freeform 216"/>
              <p:cNvSpPr>
                <a:spLocks/>
              </p:cNvSpPr>
              <p:nvPr/>
            </p:nvSpPr>
            <p:spPr bwMode="auto">
              <a:xfrm>
                <a:off x="1368" y="7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39" name="Freeform 217"/>
              <p:cNvSpPr>
                <a:spLocks noEditPoints="1"/>
              </p:cNvSpPr>
              <p:nvPr/>
            </p:nvSpPr>
            <p:spPr bwMode="auto">
              <a:xfrm>
                <a:off x="1363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0" name="Freeform 218"/>
              <p:cNvSpPr>
                <a:spLocks/>
              </p:cNvSpPr>
              <p:nvPr/>
            </p:nvSpPr>
            <p:spPr bwMode="auto">
              <a:xfrm>
                <a:off x="1284" y="7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1" name="Freeform 219"/>
              <p:cNvSpPr>
                <a:spLocks noEditPoints="1"/>
              </p:cNvSpPr>
              <p:nvPr/>
            </p:nvSpPr>
            <p:spPr bwMode="auto">
              <a:xfrm>
                <a:off x="1279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2" name="Freeform 220"/>
              <p:cNvSpPr>
                <a:spLocks/>
              </p:cNvSpPr>
              <p:nvPr/>
            </p:nvSpPr>
            <p:spPr bwMode="auto">
              <a:xfrm>
                <a:off x="1305" y="10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3" name="Freeform 221"/>
              <p:cNvSpPr>
                <a:spLocks noEditPoints="1"/>
              </p:cNvSpPr>
              <p:nvPr/>
            </p:nvSpPr>
            <p:spPr bwMode="auto">
              <a:xfrm>
                <a:off x="1300" y="101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4" name="Freeform 222"/>
              <p:cNvSpPr>
                <a:spLocks/>
              </p:cNvSpPr>
              <p:nvPr/>
            </p:nvSpPr>
            <p:spPr bwMode="auto">
              <a:xfrm>
                <a:off x="1512" y="10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5" name="Freeform 223"/>
              <p:cNvSpPr>
                <a:spLocks noEditPoints="1"/>
              </p:cNvSpPr>
              <p:nvPr/>
            </p:nvSpPr>
            <p:spPr bwMode="auto">
              <a:xfrm>
                <a:off x="1507" y="108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6" name="Freeform 224"/>
              <p:cNvSpPr>
                <a:spLocks/>
              </p:cNvSpPr>
              <p:nvPr/>
            </p:nvSpPr>
            <p:spPr bwMode="auto">
              <a:xfrm>
                <a:off x="1339" y="9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7" name="Freeform 225"/>
              <p:cNvSpPr>
                <a:spLocks noEditPoints="1"/>
              </p:cNvSpPr>
              <p:nvPr/>
            </p:nvSpPr>
            <p:spPr bwMode="auto">
              <a:xfrm>
                <a:off x="1334" y="9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8" name="Freeform 226"/>
              <p:cNvSpPr>
                <a:spLocks/>
              </p:cNvSpPr>
              <p:nvPr/>
            </p:nvSpPr>
            <p:spPr bwMode="auto">
              <a:xfrm>
                <a:off x="1314" y="9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49" name="Freeform 227"/>
              <p:cNvSpPr>
                <a:spLocks noEditPoints="1"/>
              </p:cNvSpPr>
              <p:nvPr/>
            </p:nvSpPr>
            <p:spPr bwMode="auto">
              <a:xfrm>
                <a:off x="1309" y="9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0" name="Freeform 228"/>
              <p:cNvSpPr>
                <a:spLocks/>
              </p:cNvSpPr>
              <p:nvPr/>
            </p:nvSpPr>
            <p:spPr bwMode="auto">
              <a:xfrm>
                <a:off x="1788" y="128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1" name="Freeform 229"/>
              <p:cNvSpPr>
                <a:spLocks noEditPoints="1"/>
              </p:cNvSpPr>
              <p:nvPr/>
            </p:nvSpPr>
            <p:spPr bwMode="auto">
              <a:xfrm>
                <a:off x="1783" y="127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2" name="Freeform 230"/>
              <p:cNvSpPr>
                <a:spLocks/>
              </p:cNvSpPr>
              <p:nvPr/>
            </p:nvSpPr>
            <p:spPr bwMode="auto">
              <a:xfrm>
                <a:off x="1599" y="118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3" name="Freeform 231"/>
              <p:cNvSpPr>
                <a:spLocks noEditPoints="1"/>
              </p:cNvSpPr>
              <p:nvPr/>
            </p:nvSpPr>
            <p:spPr bwMode="auto">
              <a:xfrm>
                <a:off x="1594" y="11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4" name="Freeform 232"/>
              <p:cNvSpPr>
                <a:spLocks/>
              </p:cNvSpPr>
              <p:nvPr/>
            </p:nvSpPr>
            <p:spPr bwMode="auto">
              <a:xfrm>
                <a:off x="1732" y="134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5" name="Freeform 233"/>
              <p:cNvSpPr>
                <a:spLocks noEditPoints="1"/>
              </p:cNvSpPr>
              <p:nvPr/>
            </p:nvSpPr>
            <p:spPr bwMode="auto">
              <a:xfrm>
                <a:off x="1727" y="133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6" name="Freeform 234"/>
              <p:cNvSpPr>
                <a:spLocks/>
              </p:cNvSpPr>
              <p:nvPr/>
            </p:nvSpPr>
            <p:spPr bwMode="auto">
              <a:xfrm>
                <a:off x="1788" y="11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7" name="Freeform 235"/>
              <p:cNvSpPr>
                <a:spLocks noEditPoints="1"/>
              </p:cNvSpPr>
              <p:nvPr/>
            </p:nvSpPr>
            <p:spPr bwMode="auto">
              <a:xfrm>
                <a:off x="1783" y="1190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8" name="Freeform 236"/>
              <p:cNvSpPr>
                <a:spLocks/>
              </p:cNvSpPr>
              <p:nvPr/>
            </p:nvSpPr>
            <p:spPr bwMode="auto">
              <a:xfrm>
                <a:off x="1703" y="101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59" name="Freeform 237"/>
              <p:cNvSpPr>
                <a:spLocks noEditPoints="1"/>
              </p:cNvSpPr>
              <p:nvPr/>
            </p:nvSpPr>
            <p:spPr bwMode="auto">
              <a:xfrm>
                <a:off x="1699" y="100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0" name="Freeform 238"/>
              <p:cNvSpPr>
                <a:spLocks/>
              </p:cNvSpPr>
              <p:nvPr/>
            </p:nvSpPr>
            <p:spPr bwMode="auto">
              <a:xfrm>
                <a:off x="1618" y="9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1" name="Freeform 239"/>
              <p:cNvSpPr>
                <a:spLocks noEditPoints="1"/>
              </p:cNvSpPr>
              <p:nvPr/>
            </p:nvSpPr>
            <p:spPr bwMode="auto">
              <a:xfrm>
                <a:off x="1613" y="9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2" name="Freeform 240"/>
              <p:cNvSpPr>
                <a:spLocks/>
              </p:cNvSpPr>
              <p:nvPr/>
            </p:nvSpPr>
            <p:spPr bwMode="auto">
              <a:xfrm>
                <a:off x="1882" y="13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3" name="Freeform 241"/>
              <p:cNvSpPr>
                <a:spLocks noEditPoints="1"/>
              </p:cNvSpPr>
              <p:nvPr/>
            </p:nvSpPr>
            <p:spPr bwMode="auto">
              <a:xfrm>
                <a:off x="1877" y="1305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4" name="Freeform 242"/>
              <p:cNvSpPr>
                <a:spLocks/>
              </p:cNvSpPr>
              <p:nvPr/>
            </p:nvSpPr>
            <p:spPr bwMode="auto">
              <a:xfrm>
                <a:off x="1928" y="14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5" name="Freeform 243"/>
              <p:cNvSpPr>
                <a:spLocks noEditPoints="1"/>
              </p:cNvSpPr>
              <p:nvPr/>
            </p:nvSpPr>
            <p:spPr bwMode="auto">
              <a:xfrm>
                <a:off x="1923" y="143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6" name="Freeform 244"/>
              <p:cNvSpPr>
                <a:spLocks/>
              </p:cNvSpPr>
              <p:nvPr/>
            </p:nvSpPr>
            <p:spPr bwMode="auto">
              <a:xfrm>
                <a:off x="1626" y="8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7" name="Freeform 245"/>
              <p:cNvSpPr>
                <a:spLocks noEditPoints="1"/>
              </p:cNvSpPr>
              <p:nvPr/>
            </p:nvSpPr>
            <p:spPr bwMode="auto">
              <a:xfrm>
                <a:off x="1621" y="8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8" name="Freeform 246"/>
              <p:cNvSpPr>
                <a:spLocks/>
              </p:cNvSpPr>
              <p:nvPr/>
            </p:nvSpPr>
            <p:spPr bwMode="auto">
              <a:xfrm>
                <a:off x="1626" y="9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69" name="Freeform 247"/>
              <p:cNvSpPr>
                <a:spLocks noEditPoints="1"/>
              </p:cNvSpPr>
              <p:nvPr/>
            </p:nvSpPr>
            <p:spPr bwMode="auto">
              <a:xfrm>
                <a:off x="1621" y="91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0" name="Freeform 248"/>
              <p:cNvSpPr>
                <a:spLocks/>
              </p:cNvSpPr>
              <p:nvPr/>
            </p:nvSpPr>
            <p:spPr bwMode="auto">
              <a:xfrm>
                <a:off x="1667" y="10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1" name="Freeform 249"/>
              <p:cNvSpPr>
                <a:spLocks noEditPoints="1"/>
              </p:cNvSpPr>
              <p:nvPr/>
            </p:nvSpPr>
            <p:spPr bwMode="auto">
              <a:xfrm>
                <a:off x="1662" y="108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2" name="Freeform 250"/>
              <p:cNvSpPr>
                <a:spLocks/>
              </p:cNvSpPr>
              <p:nvPr/>
            </p:nvSpPr>
            <p:spPr bwMode="auto">
              <a:xfrm>
                <a:off x="1746" y="106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3" name="Freeform 251"/>
              <p:cNvSpPr>
                <a:spLocks noEditPoints="1"/>
              </p:cNvSpPr>
              <p:nvPr/>
            </p:nvSpPr>
            <p:spPr bwMode="auto">
              <a:xfrm>
                <a:off x="1741" y="105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4" name="Freeform 252"/>
              <p:cNvSpPr>
                <a:spLocks/>
              </p:cNvSpPr>
              <p:nvPr/>
            </p:nvSpPr>
            <p:spPr bwMode="auto">
              <a:xfrm>
                <a:off x="1613" y="86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5" name="Freeform 253"/>
              <p:cNvSpPr>
                <a:spLocks noEditPoints="1"/>
              </p:cNvSpPr>
              <p:nvPr/>
            </p:nvSpPr>
            <p:spPr bwMode="auto">
              <a:xfrm>
                <a:off x="1608" y="858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6" name="Freeform 254"/>
              <p:cNvSpPr>
                <a:spLocks/>
              </p:cNvSpPr>
              <p:nvPr/>
            </p:nvSpPr>
            <p:spPr bwMode="auto">
              <a:xfrm>
                <a:off x="1826" y="97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7" name="Freeform 255"/>
              <p:cNvSpPr>
                <a:spLocks noEditPoints="1"/>
              </p:cNvSpPr>
              <p:nvPr/>
            </p:nvSpPr>
            <p:spPr bwMode="auto">
              <a:xfrm>
                <a:off x="1821" y="9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8" name="Freeform 256"/>
              <p:cNvSpPr>
                <a:spLocks/>
              </p:cNvSpPr>
              <p:nvPr/>
            </p:nvSpPr>
            <p:spPr bwMode="auto">
              <a:xfrm>
                <a:off x="1806" y="130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79" name="Freeform 257"/>
              <p:cNvSpPr>
                <a:spLocks noEditPoints="1"/>
              </p:cNvSpPr>
              <p:nvPr/>
            </p:nvSpPr>
            <p:spPr bwMode="auto">
              <a:xfrm>
                <a:off x="1802" y="1296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0" name="Freeform 258"/>
              <p:cNvSpPr>
                <a:spLocks/>
              </p:cNvSpPr>
              <p:nvPr/>
            </p:nvSpPr>
            <p:spPr bwMode="auto">
              <a:xfrm>
                <a:off x="1558" y="10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1" name="Freeform 259"/>
              <p:cNvSpPr>
                <a:spLocks noEditPoints="1"/>
              </p:cNvSpPr>
              <p:nvPr/>
            </p:nvSpPr>
            <p:spPr bwMode="auto">
              <a:xfrm>
                <a:off x="1553" y="10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2" name="Freeform 260"/>
              <p:cNvSpPr>
                <a:spLocks/>
              </p:cNvSpPr>
              <p:nvPr/>
            </p:nvSpPr>
            <p:spPr bwMode="auto">
              <a:xfrm>
                <a:off x="1758" y="13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3" name="Freeform 261"/>
              <p:cNvSpPr>
                <a:spLocks noEditPoints="1"/>
              </p:cNvSpPr>
              <p:nvPr/>
            </p:nvSpPr>
            <p:spPr bwMode="auto">
              <a:xfrm>
                <a:off x="1754" y="133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4" name="Freeform 262"/>
              <p:cNvSpPr>
                <a:spLocks/>
              </p:cNvSpPr>
              <p:nvPr/>
            </p:nvSpPr>
            <p:spPr bwMode="auto">
              <a:xfrm>
                <a:off x="1809" y="133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5" name="Freeform 263"/>
              <p:cNvSpPr>
                <a:spLocks noEditPoints="1"/>
              </p:cNvSpPr>
              <p:nvPr/>
            </p:nvSpPr>
            <p:spPr bwMode="auto">
              <a:xfrm>
                <a:off x="1804" y="1326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6" name="Freeform 264"/>
              <p:cNvSpPr>
                <a:spLocks/>
              </p:cNvSpPr>
              <p:nvPr/>
            </p:nvSpPr>
            <p:spPr bwMode="auto">
              <a:xfrm>
                <a:off x="1779" y="123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7" name="Freeform 265"/>
              <p:cNvSpPr>
                <a:spLocks noEditPoints="1"/>
              </p:cNvSpPr>
              <p:nvPr/>
            </p:nvSpPr>
            <p:spPr bwMode="auto">
              <a:xfrm>
                <a:off x="1774" y="122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8" name="Freeform 266"/>
              <p:cNvSpPr>
                <a:spLocks/>
              </p:cNvSpPr>
              <p:nvPr/>
            </p:nvSpPr>
            <p:spPr bwMode="auto">
              <a:xfrm>
                <a:off x="1408" y="7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89" name="Freeform 267"/>
              <p:cNvSpPr>
                <a:spLocks noEditPoints="1"/>
              </p:cNvSpPr>
              <p:nvPr/>
            </p:nvSpPr>
            <p:spPr bwMode="auto">
              <a:xfrm>
                <a:off x="1403" y="70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0" name="Freeform 268"/>
              <p:cNvSpPr>
                <a:spLocks/>
              </p:cNvSpPr>
              <p:nvPr/>
            </p:nvSpPr>
            <p:spPr bwMode="auto">
              <a:xfrm>
                <a:off x="2011" y="153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1" name="Freeform 269"/>
              <p:cNvSpPr>
                <a:spLocks noEditPoints="1"/>
              </p:cNvSpPr>
              <p:nvPr/>
            </p:nvSpPr>
            <p:spPr bwMode="auto">
              <a:xfrm>
                <a:off x="2006" y="15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2" name="Freeform 270"/>
              <p:cNvSpPr>
                <a:spLocks/>
              </p:cNvSpPr>
              <p:nvPr/>
            </p:nvSpPr>
            <p:spPr bwMode="auto">
              <a:xfrm>
                <a:off x="1878" y="15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3" name="Freeform 271"/>
              <p:cNvSpPr>
                <a:spLocks noEditPoints="1"/>
              </p:cNvSpPr>
              <p:nvPr/>
            </p:nvSpPr>
            <p:spPr bwMode="auto">
              <a:xfrm>
                <a:off x="1874" y="15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4" name="Freeform 272"/>
              <p:cNvSpPr>
                <a:spLocks/>
              </p:cNvSpPr>
              <p:nvPr/>
            </p:nvSpPr>
            <p:spPr bwMode="auto">
              <a:xfrm>
                <a:off x="1921" y="14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5" name="Freeform 273"/>
              <p:cNvSpPr>
                <a:spLocks noEditPoints="1"/>
              </p:cNvSpPr>
              <p:nvPr/>
            </p:nvSpPr>
            <p:spPr bwMode="auto">
              <a:xfrm>
                <a:off x="1916" y="145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6" name="Freeform 274"/>
              <p:cNvSpPr>
                <a:spLocks/>
              </p:cNvSpPr>
              <p:nvPr/>
            </p:nvSpPr>
            <p:spPr bwMode="auto">
              <a:xfrm>
                <a:off x="1876" y="14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7" name="Freeform 275"/>
              <p:cNvSpPr>
                <a:spLocks noEditPoints="1"/>
              </p:cNvSpPr>
              <p:nvPr/>
            </p:nvSpPr>
            <p:spPr bwMode="auto">
              <a:xfrm>
                <a:off x="1871" y="147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8" name="Freeform 276"/>
              <p:cNvSpPr>
                <a:spLocks/>
              </p:cNvSpPr>
              <p:nvPr/>
            </p:nvSpPr>
            <p:spPr bwMode="auto">
              <a:xfrm>
                <a:off x="1925" y="14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99" name="Freeform 277"/>
              <p:cNvSpPr>
                <a:spLocks noEditPoints="1"/>
              </p:cNvSpPr>
              <p:nvPr/>
            </p:nvSpPr>
            <p:spPr bwMode="auto">
              <a:xfrm>
                <a:off x="1920" y="14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0" name="Freeform 278"/>
              <p:cNvSpPr>
                <a:spLocks/>
              </p:cNvSpPr>
              <p:nvPr/>
            </p:nvSpPr>
            <p:spPr bwMode="auto">
              <a:xfrm>
                <a:off x="1628" y="9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1" name="Freeform 279"/>
              <p:cNvSpPr>
                <a:spLocks noEditPoints="1"/>
              </p:cNvSpPr>
              <p:nvPr/>
            </p:nvSpPr>
            <p:spPr bwMode="auto">
              <a:xfrm>
                <a:off x="1623" y="953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2" name="Freeform 280"/>
              <p:cNvSpPr>
                <a:spLocks/>
              </p:cNvSpPr>
              <p:nvPr/>
            </p:nvSpPr>
            <p:spPr bwMode="auto">
              <a:xfrm>
                <a:off x="1626" y="9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3" name="Freeform 281"/>
              <p:cNvSpPr>
                <a:spLocks noEditPoints="1"/>
              </p:cNvSpPr>
              <p:nvPr/>
            </p:nvSpPr>
            <p:spPr bwMode="auto">
              <a:xfrm>
                <a:off x="1621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4" name="Freeform 282"/>
              <p:cNvSpPr>
                <a:spLocks/>
              </p:cNvSpPr>
              <p:nvPr/>
            </p:nvSpPr>
            <p:spPr bwMode="auto">
              <a:xfrm>
                <a:off x="1684" y="10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5" name="Freeform 283"/>
              <p:cNvSpPr>
                <a:spLocks noEditPoints="1"/>
              </p:cNvSpPr>
              <p:nvPr/>
            </p:nvSpPr>
            <p:spPr bwMode="auto">
              <a:xfrm>
                <a:off x="1679" y="10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6" name="Freeform 284"/>
              <p:cNvSpPr>
                <a:spLocks/>
              </p:cNvSpPr>
              <p:nvPr/>
            </p:nvSpPr>
            <p:spPr bwMode="auto">
              <a:xfrm>
                <a:off x="1707" y="106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7" name="Freeform 285"/>
              <p:cNvSpPr>
                <a:spLocks noEditPoints="1"/>
              </p:cNvSpPr>
              <p:nvPr/>
            </p:nvSpPr>
            <p:spPr bwMode="auto">
              <a:xfrm>
                <a:off x="1702" y="106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8" name="Freeform 286"/>
              <p:cNvSpPr>
                <a:spLocks/>
              </p:cNvSpPr>
              <p:nvPr/>
            </p:nvSpPr>
            <p:spPr bwMode="auto">
              <a:xfrm>
                <a:off x="1684" y="11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287"/>
              <p:cNvSpPr>
                <a:spLocks noEditPoints="1"/>
              </p:cNvSpPr>
              <p:nvPr/>
            </p:nvSpPr>
            <p:spPr bwMode="auto">
              <a:xfrm>
                <a:off x="1679" y="11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reeform 288"/>
              <p:cNvSpPr>
                <a:spLocks/>
              </p:cNvSpPr>
              <p:nvPr/>
            </p:nvSpPr>
            <p:spPr bwMode="auto">
              <a:xfrm>
                <a:off x="1749" y="11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1" name="Freeform 289"/>
              <p:cNvSpPr>
                <a:spLocks noEditPoints="1"/>
              </p:cNvSpPr>
              <p:nvPr/>
            </p:nvSpPr>
            <p:spPr bwMode="auto">
              <a:xfrm>
                <a:off x="1745" y="115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2" name="Freeform 290"/>
              <p:cNvSpPr>
                <a:spLocks/>
              </p:cNvSpPr>
              <p:nvPr/>
            </p:nvSpPr>
            <p:spPr bwMode="auto">
              <a:xfrm>
                <a:off x="1851" y="14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3" name="Freeform 291"/>
              <p:cNvSpPr>
                <a:spLocks noEditPoints="1"/>
              </p:cNvSpPr>
              <p:nvPr/>
            </p:nvSpPr>
            <p:spPr bwMode="auto">
              <a:xfrm>
                <a:off x="1846" y="141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4" name="Freeform 292"/>
              <p:cNvSpPr>
                <a:spLocks/>
              </p:cNvSpPr>
              <p:nvPr/>
            </p:nvSpPr>
            <p:spPr bwMode="auto">
              <a:xfrm>
                <a:off x="1887" y="145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5" name="Freeform 293"/>
              <p:cNvSpPr>
                <a:spLocks noEditPoints="1"/>
              </p:cNvSpPr>
              <p:nvPr/>
            </p:nvSpPr>
            <p:spPr bwMode="auto">
              <a:xfrm>
                <a:off x="1882" y="14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6" name="Freeform 294"/>
              <p:cNvSpPr>
                <a:spLocks/>
              </p:cNvSpPr>
              <p:nvPr/>
            </p:nvSpPr>
            <p:spPr bwMode="auto">
              <a:xfrm>
                <a:off x="1735" y="122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7" name="Freeform 295"/>
              <p:cNvSpPr>
                <a:spLocks noEditPoints="1"/>
              </p:cNvSpPr>
              <p:nvPr/>
            </p:nvSpPr>
            <p:spPr bwMode="auto">
              <a:xfrm>
                <a:off x="1730" y="12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8" name="Freeform 296"/>
              <p:cNvSpPr>
                <a:spLocks/>
              </p:cNvSpPr>
              <p:nvPr/>
            </p:nvSpPr>
            <p:spPr bwMode="auto">
              <a:xfrm>
                <a:off x="2458" y="126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9" name="Freeform 297"/>
              <p:cNvSpPr>
                <a:spLocks noEditPoints="1"/>
              </p:cNvSpPr>
              <p:nvPr/>
            </p:nvSpPr>
            <p:spPr bwMode="auto">
              <a:xfrm>
                <a:off x="2453" y="126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0" name="Freeform 298"/>
              <p:cNvSpPr>
                <a:spLocks/>
              </p:cNvSpPr>
              <p:nvPr/>
            </p:nvSpPr>
            <p:spPr bwMode="auto">
              <a:xfrm>
                <a:off x="1570" y="103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1" name="Freeform 299"/>
              <p:cNvSpPr>
                <a:spLocks noEditPoints="1"/>
              </p:cNvSpPr>
              <p:nvPr/>
            </p:nvSpPr>
            <p:spPr bwMode="auto">
              <a:xfrm>
                <a:off x="1565" y="10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2" name="Freeform 300"/>
              <p:cNvSpPr>
                <a:spLocks/>
              </p:cNvSpPr>
              <p:nvPr/>
            </p:nvSpPr>
            <p:spPr bwMode="auto">
              <a:xfrm>
                <a:off x="1564" y="9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3" name="Freeform 301"/>
              <p:cNvSpPr>
                <a:spLocks noEditPoints="1"/>
              </p:cNvSpPr>
              <p:nvPr/>
            </p:nvSpPr>
            <p:spPr bwMode="auto">
              <a:xfrm>
                <a:off x="1559" y="9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4" name="Freeform 302"/>
              <p:cNvSpPr>
                <a:spLocks/>
              </p:cNvSpPr>
              <p:nvPr/>
            </p:nvSpPr>
            <p:spPr bwMode="auto">
              <a:xfrm>
                <a:off x="2305" y="9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5" name="Freeform 303"/>
              <p:cNvSpPr>
                <a:spLocks noEditPoints="1"/>
              </p:cNvSpPr>
              <p:nvPr/>
            </p:nvSpPr>
            <p:spPr bwMode="auto">
              <a:xfrm>
                <a:off x="2299" y="91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6" name="Freeform 304"/>
              <p:cNvSpPr>
                <a:spLocks/>
              </p:cNvSpPr>
              <p:nvPr/>
            </p:nvSpPr>
            <p:spPr bwMode="auto">
              <a:xfrm>
                <a:off x="1581" y="9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7" name="Freeform 305"/>
              <p:cNvSpPr>
                <a:spLocks noEditPoints="1"/>
              </p:cNvSpPr>
              <p:nvPr/>
            </p:nvSpPr>
            <p:spPr bwMode="auto">
              <a:xfrm>
                <a:off x="1576" y="9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8" name="Freeform 306"/>
              <p:cNvSpPr>
                <a:spLocks/>
              </p:cNvSpPr>
              <p:nvPr/>
            </p:nvSpPr>
            <p:spPr bwMode="auto">
              <a:xfrm>
                <a:off x="2381" y="219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9" name="Freeform 307"/>
              <p:cNvSpPr>
                <a:spLocks noEditPoints="1"/>
              </p:cNvSpPr>
              <p:nvPr/>
            </p:nvSpPr>
            <p:spPr bwMode="auto">
              <a:xfrm>
                <a:off x="2375" y="219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0" name="Freeform 308"/>
              <p:cNvSpPr>
                <a:spLocks/>
              </p:cNvSpPr>
              <p:nvPr/>
            </p:nvSpPr>
            <p:spPr bwMode="auto">
              <a:xfrm>
                <a:off x="2378" y="223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1" name="Freeform 309"/>
              <p:cNvSpPr>
                <a:spLocks noEditPoints="1"/>
              </p:cNvSpPr>
              <p:nvPr/>
            </p:nvSpPr>
            <p:spPr bwMode="auto">
              <a:xfrm>
                <a:off x="2373" y="222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2" name="Freeform 310"/>
              <p:cNvSpPr>
                <a:spLocks/>
              </p:cNvSpPr>
              <p:nvPr/>
            </p:nvSpPr>
            <p:spPr bwMode="auto">
              <a:xfrm>
                <a:off x="2086" y="179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3" name="Freeform 311"/>
              <p:cNvSpPr>
                <a:spLocks noEditPoints="1"/>
              </p:cNvSpPr>
              <p:nvPr/>
            </p:nvSpPr>
            <p:spPr bwMode="auto">
              <a:xfrm>
                <a:off x="2082" y="178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312"/>
              <p:cNvSpPr>
                <a:spLocks/>
              </p:cNvSpPr>
              <p:nvPr/>
            </p:nvSpPr>
            <p:spPr bwMode="auto">
              <a:xfrm>
                <a:off x="2108" y="182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5" name="Freeform 313"/>
              <p:cNvSpPr>
                <a:spLocks noEditPoints="1"/>
              </p:cNvSpPr>
              <p:nvPr/>
            </p:nvSpPr>
            <p:spPr bwMode="auto">
              <a:xfrm>
                <a:off x="2103" y="182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314"/>
              <p:cNvSpPr>
                <a:spLocks/>
              </p:cNvSpPr>
              <p:nvPr/>
            </p:nvSpPr>
            <p:spPr bwMode="auto">
              <a:xfrm>
                <a:off x="1928" y="15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315"/>
              <p:cNvSpPr>
                <a:spLocks noEditPoints="1"/>
              </p:cNvSpPr>
              <p:nvPr/>
            </p:nvSpPr>
            <p:spPr bwMode="auto">
              <a:xfrm>
                <a:off x="1923" y="155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316"/>
              <p:cNvSpPr>
                <a:spLocks/>
              </p:cNvSpPr>
              <p:nvPr/>
            </p:nvSpPr>
            <p:spPr bwMode="auto">
              <a:xfrm>
                <a:off x="1947" y="160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Freeform 317"/>
              <p:cNvSpPr>
                <a:spLocks noEditPoints="1"/>
              </p:cNvSpPr>
              <p:nvPr/>
            </p:nvSpPr>
            <p:spPr bwMode="auto">
              <a:xfrm>
                <a:off x="1942" y="160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318"/>
              <p:cNvSpPr>
                <a:spLocks/>
              </p:cNvSpPr>
              <p:nvPr/>
            </p:nvSpPr>
            <p:spPr bwMode="auto">
              <a:xfrm>
                <a:off x="1532" y="102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319"/>
              <p:cNvSpPr>
                <a:spLocks noEditPoints="1"/>
              </p:cNvSpPr>
              <p:nvPr/>
            </p:nvSpPr>
            <p:spPr bwMode="auto">
              <a:xfrm>
                <a:off x="1527" y="10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320"/>
              <p:cNvSpPr>
                <a:spLocks/>
              </p:cNvSpPr>
              <p:nvPr/>
            </p:nvSpPr>
            <p:spPr bwMode="auto">
              <a:xfrm>
                <a:off x="1569" y="103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321"/>
              <p:cNvSpPr>
                <a:spLocks noEditPoints="1"/>
              </p:cNvSpPr>
              <p:nvPr/>
            </p:nvSpPr>
            <p:spPr bwMode="auto">
              <a:xfrm>
                <a:off x="1564" y="103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322"/>
              <p:cNvSpPr>
                <a:spLocks/>
              </p:cNvSpPr>
              <p:nvPr/>
            </p:nvSpPr>
            <p:spPr bwMode="auto">
              <a:xfrm>
                <a:off x="1550" y="9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323"/>
              <p:cNvSpPr>
                <a:spLocks noEditPoints="1"/>
              </p:cNvSpPr>
              <p:nvPr/>
            </p:nvSpPr>
            <p:spPr bwMode="auto">
              <a:xfrm>
                <a:off x="1546" y="93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324"/>
              <p:cNvSpPr>
                <a:spLocks/>
              </p:cNvSpPr>
              <p:nvPr/>
            </p:nvSpPr>
            <p:spPr bwMode="auto">
              <a:xfrm>
                <a:off x="1928" y="14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Freeform 325"/>
              <p:cNvSpPr>
                <a:spLocks noEditPoints="1"/>
              </p:cNvSpPr>
              <p:nvPr/>
            </p:nvSpPr>
            <p:spPr bwMode="auto">
              <a:xfrm>
                <a:off x="1923" y="1440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326"/>
              <p:cNvSpPr>
                <a:spLocks/>
              </p:cNvSpPr>
              <p:nvPr/>
            </p:nvSpPr>
            <p:spPr bwMode="auto">
              <a:xfrm>
                <a:off x="1531" y="8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Freeform 327"/>
              <p:cNvSpPr>
                <a:spLocks noEditPoints="1"/>
              </p:cNvSpPr>
              <p:nvPr/>
            </p:nvSpPr>
            <p:spPr bwMode="auto">
              <a:xfrm>
                <a:off x="1526" y="88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328"/>
              <p:cNvSpPr>
                <a:spLocks/>
              </p:cNvSpPr>
              <p:nvPr/>
            </p:nvSpPr>
            <p:spPr bwMode="auto">
              <a:xfrm>
                <a:off x="1419" y="9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329"/>
              <p:cNvSpPr>
                <a:spLocks noEditPoints="1"/>
              </p:cNvSpPr>
              <p:nvPr/>
            </p:nvSpPr>
            <p:spPr bwMode="auto">
              <a:xfrm>
                <a:off x="1414" y="96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Freeform 330"/>
              <p:cNvSpPr>
                <a:spLocks/>
              </p:cNvSpPr>
              <p:nvPr/>
            </p:nvSpPr>
            <p:spPr bwMode="auto">
              <a:xfrm>
                <a:off x="1467" y="83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Freeform 331"/>
              <p:cNvSpPr>
                <a:spLocks noEditPoints="1"/>
              </p:cNvSpPr>
              <p:nvPr/>
            </p:nvSpPr>
            <p:spPr bwMode="auto">
              <a:xfrm>
                <a:off x="1462" y="8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332"/>
              <p:cNvSpPr>
                <a:spLocks/>
              </p:cNvSpPr>
              <p:nvPr/>
            </p:nvSpPr>
            <p:spPr bwMode="auto">
              <a:xfrm>
                <a:off x="2107" y="169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333"/>
              <p:cNvSpPr>
                <a:spLocks noEditPoints="1"/>
              </p:cNvSpPr>
              <p:nvPr/>
            </p:nvSpPr>
            <p:spPr bwMode="auto">
              <a:xfrm>
                <a:off x="2102" y="1687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334"/>
              <p:cNvSpPr>
                <a:spLocks/>
              </p:cNvSpPr>
              <p:nvPr/>
            </p:nvSpPr>
            <p:spPr bwMode="auto">
              <a:xfrm>
                <a:off x="2018" y="15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335"/>
              <p:cNvSpPr>
                <a:spLocks noEditPoints="1"/>
              </p:cNvSpPr>
              <p:nvPr/>
            </p:nvSpPr>
            <p:spPr bwMode="auto">
              <a:xfrm>
                <a:off x="2014" y="15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336"/>
              <p:cNvSpPr>
                <a:spLocks/>
              </p:cNvSpPr>
              <p:nvPr/>
            </p:nvSpPr>
            <p:spPr bwMode="auto">
              <a:xfrm>
                <a:off x="1613" y="100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337"/>
              <p:cNvSpPr>
                <a:spLocks noEditPoints="1"/>
              </p:cNvSpPr>
              <p:nvPr/>
            </p:nvSpPr>
            <p:spPr bwMode="auto">
              <a:xfrm>
                <a:off x="1608" y="999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338"/>
              <p:cNvSpPr>
                <a:spLocks/>
              </p:cNvSpPr>
              <p:nvPr/>
            </p:nvSpPr>
            <p:spPr bwMode="auto">
              <a:xfrm>
                <a:off x="1532" y="104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339"/>
              <p:cNvSpPr>
                <a:spLocks noEditPoints="1"/>
              </p:cNvSpPr>
              <p:nvPr/>
            </p:nvSpPr>
            <p:spPr bwMode="auto">
              <a:xfrm>
                <a:off x="1527" y="10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340"/>
              <p:cNvSpPr>
                <a:spLocks/>
              </p:cNvSpPr>
              <p:nvPr/>
            </p:nvSpPr>
            <p:spPr bwMode="auto">
              <a:xfrm>
                <a:off x="1629" y="10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341"/>
              <p:cNvSpPr>
                <a:spLocks noEditPoints="1"/>
              </p:cNvSpPr>
              <p:nvPr/>
            </p:nvSpPr>
            <p:spPr bwMode="auto">
              <a:xfrm>
                <a:off x="1625" y="104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342"/>
              <p:cNvSpPr>
                <a:spLocks/>
              </p:cNvSpPr>
              <p:nvPr/>
            </p:nvSpPr>
            <p:spPr bwMode="auto">
              <a:xfrm>
                <a:off x="1495" y="76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343"/>
              <p:cNvSpPr>
                <a:spLocks noEditPoints="1"/>
              </p:cNvSpPr>
              <p:nvPr/>
            </p:nvSpPr>
            <p:spPr bwMode="auto">
              <a:xfrm>
                <a:off x="1491" y="76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344"/>
              <p:cNvSpPr>
                <a:spLocks/>
              </p:cNvSpPr>
              <p:nvPr/>
            </p:nvSpPr>
            <p:spPr bwMode="auto">
              <a:xfrm>
                <a:off x="1459" y="5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345"/>
              <p:cNvSpPr>
                <a:spLocks noEditPoints="1"/>
              </p:cNvSpPr>
              <p:nvPr/>
            </p:nvSpPr>
            <p:spPr bwMode="auto">
              <a:xfrm>
                <a:off x="1454" y="5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346"/>
              <p:cNvSpPr>
                <a:spLocks/>
              </p:cNvSpPr>
              <p:nvPr/>
            </p:nvSpPr>
            <p:spPr bwMode="auto">
              <a:xfrm>
                <a:off x="1405" y="7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347"/>
              <p:cNvSpPr>
                <a:spLocks noEditPoints="1"/>
              </p:cNvSpPr>
              <p:nvPr/>
            </p:nvSpPr>
            <p:spPr bwMode="auto">
              <a:xfrm>
                <a:off x="1400" y="75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348"/>
              <p:cNvSpPr>
                <a:spLocks/>
              </p:cNvSpPr>
              <p:nvPr/>
            </p:nvSpPr>
            <p:spPr bwMode="auto">
              <a:xfrm>
                <a:off x="1348" y="7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349"/>
              <p:cNvSpPr>
                <a:spLocks noEditPoints="1"/>
              </p:cNvSpPr>
              <p:nvPr/>
            </p:nvSpPr>
            <p:spPr bwMode="auto">
              <a:xfrm>
                <a:off x="1343" y="75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350"/>
              <p:cNvSpPr>
                <a:spLocks/>
              </p:cNvSpPr>
              <p:nvPr/>
            </p:nvSpPr>
            <p:spPr bwMode="auto">
              <a:xfrm>
                <a:off x="1499" y="10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351"/>
              <p:cNvSpPr>
                <a:spLocks noEditPoints="1"/>
              </p:cNvSpPr>
              <p:nvPr/>
            </p:nvSpPr>
            <p:spPr bwMode="auto">
              <a:xfrm>
                <a:off x="1494" y="104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352"/>
              <p:cNvSpPr>
                <a:spLocks/>
              </p:cNvSpPr>
              <p:nvPr/>
            </p:nvSpPr>
            <p:spPr bwMode="auto">
              <a:xfrm>
                <a:off x="1366" y="71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353"/>
              <p:cNvSpPr>
                <a:spLocks noEditPoints="1"/>
              </p:cNvSpPr>
              <p:nvPr/>
            </p:nvSpPr>
            <p:spPr bwMode="auto">
              <a:xfrm>
                <a:off x="1361" y="70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354"/>
              <p:cNvSpPr>
                <a:spLocks/>
              </p:cNvSpPr>
              <p:nvPr/>
            </p:nvSpPr>
            <p:spPr bwMode="auto">
              <a:xfrm>
                <a:off x="1374" y="8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355"/>
              <p:cNvSpPr>
                <a:spLocks noEditPoints="1"/>
              </p:cNvSpPr>
              <p:nvPr/>
            </p:nvSpPr>
            <p:spPr bwMode="auto">
              <a:xfrm>
                <a:off x="1369" y="812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356"/>
              <p:cNvSpPr>
                <a:spLocks/>
              </p:cNvSpPr>
              <p:nvPr/>
            </p:nvSpPr>
            <p:spPr bwMode="auto">
              <a:xfrm>
                <a:off x="1241" y="6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357"/>
              <p:cNvSpPr>
                <a:spLocks noEditPoints="1"/>
              </p:cNvSpPr>
              <p:nvPr/>
            </p:nvSpPr>
            <p:spPr bwMode="auto">
              <a:xfrm>
                <a:off x="1236" y="65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358"/>
              <p:cNvSpPr>
                <a:spLocks/>
              </p:cNvSpPr>
              <p:nvPr/>
            </p:nvSpPr>
            <p:spPr bwMode="auto">
              <a:xfrm>
                <a:off x="1841" y="13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359"/>
              <p:cNvSpPr>
                <a:spLocks noEditPoints="1"/>
              </p:cNvSpPr>
              <p:nvPr/>
            </p:nvSpPr>
            <p:spPr bwMode="auto">
              <a:xfrm>
                <a:off x="1837" y="13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360"/>
              <p:cNvSpPr>
                <a:spLocks/>
              </p:cNvSpPr>
              <p:nvPr/>
            </p:nvSpPr>
            <p:spPr bwMode="auto">
              <a:xfrm>
                <a:off x="1660" y="111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361"/>
              <p:cNvSpPr>
                <a:spLocks noEditPoints="1"/>
              </p:cNvSpPr>
              <p:nvPr/>
            </p:nvSpPr>
            <p:spPr bwMode="auto">
              <a:xfrm>
                <a:off x="1655" y="110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362"/>
              <p:cNvSpPr>
                <a:spLocks/>
              </p:cNvSpPr>
              <p:nvPr/>
            </p:nvSpPr>
            <p:spPr bwMode="auto">
              <a:xfrm>
                <a:off x="1863" y="13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363"/>
              <p:cNvSpPr>
                <a:spLocks noEditPoints="1"/>
              </p:cNvSpPr>
              <p:nvPr/>
            </p:nvSpPr>
            <p:spPr bwMode="auto">
              <a:xfrm>
                <a:off x="1859" y="133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364"/>
              <p:cNvSpPr>
                <a:spLocks/>
              </p:cNvSpPr>
              <p:nvPr/>
            </p:nvSpPr>
            <p:spPr bwMode="auto">
              <a:xfrm>
                <a:off x="1983" y="142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Freeform 365"/>
              <p:cNvSpPr>
                <a:spLocks noEditPoints="1"/>
              </p:cNvSpPr>
              <p:nvPr/>
            </p:nvSpPr>
            <p:spPr bwMode="auto">
              <a:xfrm>
                <a:off x="1978" y="14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366"/>
              <p:cNvSpPr>
                <a:spLocks/>
              </p:cNvSpPr>
              <p:nvPr/>
            </p:nvSpPr>
            <p:spPr bwMode="auto">
              <a:xfrm>
                <a:off x="1552" y="89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Freeform 367"/>
              <p:cNvSpPr>
                <a:spLocks noEditPoints="1"/>
              </p:cNvSpPr>
              <p:nvPr/>
            </p:nvSpPr>
            <p:spPr bwMode="auto">
              <a:xfrm>
                <a:off x="1547" y="8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368"/>
              <p:cNvSpPr>
                <a:spLocks/>
              </p:cNvSpPr>
              <p:nvPr/>
            </p:nvSpPr>
            <p:spPr bwMode="auto">
              <a:xfrm>
                <a:off x="1579" y="10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369"/>
              <p:cNvSpPr>
                <a:spLocks noEditPoints="1"/>
              </p:cNvSpPr>
              <p:nvPr/>
            </p:nvSpPr>
            <p:spPr bwMode="auto">
              <a:xfrm>
                <a:off x="1574" y="1005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Freeform 370"/>
              <p:cNvSpPr>
                <a:spLocks/>
              </p:cNvSpPr>
              <p:nvPr/>
            </p:nvSpPr>
            <p:spPr bwMode="auto">
              <a:xfrm>
                <a:off x="1495" y="11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371"/>
              <p:cNvSpPr>
                <a:spLocks noEditPoints="1"/>
              </p:cNvSpPr>
              <p:nvPr/>
            </p:nvSpPr>
            <p:spPr bwMode="auto">
              <a:xfrm>
                <a:off x="1490" y="11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372"/>
              <p:cNvSpPr>
                <a:spLocks/>
              </p:cNvSpPr>
              <p:nvPr/>
            </p:nvSpPr>
            <p:spPr bwMode="auto">
              <a:xfrm>
                <a:off x="1731" y="133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373"/>
              <p:cNvSpPr>
                <a:spLocks noEditPoints="1"/>
              </p:cNvSpPr>
              <p:nvPr/>
            </p:nvSpPr>
            <p:spPr bwMode="auto">
              <a:xfrm>
                <a:off x="1726" y="133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374"/>
              <p:cNvSpPr>
                <a:spLocks/>
              </p:cNvSpPr>
              <p:nvPr/>
            </p:nvSpPr>
            <p:spPr bwMode="auto">
              <a:xfrm>
                <a:off x="1740" y="13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375"/>
              <p:cNvSpPr>
                <a:spLocks noEditPoints="1"/>
              </p:cNvSpPr>
              <p:nvPr/>
            </p:nvSpPr>
            <p:spPr bwMode="auto">
              <a:xfrm>
                <a:off x="1735" y="13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376"/>
              <p:cNvSpPr>
                <a:spLocks/>
              </p:cNvSpPr>
              <p:nvPr/>
            </p:nvSpPr>
            <p:spPr bwMode="auto">
              <a:xfrm>
                <a:off x="1889" y="154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377"/>
              <p:cNvSpPr>
                <a:spLocks noEditPoints="1"/>
              </p:cNvSpPr>
              <p:nvPr/>
            </p:nvSpPr>
            <p:spPr bwMode="auto">
              <a:xfrm>
                <a:off x="1884" y="154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Freeform 378"/>
              <p:cNvSpPr>
                <a:spLocks/>
              </p:cNvSpPr>
              <p:nvPr/>
            </p:nvSpPr>
            <p:spPr bwMode="auto">
              <a:xfrm>
                <a:off x="1959" y="168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379"/>
              <p:cNvSpPr>
                <a:spLocks noEditPoints="1"/>
              </p:cNvSpPr>
              <p:nvPr/>
            </p:nvSpPr>
            <p:spPr bwMode="auto">
              <a:xfrm>
                <a:off x="1954" y="168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380"/>
              <p:cNvSpPr>
                <a:spLocks/>
              </p:cNvSpPr>
              <p:nvPr/>
            </p:nvSpPr>
            <p:spPr bwMode="auto">
              <a:xfrm>
                <a:off x="2098" y="174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381"/>
              <p:cNvSpPr>
                <a:spLocks noEditPoints="1"/>
              </p:cNvSpPr>
              <p:nvPr/>
            </p:nvSpPr>
            <p:spPr bwMode="auto">
              <a:xfrm>
                <a:off x="2093" y="1737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382"/>
              <p:cNvSpPr>
                <a:spLocks/>
              </p:cNvSpPr>
              <p:nvPr/>
            </p:nvSpPr>
            <p:spPr bwMode="auto">
              <a:xfrm>
                <a:off x="2122" y="179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Freeform 383"/>
              <p:cNvSpPr>
                <a:spLocks noEditPoints="1"/>
              </p:cNvSpPr>
              <p:nvPr/>
            </p:nvSpPr>
            <p:spPr bwMode="auto">
              <a:xfrm>
                <a:off x="2117" y="1787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384"/>
              <p:cNvSpPr>
                <a:spLocks/>
              </p:cNvSpPr>
              <p:nvPr/>
            </p:nvSpPr>
            <p:spPr bwMode="auto">
              <a:xfrm>
                <a:off x="1954" y="154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385"/>
              <p:cNvSpPr>
                <a:spLocks noEditPoints="1"/>
              </p:cNvSpPr>
              <p:nvPr/>
            </p:nvSpPr>
            <p:spPr bwMode="auto">
              <a:xfrm>
                <a:off x="1949" y="153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386"/>
              <p:cNvSpPr>
                <a:spLocks/>
              </p:cNvSpPr>
              <p:nvPr/>
            </p:nvSpPr>
            <p:spPr bwMode="auto">
              <a:xfrm>
                <a:off x="1527" y="9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Freeform 387"/>
              <p:cNvSpPr>
                <a:spLocks noEditPoints="1"/>
              </p:cNvSpPr>
              <p:nvPr/>
            </p:nvSpPr>
            <p:spPr bwMode="auto">
              <a:xfrm>
                <a:off x="1522" y="926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388"/>
              <p:cNvSpPr>
                <a:spLocks/>
              </p:cNvSpPr>
              <p:nvPr/>
            </p:nvSpPr>
            <p:spPr bwMode="auto">
              <a:xfrm>
                <a:off x="1599" y="11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Freeform 389"/>
              <p:cNvSpPr>
                <a:spLocks noEditPoints="1"/>
              </p:cNvSpPr>
              <p:nvPr/>
            </p:nvSpPr>
            <p:spPr bwMode="auto">
              <a:xfrm>
                <a:off x="1594" y="11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390"/>
              <p:cNvSpPr>
                <a:spLocks/>
              </p:cNvSpPr>
              <p:nvPr/>
            </p:nvSpPr>
            <p:spPr bwMode="auto">
              <a:xfrm>
                <a:off x="1736" y="10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391"/>
              <p:cNvSpPr>
                <a:spLocks noEditPoints="1"/>
              </p:cNvSpPr>
              <p:nvPr/>
            </p:nvSpPr>
            <p:spPr bwMode="auto">
              <a:xfrm>
                <a:off x="1732" y="100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Freeform 392"/>
              <p:cNvSpPr>
                <a:spLocks/>
              </p:cNvSpPr>
              <p:nvPr/>
            </p:nvSpPr>
            <p:spPr bwMode="auto">
              <a:xfrm>
                <a:off x="1613" y="13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393"/>
              <p:cNvSpPr>
                <a:spLocks noEditPoints="1"/>
              </p:cNvSpPr>
              <p:nvPr/>
            </p:nvSpPr>
            <p:spPr bwMode="auto">
              <a:xfrm>
                <a:off x="1608" y="132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394"/>
              <p:cNvSpPr>
                <a:spLocks/>
              </p:cNvSpPr>
              <p:nvPr/>
            </p:nvSpPr>
            <p:spPr bwMode="auto">
              <a:xfrm>
                <a:off x="2028" y="15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395"/>
              <p:cNvSpPr>
                <a:spLocks noEditPoints="1"/>
              </p:cNvSpPr>
              <p:nvPr/>
            </p:nvSpPr>
            <p:spPr bwMode="auto">
              <a:xfrm>
                <a:off x="2023" y="15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Freeform 396"/>
              <p:cNvSpPr>
                <a:spLocks/>
              </p:cNvSpPr>
              <p:nvPr/>
            </p:nvSpPr>
            <p:spPr bwMode="auto">
              <a:xfrm>
                <a:off x="1985" y="178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397"/>
              <p:cNvSpPr>
                <a:spLocks noEditPoints="1"/>
              </p:cNvSpPr>
              <p:nvPr/>
            </p:nvSpPr>
            <p:spPr bwMode="auto">
              <a:xfrm>
                <a:off x="1981" y="17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398"/>
              <p:cNvSpPr>
                <a:spLocks/>
              </p:cNvSpPr>
              <p:nvPr/>
            </p:nvSpPr>
            <p:spPr bwMode="auto">
              <a:xfrm>
                <a:off x="1868" y="154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399"/>
              <p:cNvSpPr>
                <a:spLocks noEditPoints="1"/>
              </p:cNvSpPr>
              <p:nvPr/>
            </p:nvSpPr>
            <p:spPr bwMode="auto">
              <a:xfrm>
                <a:off x="1863" y="153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400"/>
              <p:cNvSpPr>
                <a:spLocks/>
              </p:cNvSpPr>
              <p:nvPr/>
            </p:nvSpPr>
            <p:spPr bwMode="auto">
              <a:xfrm>
                <a:off x="1779" y="15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401"/>
              <p:cNvSpPr>
                <a:spLocks noEditPoints="1"/>
              </p:cNvSpPr>
              <p:nvPr/>
            </p:nvSpPr>
            <p:spPr bwMode="auto">
              <a:xfrm>
                <a:off x="1774" y="1529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402"/>
              <p:cNvSpPr>
                <a:spLocks/>
              </p:cNvSpPr>
              <p:nvPr/>
            </p:nvSpPr>
            <p:spPr bwMode="auto">
              <a:xfrm>
                <a:off x="1714" y="11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403"/>
              <p:cNvSpPr>
                <a:spLocks noEditPoints="1"/>
              </p:cNvSpPr>
              <p:nvPr/>
            </p:nvSpPr>
            <p:spPr bwMode="auto">
              <a:xfrm>
                <a:off x="1709" y="11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404"/>
              <p:cNvSpPr>
                <a:spLocks/>
              </p:cNvSpPr>
              <p:nvPr/>
            </p:nvSpPr>
            <p:spPr bwMode="auto">
              <a:xfrm>
                <a:off x="1978" y="14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405"/>
              <p:cNvSpPr>
                <a:spLocks noEditPoints="1"/>
              </p:cNvSpPr>
              <p:nvPr/>
            </p:nvSpPr>
            <p:spPr bwMode="auto">
              <a:xfrm>
                <a:off x="1973" y="1490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Freeform 406"/>
              <p:cNvSpPr>
                <a:spLocks/>
              </p:cNvSpPr>
              <p:nvPr/>
            </p:nvSpPr>
            <p:spPr bwMode="auto">
              <a:xfrm>
                <a:off x="1897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7" name="Group 608"/>
            <p:cNvGrpSpPr>
              <a:grpSpLocks/>
            </p:cNvGrpSpPr>
            <p:nvPr/>
          </p:nvGrpSpPr>
          <p:grpSpPr bwMode="auto">
            <a:xfrm>
              <a:off x="1666875" y="952500"/>
              <a:ext cx="4478338" cy="4273550"/>
              <a:chOff x="1050" y="600"/>
              <a:chExt cx="2821" cy="2692"/>
            </a:xfrm>
          </p:grpSpPr>
          <p:sp>
            <p:nvSpPr>
              <p:cNvPr id="729" name="Freeform 408"/>
              <p:cNvSpPr>
                <a:spLocks noEditPoints="1"/>
              </p:cNvSpPr>
              <p:nvPr/>
            </p:nvSpPr>
            <p:spPr bwMode="auto">
              <a:xfrm>
                <a:off x="1892" y="141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409"/>
              <p:cNvSpPr>
                <a:spLocks/>
              </p:cNvSpPr>
              <p:nvPr/>
            </p:nvSpPr>
            <p:spPr bwMode="auto">
              <a:xfrm>
                <a:off x="1616" y="79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410"/>
              <p:cNvSpPr>
                <a:spLocks noEditPoints="1"/>
              </p:cNvSpPr>
              <p:nvPr/>
            </p:nvSpPr>
            <p:spPr bwMode="auto">
              <a:xfrm>
                <a:off x="1611" y="7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411"/>
              <p:cNvSpPr>
                <a:spLocks/>
              </p:cNvSpPr>
              <p:nvPr/>
            </p:nvSpPr>
            <p:spPr bwMode="auto">
              <a:xfrm>
                <a:off x="1647" y="105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412"/>
              <p:cNvSpPr>
                <a:spLocks noEditPoints="1"/>
              </p:cNvSpPr>
              <p:nvPr/>
            </p:nvSpPr>
            <p:spPr bwMode="auto">
              <a:xfrm>
                <a:off x="1642" y="10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413"/>
              <p:cNvSpPr>
                <a:spLocks/>
              </p:cNvSpPr>
              <p:nvPr/>
            </p:nvSpPr>
            <p:spPr bwMode="auto">
              <a:xfrm>
                <a:off x="1949" y="107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Freeform 414"/>
              <p:cNvSpPr>
                <a:spLocks noEditPoints="1"/>
              </p:cNvSpPr>
              <p:nvPr/>
            </p:nvSpPr>
            <p:spPr bwMode="auto">
              <a:xfrm>
                <a:off x="1944" y="107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415"/>
              <p:cNvSpPr>
                <a:spLocks/>
              </p:cNvSpPr>
              <p:nvPr/>
            </p:nvSpPr>
            <p:spPr bwMode="auto">
              <a:xfrm>
                <a:off x="1879" y="141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416"/>
              <p:cNvSpPr>
                <a:spLocks noEditPoints="1"/>
              </p:cNvSpPr>
              <p:nvPr/>
            </p:nvSpPr>
            <p:spPr bwMode="auto">
              <a:xfrm>
                <a:off x="1874" y="140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417"/>
              <p:cNvSpPr>
                <a:spLocks/>
              </p:cNvSpPr>
              <p:nvPr/>
            </p:nvSpPr>
            <p:spPr bwMode="auto">
              <a:xfrm>
                <a:off x="1698" y="12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Freeform 418"/>
              <p:cNvSpPr>
                <a:spLocks noEditPoints="1"/>
              </p:cNvSpPr>
              <p:nvPr/>
            </p:nvSpPr>
            <p:spPr bwMode="auto">
              <a:xfrm>
                <a:off x="1693" y="12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Freeform 419"/>
              <p:cNvSpPr>
                <a:spLocks/>
              </p:cNvSpPr>
              <p:nvPr/>
            </p:nvSpPr>
            <p:spPr bwMode="auto">
              <a:xfrm>
                <a:off x="1154" y="60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420"/>
              <p:cNvSpPr>
                <a:spLocks noEditPoints="1"/>
              </p:cNvSpPr>
              <p:nvPr/>
            </p:nvSpPr>
            <p:spPr bwMode="auto">
              <a:xfrm>
                <a:off x="1150" y="60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421"/>
              <p:cNvSpPr>
                <a:spLocks/>
              </p:cNvSpPr>
              <p:nvPr/>
            </p:nvSpPr>
            <p:spPr bwMode="auto">
              <a:xfrm>
                <a:off x="1242" y="8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422"/>
              <p:cNvSpPr>
                <a:spLocks noEditPoints="1"/>
              </p:cNvSpPr>
              <p:nvPr/>
            </p:nvSpPr>
            <p:spPr bwMode="auto">
              <a:xfrm>
                <a:off x="1237" y="8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423"/>
              <p:cNvSpPr>
                <a:spLocks/>
              </p:cNvSpPr>
              <p:nvPr/>
            </p:nvSpPr>
            <p:spPr bwMode="auto">
              <a:xfrm>
                <a:off x="1425" y="148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424"/>
              <p:cNvSpPr>
                <a:spLocks noEditPoints="1"/>
              </p:cNvSpPr>
              <p:nvPr/>
            </p:nvSpPr>
            <p:spPr bwMode="auto">
              <a:xfrm>
                <a:off x="1420" y="147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425"/>
              <p:cNvSpPr>
                <a:spLocks/>
              </p:cNvSpPr>
              <p:nvPr/>
            </p:nvSpPr>
            <p:spPr bwMode="auto">
              <a:xfrm>
                <a:off x="1510" y="14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426"/>
              <p:cNvSpPr>
                <a:spLocks noEditPoints="1"/>
              </p:cNvSpPr>
              <p:nvPr/>
            </p:nvSpPr>
            <p:spPr bwMode="auto">
              <a:xfrm>
                <a:off x="1505" y="141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427"/>
              <p:cNvSpPr>
                <a:spLocks/>
              </p:cNvSpPr>
              <p:nvPr/>
            </p:nvSpPr>
            <p:spPr bwMode="auto">
              <a:xfrm>
                <a:off x="1442" y="138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Freeform 428"/>
              <p:cNvSpPr>
                <a:spLocks noEditPoints="1"/>
              </p:cNvSpPr>
              <p:nvPr/>
            </p:nvSpPr>
            <p:spPr bwMode="auto">
              <a:xfrm>
                <a:off x="1437" y="13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429"/>
              <p:cNvSpPr>
                <a:spLocks/>
              </p:cNvSpPr>
              <p:nvPr/>
            </p:nvSpPr>
            <p:spPr bwMode="auto">
              <a:xfrm>
                <a:off x="1401" y="147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Freeform 430"/>
              <p:cNvSpPr>
                <a:spLocks noEditPoints="1"/>
              </p:cNvSpPr>
              <p:nvPr/>
            </p:nvSpPr>
            <p:spPr bwMode="auto">
              <a:xfrm>
                <a:off x="1396" y="14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431"/>
              <p:cNvSpPr>
                <a:spLocks/>
              </p:cNvSpPr>
              <p:nvPr/>
            </p:nvSpPr>
            <p:spPr bwMode="auto">
              <a:xfrm>
                <a:off x="1408" y="13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Freeform 432"/>
              <p:cNvSpPr>
                <a:spLocks noEditPoints="1"/>
              </p:cNvSpPr>
              <p:nvPr/>
            </p:nvSpPr>
            <p:spPr bwMode="auto">
              <a:xfrm>
                <a:off x="1403" y="133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Freeform 433"/>
              <p:cNvSpPr>
                <a:spLocks/>
              </p:cNvSpPr>
              <p:nvPr/>
            </p:nvSpPr>
            <p:spPr bwMode="auto">
              <a:xfrm>
                <a:off x="1436" y="133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Freeform 434"/>
              <p:cNvSpPr>
                <a:spLocks noEditPoints="1"/>
              </p:cNvSpPr>
              <p:nvPr/>
            </p:nvSpPr>
            <p:spPr bwMode="auto">
              <a:xfrm>
                <a:off x="1431" y="133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435"/>
              <p:cNvSpPr>
                <a:spLocks/>
              </p:cNvSpPr>
              <p:nvPr/>
            </p:nvSpPr>
            <p:spPr bwMode="auto">
              <a:xfrm>
                <a:off x="1381" y="116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Freeform 436"/>
              <p:cNvSpPr>
                <a:spLocks noEditPoints="1"/>
              </p:cNvSpPr>
              <p:nvPr/>
            </p:nvSpPr>
            <p:spPr bwMode="auto">
              <a:xfrm>
                <a:off x="1376" y="116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437"/>
              <p:cNvSpPr>
                <a:spLocks/>
              </p:cNvSpPr>
              <p:nvPr/>
            </p:nvSpPr>
            <p:spPr bwMode="auto">
              <a:xfrm>
                <a:off x="1408" y="10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438"/>
              <p:cNvSpPr>
                <a:spLocks noEditPoints="1"/>
              </p:cNvSpPr>
              <p:nvPr/>
            </p:nvSpPr>
            <p:spPr bwMode="auto">
              <a:xfrm>
                <a:off x="1403" y="10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439"/>
              <p:cNvSpPr>
                <a:spLocks/>
              </p:cNvSpPr>
              <p:nvPr/>
            </p:nvSpPr>
            <p:spPr bwMode="auto">
              <a:xfrm>
                <a:off x="1055" y="6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Freeform 440"/>
              <p:cNvSpPr>
                <a:spLocks noEditPoints="1"/>
              </p:cNvSpPr>
              <p:nvPr/>
            </p:nvSpPr>
            <p:spPr bwMode="auto">
              <a:xfrm>
                <a:off x="1050" y="65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441"/>
              <p:cNvSpPr>
                <a:spLocks/>
              </p:cNvSpPr>
              <p:nvPr/>
            </p:nvSpPr>
            <p:spPr bwMode="auto">
              <a:xfrm>
                <a:off x="130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442"/>
              <p:cNvSpPr>
                <a:spLocks noEditPoints="1"/>
              </p:cNvSpPr>
              <p:nvPr/>
            </p:nvSpPr>
            <p:spPr bwMode="auto">
              <a:xfrm>
                <a:off x="130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443"/>
              <p:cNvSpPr>
                <a:spLocks/>
              </p:cNvSpPr>
              <p:nvPr/>
            </p:nvSpPr>
            <p:spPr bwMode="auto">
              <a:xfrm>
                <a:off x="1312" y="8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5" name="Freeform 444"/>
              <p:cNvSpPr>
                <a:spLocks noEditPoints="1"/>
              </p:cNvSpPr>
              <p:nvPr/>
            </p:nvSpPr>
            <p:spPr bwMode="auto">
              <a:xfrm>
                <a:off x="1307" y="8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Freeform 445"/>
              <p:cNvSpPr>
                <a:spLocks/>
              </p:cNvSpPr>
              <p:nvPr/>
            </p:nvSpPr>
            <p:spPr bwMode="auto">
              <a:xfrm>
                <a:off x="1373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7" name="Freeform 446"/>
              <p:cNvSpPr>
                <a:spLocks noEditPoints="1"/>
              </p:cNvSpPr>
              <p:nvPr/>
            </p:nvSpPr>
            <p:spPr bwMode="auto">
              <a:xfrm>
                <a:off x="1369" y="8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8" name="Freeform 447"/>
              <p:cNvSpPr>
                <a:spLocks/>
              </p:cNvSpPr>
              <p:nvPr/>
            </p:nvSpPr>
            <p:spPr bwMode="auto">
              <a:xfrm>
                <a:off x="130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9" name="Freeform 448"/>
              <p:cNvSpPr>
                <a:spLocks noEditPoints="1"/>
              </p:cNvSpPr>
              <p:nvPr/>
            </p:nvSpPr>
            <p:spPr bwMode="auto">
              <a:xfrm>
                <a:off x="130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0" name="Freeform 449"/>
              <p:cNvSpPr>
                <a:spLocks/>
              </p:cNvSpPr>
              <p:nvPr/>
            </p:nvSpPr>
            <p:spPr bwMode="auto">
              <a:xfrm>
                <a:off x="1312" y="8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Freeform 450"/>
              <p:cNvSpPr>
                <a:spLocks noEditPoints="1"/>
              </p:cNvSpPr>
              <p:nvPr/>
            </p:nvSpPr>
            <p:spPr bwMode="auto">
              <a:xfrm>
                <a:off x="1307" y="8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Freeform 451"/>
              <p:cNvSpPr>
                <a:spLocks/>
              </p:cNvSpPr>
              <p:nvPr/>
            </p:nvSpPr>
            <p:spPr bwMode="auto">
              <a:xfrm>
                <a:off x="1373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Freeform 452"/>
              <p:cNvSpPr>
                <a:spLocks noEditPoints="1"/>
              </p:cNvSpPr>
              <p:nvPr/>
            </p:nvSpPr>
            <p:spPr bwMode="auto">
              <a:xfrm>
                <a:off x="1369" y="8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Freeform 453"/>
              <p:cNvSpPr>
                <a:spLocks/>
              </p:cNvSpPr>
              <p:nvPr/>
            </p:nvSpPr>
            <p:spPr bwMode="auto">
              <a:xfrm>
                <a:off x="1368" y="7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Freeform 454"/>
              <p:cNvSpPr>
                <a:spLocks noEditPoints="1"/>
              </p:cNvSpPr>
              <p:nvPr/>
            </p:nvSpPr>
            <p:spPr bwMode="auto">
              <a:xfrm>
                <a:off x="1363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Freeform 455"/>
              <p:cNvSpPr>
                <a:spLocks/>
              </p:cNvSpPr>
              <p:nvPr/>
            </p:nvSpPr>
            <p:spPr bwMode="auto">
              <a:xfrm>
                <a:off x="1284" y="7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Freeform 456"/>
              <p:cNvSpPr>
                <a:spLocks noEditPoints="1"/>
              </p:cNvSpPr>
              <p:nvPr/>
            </p:nvSpPr>
            <p:spPr bwMode="auto">
              <a:xfrm>
                <a:off x="1279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Freeform 457"/>
              <p:cNvSpPr>
                <a:spLocks/>
              </p:cNvSpPr>
              <p:nvPr/>
            </p:nvSpPr>
            <p:spPr bwMode="auto">
              <a:xfrm>
                <a:off x="1411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Freeform 458"/>
              <p:cNvSpPr>
                <a:spLocks noEditPoints="1"/>
              </p:cNvSpPr>
              <p:nvPr/>
            </p:nvSpPr>
            <p:spPr bwMode="auto">
              <a:xfrm>
                <a:off x="1406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Freeform 459"/>
              <p:cNvSpPr>
                <a:spLocks/>
              </p:cNvSpPr>
              <p:nvPr/>
            </p:nvSpPr>
            <p:spPr bwMode="auto">
              <a:xfrm>
                <a:off x="1372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Freeform 460"/>
              <p:cNvSpPr>
                <a:spLocks noEditPoints="1"/>
              </p:cNvSpPr>
              <p:nvPr/>
            </p:nvSpPr>
            <p:spPr bwMode="auto">
              <a:xfrm>
                <a:off x="1367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Freeform 461"/>
              <p:cNvSpPr>
                <a:spLocks/>
              </p:cNvSpPr>
              <p:nvPr/>
            </p:nvSpPr>
            <p:spPr bwMode="auto">
              <a:xfrm>
                <a:off x="1194" y="7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Freeform 462"/>
              <p:cNvSpPr>
                <a:spLocks noEditPoints="1"/>
              </p:cNvSpPr>
              <p:nvPr/>
            </p:nvSpPr>
            <p:spPr bwMode="auto">
              <a:xfrm>
                <a:off x="1189" y="7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Freeform 463"/>
              <p:cNvSpPr>
                <a:spLocks/>
              </p:cNvSpPr>
              <p:nvPr/>
            </p:nvSpPr>
            <p:spPr bwMode="auto">
              <a:xfrm>
                <a:off x="1362" y="9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Freeform 464"/>
              <p:cNvSpPr>
                <a:spLocks noEditPoints="1"/>
              </p:cNvSpPr>
              <p:nvPr/>
            </p:nvSpPr>
            <p:spPr bwMode="auto">
              <a:xfrm>
                <a:off x="1357" y="9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Freeform 465"/>
              <p:cNvSpPr>
                <a:spLocks/>
              </p:cNvSpPr>
              <p:nvPr/>
            </p:nvSpPr>
            <p:spPr bwMode="auto">
              <a:xfrm>
                <a:off x="1372" y="9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Freeform 466"/>
              <p:cNvSpPr>
                <a:spLocks noEditPoints="1"/>
              </p:cNvSpPr>
              <p:nvPr/>
            </p:nvSpPr>
            <p:spPr bwMode="auto">
              <a:xfrm>
                <a:off x="1367" y="9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Freeform 467"/>
              <p:cNvSpPr>
                <a:spLocks/>
              </p:cNvSpPr>
              <p:nvPr/>
            </p:nvSpPr>
            <p:spPr bwMode="auto">
              <a:xfrm>
                <a:off x="1987" y="187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Freeform 468"/>
              <p:cNvSpPr>
                <a:spLocks noEditPoints="1"/>
              </p:cNvSpPr>
              <p:nvPr/>
            </p:nvSpPr>
            <p:spPr bwMode="auto">
              <a:xfrm>
                <a:off x="1982" y="187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Freeform 469"/>
              <p:cNvSpPr>
                <a:spLocks/>
              </p:cNvSpPr>
              <p:nvPr/>
            </p:nvSpPr>
            <p:spPr bwMode="auto">
              <a:xfrm>
                <a:off x="1959" y="145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Freeform 470"/>
              <p:cNvSpPr>
                <a:spLocks noEditPoints="1"/>
              </p:cNvSpPr>
              <p:nvPr/>
            </p:nvSpPr>
            <p:spPr bwMode="auto">
              <a:xfrm>
                <a:off x="1954" y="14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Freeform 471"/>
              <p:cNvSpPr>
                <a:spLocks/>
              </p:cNvSpPr>
              <p:nvPr/>
            </p:nvSpPr>
            <p:spPr bwMode="auto">
              <a:xfrm>
                <a:off x="1665" y="114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Freeform 472"/>
              <p:cNvSpPr>
                <a:spLocks noEditPoints="1"/>
              </p:cNvSpPr>
              <p:nvPr/>
            </p:nvSpPr>
            <p:spPr bwMode="auto">
              <a:xfrm>
                <a:off x="1660" y="113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473"/>
              <p:cNvSpPr>
                <a:spLocks/>
              </p:cNvSpPr>
              <p:nvPr/>
            </p:nvSpPr>
            <p:spPr bwMode="auto">
              <a:xfrm>
                <a:off x="1939" y="141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474"/>
              <p:cNvSpPr>
                <a:spLocks noEditPoints="1"/>
              </p:cNvSpPr>
              <p:nvPr/>
            </p:nvSpPr>
            <p:spPr bwMode="auto">
              <a:xfrm>
                <a:off x="1934" y="141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475"/>
              <p:cNvSpPr>
                <a:spLocks/>
              </p:cNvSpPr>
              <p:nvPr/>
            </p:nvSpPr>
            <p:spPr bwMode="auto">
              <a:xfrm>
                <a:off x="2008" y="176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476"/>
              <p:cNvSpPr>
                <a:spLocks noEditPoints="1"/>
              </p:cNvSpPr>
              <p:nvPr/>
            </p:nvSpPr>
            <p:spPr bwMode="auto">
              <a:xfrm>
                <a:off x="2003" y="17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Freeform 477"/>
              <p:cNvSpPr>
                <a:spLocks/>
              </p:cNvSpPr>
              <p:nvPr/>
            </p:nvSpPr>
            <p:spPr bwMode="auto">
              <a:xfrm>
                <a:off x="1933" y="16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478"/>
              <p:cNvSpPr>
                <a:spLocks noEditPoints="1"/>
              </p:cNvSpPr>
              <p:nvPr/>
            </p:nvSpPr>
            <p:spPr bwMode="auto">
              <a:xfrm>
                <a:off x="1928" y="164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479"/>
              <p:cNvSpPr>
                <a:spLocks/>
              </p:cNvSpPr>
              <p:nvPr/>
            </p:nvSpPr>
            <p:spPr bwMode="auto">
              <a:xfrm>
                <a:off x="1902" y="17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Freeform 480"/>
              <p:cNvSpPr>
                <a:spLocks noEditPoints="1"/>
              </p:cNvSpPr>
              <p:nvPr/>
            </p:nvSpPr>
            <p:spPr bwMode="auto">
              <a:xfrm>
                <a:off x="1897" y="1729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Freeform 481"/>
              <p:cNvSpPr>
                <a:spLocks/>
              </p:cNvSpPr>
              <p:nvPr/>
            </p:nvSpPr>
            <p:spPr bwMode="auto">
              <a:xfrm>
                <a:off x="2014" y="169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Freeform 482"/>
              <p:cNvSpPr>
                <a:spLocks noEditPoints="1"/>
              </p:cNvSpPr>
              <p:nvPr/>
            </p:nvSpPr>
            <p:spPr bwMode="auto">
              <a:xfrm>
                <a:off x="2010" y="169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Freeform 483"/>
              <p:cNvSpPr>
                <a:spLocks/>
              </p:cNvSpPr>
              <p:nvPr/>
            </p:nvSpPr>
            <p:spPr bwMode="auto">
              <a:xfrm>
                <a:off x="2445" y="233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Freeform 484"/>
              <p:cNvSpPr>
                <a:spLocks noEditPoints="1"/>
              </p:cNvSpPr>
              <p:nvPr/>
            </p:nvSpPr>
            <p:spPr bwMode="auto">
              <a:xfrm>
                <a:off x="2440" y="233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Freeform 485"/>
              <p:cNvSpPr>
                <a:spLocks/>
              </p:cNvSpPr>
              <p:nvPr/>
            </p:nvSpPr>
            <p:spPr bwMode="auto">
              <a:xfrm>
                <a:off x="2444" y="222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Freeform 486"/>
              <p:cNvSpPr>
                <a:spLocks noEditPoints="1"/>
              </p:cNvSpPr>
              <p:nvPr/>
            </p:nvSpPr>
            <p:spPr bwMode="auto">
              <a:xfrm>
                <a:off x="2439" y="2219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Freeform 487"/>
              <p:cNvSpPr>
                <a:spLocks/>
              </p:cNvSpPr>
              <p:nvPr/>
            </p:nvSpPr>
            <p:spPr bwMode="auto">
              <a:xfrm>
                <a:off x="2310" y="219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Freeform 488"/>
              <p:cNvSpPr>
                <a:spLocks noEditPoints="1"/>
              </p:cNvSpPr>
              <p:nvPr/>
            </p:nvSpPr>
            <p:spPr bwMode="auto">
              <a:xfrm>
                <a:off x="2305" y="219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Freeform 489"/>
              <p:cNvSpPr>
                <a:spLocks/>
              </p:cNvSpPr>
              <p:nvPr/>
            </p:nvSpPr>
            <p:spPr bwMode="auto">
              <a:xfrm>
                <a:off x="2173" y="155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Freeform 490"/>
              <p:cNvSpPr>
                <a:spLocks noEditPoints="1"/>
              </p:cNvSpPr>
              <p:nvPr/>
            </p:nvSpPr>
            <p:spPr bwMode="auto">
              <a:xfrm>
                <a:off x="2168" y="15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Freeform 491"/>
              <p:cNvSpPr>
                <a:spLocks/>
              </p:cNvSpPr>
              <p:nvPr/>
            </p:nvSpPr>
            <p:spPr bwMode="auto">
              <a:xfrm>
                <a:off x="2292" y="216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Freeform 492"/>
              <p:cNvSpPr>
                <a:spLocks noEditPoints="1"/>
              </p:cNvSpPr>
              <p:nvPr/>
            </p:nvSpPr>
            <p:spPr bwMode="auto">
              <a:xfrm>
                <a:off x="2287" y="216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Freeform 493"/>
              <p:cNvSpPr>
                <a:spLocks/>
              </p:cNvSpPr>
              <p:nvPr/>
            </p:nvSpPr>
            <p:spPr bwMode="auto">
              <a:xfrm>
                <a:off x="2171" y="210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Freeform 494"/>
              <p:cNvSpPr>
                <a:spLocks noEditPoints="1"/>
              </p:cNvSpPr>
              <p:nvPr/>
            </p:nvSpPr>
            <p:spPr bwMode="auto">
              <a:xfrm>
                <a:off x="2166" y="209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Freeform 495"/>
              <p:cNvSpPr>
                <a:spLocks/>
              </p:cNvSpPr>
              <p:nvPr/>
            </p:nvSpPr>
            <p:spPr bwMode="auto">
              <a:xfrm>
                <a:off x="2331" y="250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Freeform 496"/>
              <p:cNvSpPr>
                <a:spLocks noEditPoints="1"/>
              </p:cNvSpPr>
              <p:nvPr/>
            </p:nvSpPr>
            <p:spPr bwMode="auto">
              <a:xfrm>
                <a:off x="2327" y="250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Freeform 497"/>
              <p:cNvSpPr>
                <a:spLocks/>
              </p:cNvSpPr>
              <p:nvPr/>
            </p:nvSpPr>
            <p:spPr bwMode="auto">
              <a:xfrm>
                <a:off x="3329" y="258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Freeform 498"/>
              <p:cNvSpPr>
                <a:spLocks noEditPoints="1"/>
              </p:cNvSpPr>
              <p:nvPr/>
            </p:nvSpPr>
            <p:spPr bwMode="auto">
              <a:xfrm>
                <a:off x="3324" y="258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Freeform 499"/>
              <p:cNvSpPr>
                <a:spLocks/>
              </p:cNvSpPr>
              <p:nvPr/>
            </p:nvSpPr>
            <p:spPr bwMode="auto">
              <a:xfrm>
                <a:off x="3170" y="281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Freeform 500"/>
              <p:cNvSpPr>
                <a:spLocks noEditPoints="1"/>
              </p:cNvSpPr>
              <p:nvPr/>
            </p:nvSpPr>
            <p:spPr bwMode="auto">
              <a:xfrm>
                <a:off x="3165" y="281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Freeform 501"/>
              <p:cNvSpPr>
                <a:spLocks/>
              </p:cNvSpPr>
              <p:nvPr/>
            </p:nvSpPr>
            <p:spPr bwMode="auto">
              <a:xfrm>
                <a:off x="2700" y="210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Freeform 502"/>
              <p:cNvSpPr>
                <a:spLocks noEditPoints="1"/>
              </p:cNvSpPr>
              <p:nvPr/>
            </p:nvSpPr>
            <p:spPr bwMode="auto">
              <a:xfrm>
                <a:off x="2695" y="209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Freeform 503"/>
              <p:cNvSpPr>
                <a:spLocks/>
              </p:cNvSpPr>
              <p:nvPr/>
            </p:nvSpPr>
            <p:spPr bwMode="auto">
              <a:xfrm>
                <a:off x="3297" y="290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Freeform 504"/>
              <p:cNvSpPr>
                <a:spLocks noEditPoints="1"/>
              </p:cNvSpPr>
              <p:nvPr/>
            </p:nvSpPr>
            <p:spPr bwMode="auto">
              <a:xfrm>
                <a:off x="3292" y="290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Freeform 505"/>
              <p:cNvSpPr>
                <a:spLocks/>
              </p:cNvSpPr>
              <p:nvPr/>
            </p:nvSpPr>
            <p:spPr bwMode="auto">
              <a:xfrm>
                <a:off x="2564" y="204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Freeform 506"/>
              <p:cNvSpPr>
                <a:spLocks noEditPoints="1"/>
              </p:cNvSpPr>
              <p:nvPr/>
            </p:nvSpPr>
            <p:spPr bwMode="auto">
              <a:xfrm>
                <a:off x="2559" y="204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Freeform 507"/>
              <p:cNvSpPr>
                <a:spLocks/>
              </p:cNvSpPr>
              <p:nvPr/>
            </p:nvSpPr>
            <p:spPr bwMode="auto">
              <a:xfrm>
                <a:off x="2803" y="214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Freeform 508"/>
              <p:cNvSpPr>
                <a:spLocks noEditPoints="1"/>
              </p:cNvSpPr>
              <p:nvPr/>
            </p:nvSpPr>
            <p:spPr bwMode="auto">
              <a:xfrm>
                <a:off x="2798" y="214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Freeform 509"/>
              <p:cNvSpPr>
                <a:spLocks/>
              </p:cNvSpPr>
              <p:nvPr/>
            </p:nvSpPr>
            <p:spPr bwMode="auto">
              <a:xfrm>
                <a:off x="2563" y="168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Freeform 510"/>
              <p:cNvSpPr>
                <a:spLocks noEditPoints="1"/>
              </p:cNvSpPr>
              <p:nvPr/>
            </p:nvSpPr>
            <p:spPr bwMode="auto">
              <a:xfrm>
                <a:off x="2558" y="168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Freeform 511"/>
              <p:cNvSpPr>
                <a:spLocks/>
              </p:cNvSpPr>
              <p:nvPr/>
            </p:nvSpPr>
            <p:spPr bwMode="auto">
              <a:xfrm>
                <a:off x="1354" y="106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Freeform 512"/>
              <p:cNvSpPr>
                <a:spLocks noEditPoints="1"/>
              </p:cNvSpPr>
              <p:nvPr/>
            </p:nvSpPr>
            <p:spPr bwMode="auto">
              <a:xfrm>
                <a:off x="1349" y="10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Freeform 513"/>
              <p:cNvSpPr>
                <a:spLocks/>
              </p:cNvSpPr>
              <p:nvPr/>
            </p:nvSpPr>
            <p:spPr bwMode="auto">
              <a:xfrm>
                <a:off x="1403" y="153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Freeform 514"/>
              <p:cNvSpPr>
                <a:spLocks noEditPoints="1"/>
              </p:cNvSpPr>
              <p:nvPr/>
            </p:nvSpPr>
            <p:spPr bwMode="auto">
              <a:xfrm>
                <a:off x="1398" y="15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Freeform 515"/>
              <p:cNvSpPr>
                <a:spLocks/>
              </p:cNvSpPr>
              <p:nvPr/>
            </p:nvSpPr>
            <p:spPr bwMode="auto">
              <a:xfrm>
                <a:off x="1270" y="116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Freeform 516"/>
              <p:cNvSpPr>
                <a:spLocks noEditPoints="1"/>
              </p:cNvSpPr>
              <p:nvPr/>
            </p:nvSpPr>
            <p:spPr bwMode="auto">
              <a:xfrm>
                <a:off x="1266" y="11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Freeform 517"/>
              <p:cNvSpPr>
                <a:spLocks/>
              </p:cNvSpPr>
              <p:nvPr/>
            </p:nvSpPr>
            <p:spPr bwMode="auto">
              <a:xfrm>
                <a:off x="1227" y="11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Freeform 518"/>
              <p:cNvSpPr>
                <a:spLocks noEditPoints="1"/>
              </p:cNvSpPr>
              <p:nvPr/>
            </p:nvSpPr>
            <p:spPr bwMode="auto">
              <a:xfrm>
                <a:off x="1222" y="11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Freeform 519"/>
              <p:cNvSpPr>
                <a:spLocks/>
              </p:cNvSpPr>
              <p:nvPr/>
            </p:nvSpPr>
            <p:spPr bwMode="auto">
              <a:xfrm>
                <a:off x="1232" y="8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Freeform 520"/>
              <p:cNvSpPr>
                <a:spLocks noEditPoints="1"/>
              </p:cNvSpPr>
              <p:nvPr/>
            </p:nvSpPr>
            <p:spPr bwMode="auto">
              <a:xfrm>
                <a:off x="1227" y="85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Freeform 521"/>
              <p:cNvSpPr>
                <a:spLocks/>
              </p:cNvSpPr>
              <p:nvPr/>
            </p:nvSpPr>
            <p:spPr bwMode="auto">
              <a:xfrm>
                <a:off x="1332" y="12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Freeform 522"/>
              <p:cNvSpPr>
                <a:spLocks noEditPoints="1"/>
              </p:cNvSpPr>
              <p:nvPr/>
            </p:nvSpPr>
            <p:spPr bwMode="auto">
              <a:xfrm>
                <a:off x="1327" y="124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Freeform 523"/>
              <p:cNvSpPr>
                <a:spLocks/>
              </p:cNvSpPr>
              <p:nvPr/>
            </p:nvSpPr>
            <p:spPr bwMode="auto">
              <a:xfrm>
                <a:off x="1650" y="153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Freeform 524"/>
              <p:cNvSpPr>
                <a:spLocks noEditPoints="1"/>
              </p:cNvSpPr>
              <p:nvPr/>
            </p:nvSpPr>
            <p:spPr bwMode="auto">
              <a:xfrm>
                <a:off x="1645" y="153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Freeform 525"/>
              <p:cNvSpPr>
                <a:spLocks/>
              </p:cNvSpPr>
              <p:nvPr/>
            </p:nvSpPr>
            <p:spPr bwMode="auto">
              <a:xfrm>
                <a:off x="1405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Freeform 526"/>
              <p:cNvSpPr>
                <a:spLocks noEditPoints="1"/>
              </p:cNvSpPr>
              <p:nvPr/>
            </p:nvSpPr>
            <p:spPr bwMode="auto">
              <a:xfrm>
                <a:off x="1400" y="12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Freeform 527"/>
              <p:cNvSpPr>
                <a:spLocks/>
              </p:cNvSpPr>
              <p:nvPr/>
            </p:nvSpPr>
            <p:spPr bwMode="auto">
              <a:xfrm>
                <a:off x="1359" y="143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Freeform 528"/>
              <p:cNvSpPr>
                <a:spLocks noEditPoints="1"/>
              </p:cNvSpPr>
              <p:nvPr/>
            </p:nvSpPr>
            <p:spPr bwMode="auto">
              <a:xfrm>
                <a:off x="1354" y="14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Freeform 529"/>
              <p:cNvSpPr>
                <a:spLocks/>
              </p:cNvSpPr>
              <p:nvPr/>
            </p:nvSpPr>
            <p:spPr bwMode="auto">
              <a:xfrm>
                <a:off x="1773" y="176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1" name="Freeform 530"/>
              <p:cNvSpPr>
                <a:spLocks noEditPoints="1"/>
              </p:cNvSpPr>
              <p:nvPr/>
            </p:nvSpPr>
            <p:spPr bwMode="auto">
              <a:xfrm>
                <a:off x="1768" y="176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2" name="Freeform 531"/>
              <p:cNvSpPr>
                <a:spLocks/>
              </p:cNvSpPr>
              <p:nvPr/>
            </p:nvSpPr>
            <p:spPr bwMode="auto">
              <a:xfrm>
                <a:off x="1404" y="13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3" name="Freeform 532"/>
              <p:cNvSpPr>
                <a:spLocks noEditPoints="1"/>
              </p:cNvSpPr>
              <p:nvPr/>
            </p:nvSpPr>
            <p:spPr bwMode="auto">
              <a:xfrm>
                <a:off x="1399" y="134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4" name="Freeform 533"/>
              <p:cNvSpPr>
                <a:spLocks/>
              </p:cNvSpPr>
              <p:nvPr/>
            </p:nvSpPr>
            <p:spPr bwMode="auto">
              <a:xfrm>
                <a:off x="1763" y="164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5" name="Freeform 534"/>
              <p:cNvSpPr>
                <a:spLocks noEditPoints="1"/>
              </p:cNvSpPr>
              <p:nvPr/>
            </p:nvSpPr>
            <p:spPr bwMode="auto">
              <a:xfrm>
                <a:off x="1758" y="163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6" name="Freeform 535"/>
              <p:cNvSpPr>
                <a:spLocks/>
              </p:cNvSpPr>
              <p:nvPr/>
            </p:nvSpPr>
            <p:spPr bwMode="auto">
              <a:xfrm>
                <a:off x="1930" y="192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7" name="Freeform 536"/>
              <p:cNvSpPr>
                <a:spLocks noEditPoints="1"/>
              </p:cNvSpPr>
              <p:nvPr/>
            </p:nvSpPr>
            <p:spPr bwMode="auto">
              <a:xfrm>
                <a:off x="1925" y="1922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8" name="Freeform 537"/>
              <p:cNvSpPr>
                <a:spLocks/>
              </p:cNvSpPr>
              <p:nvPr/>
            </p:nvSpPr>
            <p:spPr bwMode="auto">
              <a:xfrm>
                <a:off x="1685" y="185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9" name="Freeform 538"/>
              <p:cNvSpPr>
                <a:spLocks noEditPoints="1"/>
              </p:cNvSpPr>
              <p:nvPr/>
            </p:nvSpPr>
            <p:spPr bwMode="auto">
              <a:xfrm>
                <a:off x="1680" y="184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0" name="Freeform 539"/>
              <p:cNvSpPr>
                <a:spLocks/>
              </p:cNvSpPr>
              <p:nvPr/>
            </p:nvSpPr>
            <p:spPr bwMode="auto">
              <a:xfrm>
                <a:off x="2031" y="163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Freeform 540"/>
              <p:cNvSpPr>
                <a:spLocks noEditPoints="1"/>
              </p:cNvSpPr>
              <p:nvPr/>
            </p:nvSpPr>
            <p:spPr bwMode="auto">
              <a:xfrm>
                <a:off x="2026" y="162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Freeform 541"/>
              <p:cNvSpPr>
                <a:spLocks/>
              </p:cNvSpPr>
              <p:nvPr/>
            </p:nvSpPr>
            <p:spPr bwMode="auto">
              <a:xfrm>
                <a:off x="1643" y="165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Freeform 542"/>
              <p:cNvSpPr>
                <a:spLocks noEditPoints="1"/>
              </p:cNvSpPr>
              <p:nvPr/>
            </p:nvSpPr>
            <p:spPr bwMode="auto">
              <a:xfrm>
                <a:off x="1638" y="16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Freeform 543"/>
              <p:cNvSpPr>
                <a:spLocks/>
              </p:cNvSpPr>
              <p:nvPr/>
            </p:nvSpPr>
            <p:spPr bwMode="auto">
              <a:xfrm>
                <a:off x="1407" y="13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Freeform 544"/>
              <p:cNvSpPr>
                <a:spLocks noEditPoints="1"/>
              </p:cNvSpPr>
              <p:nvPr/>
            </p:nvSpPr>
            <p:spPr bwMode="auto">
              <a:xfrm>
                <a:off x="1402" y="131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Freeform 545"/>
              <p:cNvSpPr>
                <a:spLocks/>
              </p:cNvSpPr>
              <p:nvPr/>
            </p:nvSpPr>
            <p:spPr bwMode="auto">
              <a:xfrm>
                <a:off x="3646" y="299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Freeform 546"/>
              <p:cNvSpPr>
                <a:spLocks noEditPoints="1"/>
              </p:cNvSpPr>
              <p:nvPr/>
            </p:nvSpPr>
            <p:spPr bwMode="auto">
              <a:xfrm>
                <a:off x="3642" y="298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Freeform 547"/>
              <p:cNvSpPr>
                <a:spLocks/>
              </p:cNvSpPr>
              <p:nvPr/>
            </p:nvSpPr>
            <p:spPr bwMode="auto">
              <a:xfrm>
                <a:off x="3759" y="318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Freeform 548"/>
              <p:cNvSpPr>
                <a:spLocks noEditPoints="1"/>
              </p:cNvSpPr>
              <p:nvPr/>
            </p:nvSpPr>
            <p:spPr bwMode="auto">
              <a:xfrm>
                <a:off x="3754" y="317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Freeform 549"/>
              <p:cNvSpPr>
                <a:spLocks/>
              </p:cNvSpPr>
              <p:nvPr/>
            </p:nvSpPr>
            <p:spPr bwMode="auto">
              <a:xfrm>
                <a:off x="1653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Freeform 550"/>
              <p:cNvSpPr>
                <a:spLocks noEditPoints="1"/>
              </p:cNvSpPr>
              <p:nvPr/>
            </p:nvSpPr>
            <p:spPr bwMode="auto">
              <a:xfrm>
                <a:off x="1649" y="141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Freeform 551"/>
              <p:cNvSpPr>
                <a:spLocks/>
              </p:cNvSpPr>
              <p:nvPr/>
            </p:nvSpPr>
            <p:spPr bwMode="auto">
              <a:xfrm>
                <a:off x="1650" y="13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Freeform 552"/>
              <p:cNvSpPr>
                <a:spLocks noEditPoints="1"/>
              </p:cNvSpPr>
              <p:nvPr/>
            </p:nvSpPr>
            <p:spPr bwMode="auto">
              <a:xfrm>
                <a:off x="1645" y="1317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Freeform 553"/>
              <p:cNvSpPr>
                <a:spLocks/>
              </p:cNvSpPr>
              <p:nvPr/>
            </p:nvSpPr>
            <p:spPr bwMode="auto">
              <a:xfrm>
                <a:off x="1742" y="167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Freeform 554"/>
              <p:cNvSpPr>
                <a:spLocks noEditPoints="1"/>
              </p:cNvSpPr>
              <p:nvPr/>
            </p:nvSpPr>
            <p:spPr bwMode="auto">
              <a:xfrm>
                <a:off x="1737" y="16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Freeform 555"/>
              <p:cNvSpPr>
                <a:spLocks/>
              </p:cNvSpPr>
              <p:nvPr/>
            </p:nvSpPr>
            <p:spPr bwMode="auto">
              <a:xfrm>
                <a:off x="1865" y="148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Freeform 556"/>
              <p:cNvSpPr>
                <a:spLocks noEditPoints="1"/>
              </p:cNvSpPr>
              <p:nvPr/>
            </p:nvSpPr>
            <p:spPr bwMode="auto">
              <a:xfrm>
                <a:off x="1860" y="147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Freeform 557"/>
              <p:cNvSpPr>
                <a:spLocks/>
              </p:cNvSpPr>
              <p:nvPr/>
            </p:nvSpPr>
            <p:spPr bwMode="auto">
              <a:xfrm>
                <a:off x="1865" y="148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Freeform 558"/>
              <p:cNvSpPr>
                <a:spLocks noEditPoints="1"/>
              </p:cNvSpPr>
              <p:nvPr/>
            </p:nvSpPr>
            <p:spPr bwMode="auto">
              <a:xfrm>
                <a:off x="1860" y="147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0" name="Freeform 559"/>
              <p:cNvSpPr>
                <a:spLocks/>
              </p:cNvSpPr>
              <p:nvPr/>
            </p:nvSpPr>
            <p:spPr bwMode="auto">
              <a:xfrm>
                <a:off x="1620" y="10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1" name="Freeform 560"/>
              <p:cNvSpPr>
                <a:spLocks noEditPoints="1"/>
              </p:cNvSpPr>
              <p:nvPr/>
            </p:nvSpPr>
            <p:spPr bwMode="auto">
              <a:xfrm>
                <a:off x="1616" y="10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2" name="Freeform 561"/>
              <p:cNvSpPr>
                <a:spLocks/>
              </p:cNvSpPr>
              <p:nvPr/>
            </p:nvSpPr>
            <p:spPr bwMode="auto">
              <a:xfrm>
                <a:off x="1746" y="138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3" name="Freeform 562"/>
              <p:cNvSpPr>
                <a:spLocks noEditPoints="1"/>
              </p:cNvSpPr>
              <p:nvPr/>
            </p:nvSpPr>
            <p:spPr bwMode="auto">
              <a:xfrm>
                <a:off x="1741" y="138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4" name="Freeform 563"/>
              <p:cNvSpPr>
                <a:spLocks/>
              </p:cNvSpPr>
              <p:nvPr/>
            </p:nvSpPr>
            <p:spPr bwMode="auto">
              <a:xfrm>
                <a:off x="1978" y="164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5" name="Freeform 564"/>
              <p:cNvSpPr>
                <a:spLocks noEditPoints="1"/>
              </p:cNvSpPr>
              <p:nvPr/>
            </p:nvSpPr>
            <p:spPr bwMode="auto">
              <a:xfrm>
                <a:off x="1973" y="163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Freeform 565"/>
              <p:cNvSpPr>
                <a:spLocks/>
              </p:cNvSpPr>
              <p:nvPr/>
            </p:nvSpPr>
            <p:spPr bwMode="auto">
              <a:xfrm>
                <a:off x="2254" y="208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7" name="Freeform 566"/>
              <p:cNvSpPr>
                <a:spLocks noEditPoints="1"/>
              </p:cNvSpPr>
              <p:nvPr/>
            </p:nvSpPr>
            <p:spPr bwMode="auto">
              <a:xfrm>
                <a:off x="2249" y="207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8" name="Freeform 567"/>
              <p:cNvSpPr>
                <a:spLocks/>
              </p:cNvSpPr>
              <p:nvPr/>
            </p:nvSpPr>
            <p:spPr bwMode="auto">
              <a:xfrm>
                <a:off x="1727" y="152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9" name="Freeform 568"/>
              <p:cNvSpPr>
                <a:spLocks noEditPoints="1"/>
              </p:cNvSpPr>
              <p:nvPr/>
            </p:nvSpPr>
            <p:spPr bwMode="auto">
              <a:xfrm>
                <a:off x="1722" y="15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0" name="Freeform 569"/>
              <p:cNvSpPr>
                <a:spLocks/>
              </p:cNvSpPr>
              <p:nvPr/>
            </p:nvSpPr>
            <p:spPr bwMode="auto">
              <a:xfrm>
                <a:off x="2373" y="176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1" name="Freeform 570"/>
              <p:cNvSpPr>
                <a:spLocks noEditPoints="1"/>
              </p:cNvSpPr>
              <p:nvPr/>
            </p:nvSpPr>
            <p:spPr bwMode="auto">
              <a:xfrm>
                <a:off x="2368" y="175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2" name="Freeform 571"/>
              <p:cNvSpPr>
                <a:spLocks/>
              </p:cNvSpPr>
              <p:nvPr/>
            </p:nvSpPr>
            <p:spPr bwMode="auto">
              <a:xfrm>
                <a:off x="2706" y="212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3" name="Freeform 572"/>
              <p:cNvSpPr>
                <a:spLocks noEditPoints="1"/>
              </p:cNvSpPr>
              <p:nvPr/>
            </p:nvSpPr>
            <p:spPr bwMode="auto">
              <a:xfrm>
                <a:off x="2701" y="211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4" name="Freeform 573"/>
              <p:cNvSpPr>
                <a:spLocks/>
              </p:cNvSpPr>
              <p:nvPr/>
            </p:nvSpPr>
            <p:spPr bwMode="auto">
              <a:xfrm>
                <a:off x="2007" y="170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5" name="Freeform 574"/>
              <p:cNvSpPr>
                <a:spLocks noEditPoints="1"/>
              </p:cNvSpPr>
              <p:nvPr/>
            </p:nvSpPr>
            <p:spPr bwMode="auto">
              <a:xfrm>
                <a:off x="2003" y="169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6" name="Freeform 575"/>
              <p:cNvSpPr>
                <a:spLocks/>
              </p:cNvSpPr>
              <p:nvPr/>
            </p:nvSpPr>
            <p:spPr bwMode="auto">
              <a:xfrm>
                <a:off x="1758" y="138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7" name="Freeform 576"/>
              <p:cNvSpPr>
                <a:spLocks noEditPoints="1"/>
              </p:cNvSpPr>
              <p:nvPr/>
            </p:nvSpPr>
            <p:spPr bwMode="auto">
              <a:xfrm>
                <a:off x="1754" y="137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8" name="Freeform 577"/>
              <p:cNvSpPr>
                <a:spLocks/>
              </p:cNvSpPr>
              <p:nvPr/>
            </p:nvSpPr>
            <p:spPr bwMode="auto">
              <a:xfrm>
                <a:off x="2440" y="169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9" name="Freeform 578"/>
              <p:cNvSpPr>
                <a:spLocks noEditPoints="1"/>
              </p:cNvSpPr>
              <p:nvPr/>
            </p:nvSpPr>
            <p:spPr bwMode="auto">
              <a:xfrm>
                <a:off x="2435" y="169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0" name="Freeform 579"/>
              <p:cNvSpPr>
                <a:spLocks/>
              </p:cNvSpPr>
              <p:nvPr/>
            </p:nvSpPr>
            <p:spPr bwMode="auto">
              <a:xfrm>
                <a:off x="2131" y="160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1" name="Freeform 580"/>
              <p:cNvSpPr>
                <a:spLocks noEditPoints="1"/>
              </p:cNvSpPr>
              <p:nvPr/>
            </p:nvSpPr>
            <p:spPr bwMode="auto">
              <a:xfrm>
                <a:off x="2126" y="1596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2" name="Freeform 581"/>
              <p:cNvSpPr>
                <a:spLocks/>
              </p:cNvSpPr>
              <p:nvPr/>
            </p:nvSpPr>
            <p:spPr bwMode="auto">
              <a:xfrm>
                <a:off x="1074" y="121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3" name="Freeform 582"/>
              <p:cNvSpPr>
                <a:spLocks noEditPoints="1"/>
              </p:cNvSpPr>
              <p:nvPr/>
            </p:nvSpPr>
            <p:spPr bwMode="auto">
              <a:xfrm>
                <a:off x="1069" y="121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4" name="Freeform 583"/>
              <p:cNvSpPr>
                <a:spLocks/>
              </p:cNvSpPr>
              <p:nvPr/>
            </p:nvSpPr>
            <p:spPr bwMode="auto">
              <a:xfrm>
                <a:off x="1612" y="11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5" name="Freeform 584"/>
              <p:cNvSpPr>
                <a:spLocks noEditPoints="1"/>
              </p:cNvSpPr>
              <p:nvPr/>
            </p:nvSpPr>
            <p:spPr bwMode="auto">
              <a:xfrm>
                <a:off x="1607" y="11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6" name="Freeform 585"/>
              <p:cNvSpPr>
                <a:spLocks/>
              </p:cNvSpPr>
              <p:nvPr/>
            </p:nvSpPr>
            <p:spPr bwMode="auto">
              <a:xfrm>
                <a:off x="1804" y="117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7" name="Freeform 586"/>
              <p:cNvSpPr>
                <a:spLocks noEditPoints="1"/>
              </p:cNvSpPr>
              <p:nvPr/>
            </p:nvSpPr>
            <p:spPr bwMode="auto">
              <a:xfrm>
                <a:off x="1799" y="117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8" name="Freeform 587"/>
              <p:cNvSpPr>
                <a:spLocks/>
              </p:cNvSpPr>
              <p:nvPr/>
            </p:nvSpPr>
            <p:spPr bwMode="auto">
              <a:xfrm>
                <a:off x="2407" y="201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9" name="Freeform 588"/>
              <p:cNvSpPr>
                <a:spLocks noEditPoints="1"/>
              </p:cNvSpPr>
              <p:nvPr/>
            </p:nvSpPr>
            <p:spPr bwMode="auto">
              <a:xfrm>
                <a:off x="2402" y="201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0" name="Freeform 589"/>
              <p:cNvSpPr>
                <a:spLocks/>
              </p:cNvSpPr>
              <p:nvPr/>
            </p:nvSpPr>
            <p:spPr bwMode="auto">
              <a:xfrm>
                <a:off x="1694" y="14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1" name="Freeform 590"/>
              <p:cNvSpPr>
                <a:spLocks noEditPoints="1"/>
              </p:cNvSpPr>
              <p:nvPr/>
            </p:nvSpPr>
            <p:spPr bwMode="auto">
              <a:xfrm>
                <a:off x="1689" y="140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2" name="Freeform 591"/>
              <p:cNvSpPr>
                <a:spLocks/>
              </p:cNvSpPr>
              <p:nvPr/>
            </p:nvSpPr>
            <p:spPr bwMode="auto">
              <a:xfrm>
                <a:off x="1541" y="149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3" name="Freeform 592"/>
              <p:cNvSpPr>
                <a:spLocks noEditPoints="1"/>
              </p:cNvSpPr>
              <p:nvPr/>
            </p:nvSpPr>
            <p:spPr bwMode="auto">
              <a:xfrm>
                <a:off x="1537" y="14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4" name="Freeform 593"/>
              <p:cNvSpPr>
                <a:spLocks/>
              </p:cNvSpPr>
              <p:nvPr/>
            </p:nvSpPr>
            <p:spPr bwMode="auto">
              <a:xfrm>
                <a:off x="1506" y="14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5" name="Freeform 594"/>
              <p:cNvSpPr>
                <a:spLocks noEditPoints="1"/>
              </p:cNvSpPr>
              <p:nvPr/>
            </p:nvSpPr>
            <p:spPr bwMode="auto">
              <a:xfrm>
                <a:off x="1501" y="14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6" name="Freeform 595"/>
              <p:cNvSpPr>
                <a:spLocks/>
              </p:cNvSpPr>
              <p:nvPr/>
            </p:nvSpPr>
            <p:spPr bwMode="auto">
              <a:xfrm>
                <a:off x="1445" y="198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7" name="Freeform 596"/>
              <p:cNvSpPr>
                <a:spLocks noEditPoints="1"/>
              </p:cNvSpPr>
              <p:nvPr/>
            </p:nvSpPr>
            <p:spPr bwMode="auto">
              <a:xfrm>
                <a:off x="1440" y="197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8" name="Freeform 597"/>
              <p:cNvSpPr>
                <a:spLocks/>
              </p:cNvSpPr>
              <p:nvPr/>
            </p:nvSpPr>
            <p:spPr bwMode="auto">
              <a:xfrm>
                <a:off x="1565" y="13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9" name="Freeform 598"/>
              <p:cNvSpPr>
                <a:spLocks noEditPoints="1"/>
              </p:cNvSpPr>
              <p:nvPr/>
            </p:nvSpPr>
            <p:spPr bwMode="auto">
              <a:xfrm>
                <a:off x="1560" y="134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0" name="Freeform 599"/>
              <p:cNvSpPr>
                <a:spLocks/>
              </p:cNvSpPr>
              <p:nvPr/>
            </p:nvSpPr>
            <p:spPr bwMode="auto">
              <a:xfrm>
                <a:off x="1727" y="13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1" name="Freeform 600"/>
              <p:cNvSpPr>
                <a:spLocks noEditPoints="1"/>
              </p:cNvSpPr>
              <p:nvPr/>
            </p:nvSpPr>
            <p:spPr bwMode="auto">
              <a:xfrm>
                <a:off x="1722" y="137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2" name="Freeform 601"/>
              <p:cNvSpPr>
                <a:spLocks/>
              </p:cNvSpPr>
              <p:nvPr/>
            </p:nvSpPr>
            <p:spPr bwMode="auto">
              <a:xfrm>
                <a:off x="1792" y="140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3" name="Freeform 602"/>
              <p:cNvSpPr>
                <a:spLocks noEditPoints="1"/>
              </p:cNvSpPr>
              <p:nvPr/>
            </p:nvSpPr>
            <p:spPr bwMode="auto">
              <a:xfrm>
                <a:off x="1787" y="139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4" name="Freeform 603"/>
              <p:cNvSpPr>
                <a:spLocks/>
              </p:cNvSpPr>
              <p:nvPr/>
            </p:nvSpPr>
            <p:spPr bwMode="auto">
              <a:xfrm>
                <a:off x="1788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5" name="Freeform 604"/>
              <p:cNvSpPr>
                <a:spLocks noEditPoints="1"/>
              </p:cNvSpPr>
              <p:nvPr/>
            </p:nvSpPr>
            <p:spPr bwMode="auto">
              <a:xfrm>
                <a:off x="1783" y="141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6" name="Freeform 605"/>
              <p:cNvSpPr>
                <a:spLocks/>
              </p:cNvSpPr>
              <p:nvPr/>
            </p:nvSpPr>
            <p:spPr bwMode="auto">
              <a:xfrm>
                <a:off x="1646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7" name="Freeform 606"/>
              <p:cNvSpPr>
                <a:spLocks noEditPoints="1"/>
              </p:cNvSpPr>
              <p:nvPr/>
            </p:nvSpPr>
            <p:spPr bwMode="auto">
              <a:xfrm>
                <a:off x="1641" y="136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8" name="Freeform 607"/>
              <p:cNvSpPr>
                <a:spLocks/>
              </p:cNvSpPr>
              <p:nvPr/>
            </p:nvSpPr>
            <p:spPr bwMode="auto">
              <a:xfrm>
                <a:off x="1316" y="96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" name="Group 809"/>
            <p:cNvGrpSpPr>
              <a:grpSpLocks/>
            </p:cNvGrpSpPr>
            <p:nvPr/>
          </p:nvGrpSpPr>
          <p:grpSpPr bwMode="auto">
            <a:xfrm>
              <a:off x="1479550" y="635000"/>
              <a:ext cx="2562225" cy="2324100"/>
              <a:chOff x="932" y="400"/>
              <a:chExt cx="1614" cy="1464"/>
            </a:xfrm>
          </p:grpSpPr>
          <p:sp>
            <p:nvSpPr>
              <p:cNvPr id="529" name="Freeform 609"/>
              <p:cNvSpPr>
                <a:spLocks noEditPoints="1"/>
              </p:cNvSpPr>
              <p:nvPr/>
            </p:nvSpPr>
            <p:spPr bwMode="auto">
              <a:xfrm>
                <a:off x="1312" y="95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610"/>
              <p:cNvSpPr>
                <a:spLocks/>
              </p:cNvSpPr>
              <p:nvPr/>
            </p:nvSpPr>
            <p:spPr bwMode="auto">
              <a:xfrm>
                <a:off x="1304" y="111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611"/>
              <p:cNvSpPr>
                <a:spLocks noEditPoints="1"/>
              </p:cNvSpPr>
              <p:nvPr/>
            </p:nvSpPr>
            <p:spPr bwMode="auto">
              <a:xfrm>
                <a:off x="1299" y="111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Freeform 612"/>
              <p:cNvSpPr>
                <a:spLocks/>
              </p:cNvSpPr>
              <p:nvPr/>
            </p:nvSpPr>
            <p:spPr bwMode="auto">
              <a:xfrm>
                <a:off x="1009" y="9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Freeform 613"/>
              <p:cNvSpPr>
                <a:spLocks noEditPoints="1"/>
              </p:cNvSpPr>
              <p:nvPr/>
            </p:nvSpPr>
            <p:spPr bwMode="auto">
              <a:xfrm>
                <a:off x="1004" y="964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614"/>
              <p:cNvSpPr>
                <a:spLocks/>
              </p:cNvSpPr>
              <p:nvPr/>
            </p:nvSpPr>
            <p:spPr bwMode="auto">
              <a:xfrm>
                <a:off x="1721" y="120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Freeform 615"/>
              <p:cNvSpPr>
                <a:spLocks noEditPoints="1"/>
              </p:cNvSpPr>
              <p:nvPr/>
            </p:nvSpPr>
            <p:spPr bwMode="auto">
              <a:xfrm>
                <a:off x="1716" y="12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616"/>
              <p:cNvSpPr>
                <a:spLocks/>
              </p:cNvSpPr>
              <p:nvPr/>
            </p:nvSpPr>
            <p:spPr bwMode="auto">
              <a:xfrm>
                <a:off x="1545" y="11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617"/>
              <p:cNvSpPr>
                <a:spLocks noEditPoints="1"/>
              </p:cNvSpPr>
              <p:nvPr/>
            </p:nvSpPr>
            <p:spPr bwMode="auto">
              <a:xfrm>
                <a:off x="1540" y="1190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618"/>
              <p:cNvSpPr>
                <a:spLocks/>
              </p:cNvSpPr>
              <p:nvPr/>
            </p:nvSpPr>
            <p:spPr bwMode="auto">
              <a:xfrm>
                <a:off x="1565" y="12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619"/>
              <p:cNvSpPr>
                <a:spLocks noEditPoints="1"/>
              </p:cNvSpPr>
              <p:nvPr/>
            </p:nvSpPr>
            <p:spPr bwMode="auto">
              <a:xfrm>
                <a:off x="1560" y="12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Freeform 620"/>
              <p:cNvSpPr>
                <a:spLocks/>
              </p:cNvSpPr>
              <p:nvPr/>
            </p:nvSpPr>
            <p:spPr bwMode="auto">
              <a:xfrm>
                <a:off x="2434" y="175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Freeform 621"/>
              <p:cNvSpPr>
                <a:spLocks noEditPoints="1"/>
              </p:cNvSpPr>
              <p:nvPr/>
            </p:nvSpPr>
            <p:spPr bwMode="auto">
              <a:xfrm>
                <a:off x="2430" y="174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622"/>
              <p:cNvSpPr>
                <a:spLocks/>
              </p:cNvSpPr>
              <p:nvPr/>
            </p:nvSpPr>
            <p:spPr bwMode="auto">
              <a:xfrm>
                <a:off x="1933" y="145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623"/>
              <p:cNvSpPr>
                <a:spLocks noEditPoints="1"/>
              </p:cNvSpPr>
              <p:nvPr/>
            </p:nvSpPr>
            <p:spPr bwMode="auto">
              <a:xfrm>
                <a:off x="1928" y="14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624"/>
              <p:cNvSpPr>
                <a:spLocks/>
              </p:cNvSpPr>
              <p:nvPr/>
            </p:nvSpPr>
            <p:spPr bwMode="auto">
              <a:xfrm>
                <a:off x="1709" y="128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625"/>
              <p:cNvSpPr>
                <a:spLocks noEditPoints="1"/>
              </p:cNvSpPr>
              <p:nvPr/>
            </p:nvSpPr>
            <p:spPr bwMode="auto">
              <a:xfrm>
                <a:off x="1704" y="128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626"/>
              <p:cNvSpPr>
                <a:spLocks/>
              </p:cNvSpPr>
              <p:nvPr/>
            </p:nvSpPr>
            <p:spPr bwMode="auto">
              <a:xfrm>
                <a:off x="1650" y="13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Freeform 627"/>
              <p:cNvSpPr>
                <a:spLocks noEditPoints="1"/>
              </p:cNvSpPr>
              <p:nvPr/>
            </p:nvSpPr>
            <p:spPr bwMode="auto">
              <a:xfrm>
                <a:off x="1645" y="1317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628"/>
              <p:cNvSpPr>
                <a:spLocks/>
              </p:cNvSpPr>
              <p:nvPr/>
            </p:nvSpPr>
            <p:spPr bwMode="auto">
              <a:xfrm>
                <a:off x="1473" y="83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Freeform 629"/>
              <p:cNvSpPr>
                <a:spLocks noEditPoints="1"/>
              </p:cNvSpPr>
              <p:nvPr/>
            </p:nvSpPr>
            <p:spPr bwMode="auto">
              <a:xfrm>
                <a:off x="1468" y="8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630"/>
              <p:cNvSpPr>
                <a:spLocks/>
              </p:cNvSpPr>
              <p:nvPr/>
            </p:nvSpPr>
            <p:spPr bwMode="auto">
              <a:xfrm>
                <a:off x="1536" y="11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631"/>
              <p:cNvSpPr>
                <a:spLocks noEditPoints="1"/>
              </p:cNvSpPr>
              <p:nvPr/>
            </p:nvSpPr>
            <p:spPr bwMode="auto">
              <a:xfrm>
                <a:off x="1531" y="112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Freeform 632"/>
              <p:cNvSpPr>
                <a:spLocks/>
              </p:cNvSpPr>
              <p:nvPr/>
            </p:nvSpPr>
            <p:spPr bwMode="auto">
              <a:xfrm>
                <a:off x="1717" y="158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Freeform 633"/>
              <p:cNvSpPr>
                <a:spLocks noEditPoints="1"/>
              </p:cNvSpPr>
              <p:nvPr/>
            </p:nvSpPr>
            <p:spPr bwMode="auto">
              <a:xfrm>
                <a:off x="1712" y="1581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Freeform 634"/>
              <p:cNvSpPr>
                <a:spLocks/>
              </p:cNvSpPr>
              <p:nvPr/>
            </p:nvSpPr>
            <p:spPr bwMode="auto">
              <a:xfrm>
                <a:off x="1545" y="13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635"/>
              <p:cNvSpPr>
                <a:spLocks noEditPoints="1"/>
              </p:cNvSpPr>
              <p:nvPr/>
            </p:nvSpPr>
            <p:spPr bwMode="auto">
              <a:xfrm>
                <a:off x="1540" y="131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636"/>
              <p:cNvSpPr>
                <a:spLocks/>
              </p:cNvSpPr>
              <p:nvPr/>
            </p:nvSpPr>
            <p:spPr bwMode="auto">
              <a:xfrm>
                <a:off x="1937" y="127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637"/>
              <p:cNvSpPr>
                <a:spLocks noEditPoints="1"/>
              </p:cNvSpPr>
              <p:nvPr/>
            </p:nvSpPr>
            <p:spPr bwMode="auto">
              <a:xfrm>
                <a:off x="1933" y="127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638"/>
              <p:cNvSpPr>
                <a:spLocks/>
              </p:cNvSpPr>
              <p:nvPr/>
            </p:nvSpPr>
            <p:spPr bwMode="auto">
              <a:xfrm>
                <a:off x="1251" y="85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639"/>
              <p:cNvSpPr>
                <a:spLocks noEditPoints="1"/>
              </p:cNvSpPr>
              <p:nvPr/>
            </p:nvSpPr>
            <p:spPr bwMode="auto">
              <a:xfrm>
                <a:off x="1246" y="84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640"/>
              <p:cNvSpPr>
                <a:spLocks/>
              </p:cNvSpPr>
              <p:nvPr/>
            </p:nvSpPr>
            <p:spPr bwMode="auto">
              <a:xfrm>
                <a:off x="1457" y="7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Freeform 641"/>
              <p:cNvSpPr>
                <a:spLocks noEditPoints="1"/>
              </p:cNvSpPr>
              <p:nvPr/>
            </p:nvSpPr>
            <p:spPr bwMode="auto">
              <a:xfrm>
                <a:off x="1452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642"/>
              <p:cNvSpPr>
                <a:spLocks/>
              </p:cNvSpPr>
              <p:nvPr/>
            </p:nvSpPr>
            <p:spPr bwMode="auto">
              <a:xfrm>
                <a:off x="1410" y="120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643"/>
              <p:cNvSpPr>
                <a:spLocks noEditPoints="1"/>
              </p:cNvSpPr>
              <p:nvPr/>
            </p:nvSpPr>
            <p:spPr bwMode="auto">
              <a:xfrm>
                <a:off x="1405" y="11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644"/>
              <p:cNvSpPr>
                <a:spLocks/>
              </p:cNvSpPr>
              <p:nvPr/>
            </p:nvSpPr>
            <p:spPr bwMode="auto">
              <a:xfrm>
                <a:off x="1213" y="7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5" name="Freeform 645"/>
              <p:cNvSpPr>
                <a:spLocks noEditPoints="1"/>
              </p:cNvSpPr>
              <p:nvPr/>
            </p:nvSpPr>
            <p:spPr bwMode="auto">
              <a:xfrm>
                <a:off x="1209" y="75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646"/>
              <p:cNvSpPr>
                <a:spLocks/>
              </p:cNvSpPr>
              <p:nvPr/>
            </p:nvSpPr>
            <p:spPr bwMode="auto">
              <a:xfrm>
                <a:off x="1214" y="133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647"/>
              <p:cNvSpPr>
                <a:spLocks noEditPoints="1"/>
              </p:cNvSpPr>
              <p:nvPr/>
            </p:nvSpPr>
            <p:spPr bwMode="auto">
              <a:xfrm>
                <a:off x="1209" y="1335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648"/>
              <p:cNvSpPr>
                <a:spLocks/>
              </p:cNvSpPr>
              <p:nvPr/>
            </p:nvSpPr>
            <p:spPr bwMode="auto">
              <a:xfrm>
                <a:off x="1199" y="80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Freeform 649"/>
              <p:cNvSpPr>
                <a:spLocks noEditPoints="1"/>
              </p:cNvSpPr>
              <p:nvPr/>
            </p:nvSpPr>
            <p:spPr bwMode="auto">
              <a:xfrm>
                <a:off x="1194" y="79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650"/>
              <p:cNvSpPr>
                <a:spLocks/>
              </p:cNvSpPr>
              <p:nvPr/>
            </p:nvSpPr>
            <p:spPr bwMode="auto">
              <a:xfrm>
                <a:off x="1309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651"/>
              <p:cNvSpPr>
                <a:spLocks noEditPoints="1"/>
              </p:cNvSpPr>
              <p:nvPr/>
            </p:nvSpPr>
            <p:spPr bwMode="auto">
              <a:xfrm>
                <a:off x="1304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652"/>
              <p:cNvSpPr>
                <a:spLocks/>
              </p:cNvSpPr>
              <p:nvPr/>
            </p:nvSpPr>
            <p:spPr bwMode="auto">
              <a:xfrm>
                <a:off x="1131" y="9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653"/>
              <p:cNvSpPr>
                <a:spLocks noEditPoints="1"/>
              </p:cNvSpPr>
              <p:nvPr/>
            </p:nvSpPr>
            <p:spPr bwMode="auto">
              <a:xfrm>
                <a:off x="1126" y="96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654"/>
              <p:cNvSpPr>
                <a:spLocks/>
              </p:cNvSpPr>
              <p:nvPr/>
            </p:nvSpPr>
            <p:spPr bwMode="auto">
              <a:xfrm>
                <a:off x="1532" y="140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655"/>
              <p:cNvSpPr>
                <a:spLocks noEditPoints="1"/>
              </p:cNvSpPr>
              <p:nvPr/>
            </p:nvSpPr>
            <p:spPr bwMode="auto">
              <a:xfrm>
                <a:off x="1527" y="1396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656"/>
              <p:cNvSpPr>
                <a:spLocks/>
              </p:cNvSpPr>
              <p:nvPr/>
            </p:nvSpPr>
            <p:spPr bwMode="auto">
              <a:xfrm>
                <a:off x="1268" y="9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657"/>
              <p:cNvSpPr>
                <a:spLocks noEditPoints="1"/>
              </p:cNvSpPr>
              <p:nvPr/>
            </p:nvSpPr>
            <p:spPr bwMode="auto">
              <a:xfrm>
                <a:off x="1264" y="94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658"/>
              <p:cNvSpPr>
                <a:spLocks/>
              </p:cNvSpPr>
              <p:nvPr/>
            </p:nvSpPr>
            <p:spPr bwMode="auto">
              <a:xfrm>
                <a:off x="1084" y="7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659"/>
              <p:cNvSpPr>
                <a:spLocks noEditPoints="1"/>
              </p:cNvSpPr>
              <p:nvPr/>
            </p:nvSpPr>
            <p:spPr bwMode="auto">
              <a:xfrm>
                <a:off x="1079" y="7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Freeform 660"/>
              <p:cNvSpPr>
                <a:spLocks/>
              </p:cNvSpPr>
              <p:nvPr/>
            </p:nvSpPr>
            <p:spPr bwMode="auto">
              <a:xfrm>
                <a:off x="1178" y="7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661"/>
              <p:cNvSpPr>
                <a:spLocks noEditPoints="1"/>
              </p:cNvSpPr>
              <p:nvPr/>
            </p:nvSpPr>
            <p:spPr bwMode="auto">
              <a:xfrm>
                <a:off x="1173" y="7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662"/>
              <p:cNvSpPr>
                <a:spLocks/>
              </p:cNvSpPr>
              <p:nvPr/>
            </p:nvSpPr>
            <p:spPr bwMode="auto">
              <a:xfrm>
                <a:off x="1152" y="86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663"/>
              <p:cNvSpPr>
                <a:spLocks noEditPoints="1"/>
              </p:cNvSpPr>
              <p:nvPr/>
            </p:nvSpPr>
            <p:spPr bwMode="auto">
              <a:xfrm>
                <a:off x="1147" y="858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664"/>
              <p:cNvSpPr>
                <a:spLocks/>
              </p:cNvSpPr>
              <p:nvPr/>
            </p:nvSpPr>
            <p:spPr bwMode="auto">
              <a:xfrm>
                <a:off x="1189" y="10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665"/>
              <p:cNvSpPr>
                <a:spLocks noEditPoints="1"/>
              </p:cNvSpPr>
              <p:nvPr/>
            </p:nvSpPr>
            <p:spPr bwMode="auto">
              <a:xfrm>
                <a:off x="1184" y="10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666"/>
              <p:cNvSpPr>
                <a:spLocks/>
              </p:cNvSpPr>
              <p:nvPr/>
            </p:nvSpPr>
            <p:spPr bwMode="auto">
              <a:xfrm>
                <a:off x="1159" y="10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667"/>
              <p:cNvSpPr>
                <a:spLocks noEditPoints="1"/>
              </p:cNvSpPr>
              <p:nvPr/>
            </p:nvSpPr>
            <p:spPr bwMode="auto">
              <a:xfrm>
                <a:off x="1154" y="10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668"/>
              <p:cNvSpPr>
                <a:spLocks/>
              </p:cNvSpPr>
              <p:nvPr/>
            </p:nvSpPr>
            <p:spPr bwMode="auto">
              <a:xfrm>
                <a:off x="986" y="5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Freeform 669"/>
              <p:cNvSpPr>
                <a:spLocks noEditPoints="1"/>
              </p:cNvSpPr>
              <p:nvPr/>
            </p:nvSpPr>
            <p:spPr bwMode="auto">
              <a:xfrm>
                <a:off x="981" y="5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670"/>
              <p:cNvSpPr>
                <a:spLocks/>
              </p:cNvSpPr>
              <p:nvPr/>
            </p:nvSpPr>
            <p:spPr bwMode="auto">
              <a:xfrm>
                <a:off x="1018" y="47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671"/>
              <p:cNvSpPr>
                <a:spLocks noEditPoints="1"/>
              </p:cNvSpPr>
              <p:nvPr/>
            </p:nvSpPr>
            <p:spPr bwMode="auto">
              <a:xfrm>
                <a:off x="1013" y="47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Freeform 672"/>
              <p:cNvSpPr>
                <a:spLocks/>
              </p:cNvSpPr>
              <p:nvPr/>
            </p:nvSpPr>
            <p:spPr bwMode="auto">
              <a:xfrm>
                <a:off x="937" y="40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673"/>
              <p:cNvSpPr>
                <a:spLocks noEditPoints="1"/>
              </p:cNvSpPr>
              <p:nvPr/>
            </p:nvSpPr>
            <p:spPr bwMode="auto">
              <a:xfrm>
                <a:off x="932" y="40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674"/>
              <p:cNvSpPr>
                <a:spLocks/>
              </p:cNvSpPr>
              <p:nvPr/>
            </p:nvSpPr>
            <p:spPr bwMode="auto">
              <a:xfrm>
                <a:off x="1023" y="44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675"/>
              <p:cNvSpPr>
                <a:spLocks noEditPoints="1"/>
              </p:cNvSpPr>
              <p:nvPr/>
            </p:nvSpPr>
            <p:spPr bwMode="auto">
              <a:xfrm>
                <a:off x="1018" y="4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676"/>
              <p:cNvSpPr>
                <a:spLocks/>
              </p:cNvSpPr>
              <p:nvPr/>
            </p:nvSpPr>
            <p:spPr bwMode="auto">
              <a:xfrm>
                <a:off x="1218" y="84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677"/>
              <p:cNvSpPr>
                <a:spLocks noEditPoints="1"/>
              </p:cNvSpPr>
              <p:nvPr/>
            </p:nvSpPr>
            <p:spPr bwMode="auto">
              <a:xfrm>
                <a:off x="1213" y="8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Freeform 678"/>
              <p:cNvSpPr>
                <a:spLocks/>
              </p:cNvSpPr>
              <p:nvPr/>
            </p:nvSpPr>
            <p:spPr bwMode="auto">
              <a:xfrm>
                <a:off x="1193" y="9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679"/>
              <p:cNvSpPr>
                <a:spLocks noEditPoints="1"/>
              </p:cNvSpPr>
              <p:nvPr/>
            </p:nvSpPr>
            <p:spPr bwMode="auto">
              <a:xfrm>
                <a:off x="1188" y="9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680"/>
              <p:cNvSpPr>
                <a:spLocks/>
              </p:cNvSpPr>
              <p:nvPr/>
            </p:nvSpPr>
            <p:spPr bwMode="auto">
              <a:xfrm>
                <a:off x="1141" y="66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Freeform 681"/>
              <p:cNvSpPr>
                <a:spLocks noEditPoints="1"/>
              </p:cNvSpPr>
              <p:nvPr/>
            </p:nvSpPr>
            <p:spPr bwMode="auto">
              <a:xfrm>
                <a:off x="1136" y="66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682"/>
              <p:cNvSpPr>
                <a:spLocks/>
              </p:cNvSpPr>
              <p:nvPr/>
            </p:nvSpPr>
            <p:spPr bwMode="auto">
              <a:xfrm>
                <a:off x="1599" y="14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683"/>
              <p:cNvSpPr>
                <a:spLocks noEditPoints="1"/>
              </p:cNvSpPr>
              <p:nvPr/>
            </p:nvSpPr>
            <p:spPr bwMode="auto">
              <a:xfrm>
                <a:off x="1594" y="14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Freeform 684"/>
              <p:cNvSpPr>
                <a:spLocks/>
              </p:cNvSpPr>
              <p:nvPr/>
            </p:nvSpPr>
            <p:spPr bwMode="auto">
              <a:xfrm>
                <a:off x="1550" y="11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685"/>
              <p:cNvSpPr>
                <a:spLocks noEditPoints="1"/>
              </p:cNvSpPr>
              <p:nvPr/>
            </p:nvSpPr>
            <p:spPr bwMode="auto">
              <a:xfrm>
                <a:off x="1546" y="11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686"/>
              <p:cNvSpPr>
                <a:spLocks/>
              </p:cNvSpPr>
              <p:nvPr/>
            </p:nvSpPr>
            <p:spPr bwMode="auto">
              <a:xfrm>
                <a:off x="1305" y="11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687"/>
              <p:cNvSpPr>
                <a:spLocks noEditPoints="1"/>
              </p:cNvSpPr>
              <p:nvPr/>
            </p:nvSpPr>
            <p:spPr bwMode="auto">
              <a:xfrm>
                <a:off x="1300" y="1140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688"/>
              <p:cNvSpPr>
                <a:spLocks/>
              </p:cNvSpPr>
              <p:nvPr/>
            </p:nvSpPr>
            <p:spPr bwMode="auto">
              <a:xfrm>
                <a:off x="1257" y="11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689"/>
              <p:cNvSpPr>
                <a:spLocks noEditPoints="1"/>
              </p:cNvSpPr>
              <p:nvPr/>
            </p:nvSpPr>
            <p:spPr bwMode="auto">
              <a:xfrm>
                <a:off x="1252" y="11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690"/>
              <p:cNvSpPr>
                <a:spLocks/>
              </p:cNvSpPr>
              <p:nvPr/>
            </p:nvSpPr>
            <p:spPr bwMode="auto">
              <a:xfrm>
                <a:off x="1219" y="11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691"/>
              <p:cNvSpPr>
                <a:spLocks noEditPoints="1"/>
              </p:cNvSpPr>
              <p:nvPr/>
            </p:nvSpPr>
            <p:spPr bwMode="auto">
              <a:xfrm>
                <a:off x="1214" y="11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Freeform 692"/>
              <p:cNvSpPr>
                <a:spLocks/>
              </p:cNvSpPr>
              <p:nvPr/>
            </p:nvSpPr>
            <p:spPr bwMode="auto">
              <a:xfrm>
                <a:off x="1291" y="13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693"/>
              <p:cNvSpPr>
                <a:spLocks noEditPoints="1"/>
              </p:cNvSpPr>
              <p:nvPr/>
            </p:nvSpPr>
            <p:spPr bwMode="auto">
              <a:xfrm>
                <a:off x="1286" y="1367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694"/>
              <p:cNvSpPr>
                <a:spLocks/>
              </p:cNvSpPr>
              <p:nvPr/>
            </p:nvSpPr>
            <p:spPr bwMode="auto">
              <a:xfrm>
                <a:off x="141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695"/>
              <p:cNvSpPr>
                <a:spLocks noEditPoints="1"/>
              </p:cNvSpPr>
              <p:nvPr/>
            </p:nvSpPr>
            <p:spPr bwMode="auto">
              <a:xfrm>
                <a:off x="1411" y="127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Freeform 696"/>
              <p:cNvSpPr>
                <a:spLocks/>
              </p:cNvSpPr>
              <p:nvPr/>
            </p:nvSpPr>
            <p:spPr bwMode="auto">
              <a:xfrm>
                <a:off x="1401" y="13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697"/>
              <p:cNvSpPr>
                <a:spLocks noEditPoints="1"/>
              </p:cNvSpPr>
              <p:nvPr/>
            </p:nvSpPr>
            <p:spPr bwMode="auto">
              <a:xfrm>
                <a:off x="1396" y="13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698"/>
              <p:cNvSpPr>
                <a:spLocks/>
              </p:cNvSpPr>
              <p:nvPr/>
            </p:nvSpPr>
            <p:spPr bwMode="auto">
              <a:xfrm>
                <a:off x="1340" y="10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699"/>
              <p:cNvSpPr>
                <a:spLocks noEditPoints="1"/>
              </p:cNvSpPr>
              <p:nvPr/>
            </p:nvSpPr>
            <p:spPr bwMode="auto">
              <a:xfrm>
                <a:off x="1335" y="109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700"/>
              <p:cNvSpPr>
                <a:spLocks/>
              </p:cNvSpPr>
              <p:nvPr/>
            </p:nvSpPr>
            <p:spPr bwMode="auto">
              <a:xfrm>
                <a:off x="1409" y="10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701"/>
              <p:cNvSpPr>
                <a:spLocks noEditPoints="1"/>
              </p:cNvSpPr>
              <p:nvPr/>
            </p:nvSpPr>
            <p:spPr bwMode="auto">
              <a:xfrm>
                <a:off x="1404" y="10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702"/>
              <p:cNvSpPr>
                <a:spLocks/>
              </p:cNvSpPr>
              <p:nvPr/>
            </p:nvSpPr>
            <p:spPr bwMode="auto">
              <a:xfrm>
                <a:off x="1147" y="1101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703"/>
              <p:cNvSpPr>
                <a:spLocks noEditPoints="1"/>
              </p:cNvSpPr>
              <p:nvPr/>
            </p:nvSpPr>
            <p:spPr bwMode="auto">
              <a:xfrm>
                <a:off x="1142" y="10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704"/>
              <p:cNvSpPr>
                <a:spLocks/>
              </p:cNvSpPr>
              <p:nvPr/>
            </p:nvSpPr>
            <p:spPr bwMode="auto">
              <a:xfrm>
                <a:off x="1466" y="121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Freeform 705"/>
              <p:cNvSpPr>
                <a:spLocks noEditPoints="1"/>
              </p:cNvSpPr>
              <p:nvPr/>
            </p:nvSpPr>
            <p:spPr bwMode="auto">
              <a:xfrm>
                <a:off x="1461" y="121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Freeform 706"/>
              <p:cNvSpPr>
                <a:spLocks/>
              </p:cNvSpPr>
              <p:nvPr/>
            </p:nvSpPr>
            <p:spPr bwMode="auto">
              <a:xfrm>
                <a:off x="1283" y="9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7" name="Freeform 707"/>
              <p:cNvSpPr>
                <a:spLocks noEditPoints="1"/>
              </p:cNvSpPr>
              <p:nvPr/>
            </p:nvSpPr>
            <p:spPr bwMode="auto">
              <a:xfrm>
                <a:off x="1279" y="949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Freeform 708"/>
              <p:cNvSpPr>
                <a:spLocks/>
              </p:cNvSpPr>
              <p:nvPr/>
            </p:nvSpPr>
            <p:spPr bwMode="auto">
              <a:xfrm>
                <a:off x="1311" y="10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9" name="Freeform 709"/>
              <p:cNvSpPr>
                <a:spLocks noEditPoints="1"/>
              </p:cNvSpPr>
              <p:nvPr/>
            </p:nvSpPr>
            <p:spPr bwMode="auto">
              <a:xfrm>
                <a:off x="1306" y="10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Freeform 710"/>
              <p:cNvSpPr>
                <a:spLocks/>
              </p:cNvSpPr>
              <p:nvPr/>
            </p:nvSpPr>
            <p:spPr bwMode="auto">
              <a:xfrm>
                <a:off x="1129" y="8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1" name="Freeform 711"/>
              <p:cNvSpPr>
                <a:spLocks noEditPoints="1"/>
              </p:cNvSpPr>
              <p:nvPr/>
            </p:nvSpPr>
            <p:spPr bwMode="auto">
              <a:xfrm>
                <a:off x="1124" y="864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Freeform 712"/>
              <p:cNvSpPr>
                <a:spLocks/>
              </p:cNvSpPr>
              <p:nvPr/>
            </p:nvSpPr>
            <p:spPr bwMode="auto">
              <a:xfrm>
                <a:off x="1165" y="74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3" name="Freeform 713"/>
              <p:cNvSpPr>
                <a:spLocks noEditPoints="1"/>
              </p:cNvSpPr>
              <p:nvPr/>
            </p:nvSpPr>
            <p:spPr bwMode="auto">
              <a:xfrm>
                <a:off x="1160" y="73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Freeform 714"/>
              <p:cNvSpPr>
                <a:spLocks/>
              </p:cNvSpPr>
              <p:nvPr/>
            </p:nvSpPr>
            <p:spPr bwMode="auto">
              <a:xfrm>
                <a:off x="1085" y="90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5" name="Freeform 715"/>
              <p:cNvSpPr>
                <a:spLocks noEditPoints="1"/>
              </p:cNvSpPr>
              <p:nvPr/>
            </p:nvSpPr>
            <p:spPr bwMode="auto">
              <a:xfrm>
                <a:off x="1080" y="899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6" name="Freeform 716"/>
              <p:cNvSpPr>
                <a:spLocks/>
              </p:cNvSpPr>
              <p:nvPr/>
            </p:nvSpPr>
            <p:spPr bwMode="auto">
              <a:xfrm>
                <a:off x="1117" y="9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Freeform 717"/>
              <p:cNvSpPr>
                <a:spLocks noEditPoints="1"/>
              </p:cNvSpPr>
              <p:nvPr/>
            </p:nvSpPr>
            <p:spPr bwMode="auto">
              <a:xfrm>
                <a:off x="1112" y="9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Freeform 718"/>
              <p:cNvSpPr>
                <a:spLocks/>
              </p:cNvSpPr>
              <p:nvPr/>
            </p:nvSpPr>
            <p:spPr bwMode="auto">
              <a:xfrm>
                <a:off x="1231" y="13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Freeform 719"/>
              <p:cNvSpPr>
                <a:spLocks noEditPoints="1"/>
              </p:cNvSpPr>
              <p:nvPr/>
            </p:nvSpPr>
            <p:spPr bwMode="auto">
              <a:xfrm>
                <a:off x="1226" y="131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Freeform 720"/>
              <p:cNvSpPr>
                <a:spLocks/>
              </p:cNvSpPr>
              <p:nvPr/>
            </p:nvSpPr>
            <p:spPr bwMode="auto">
              <a:xfrm>
                <a:off x="1369" y="10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Freeform 721"/>
              <p:cNvSpPr>
                <a:spLocks noEditPoints="1"/>
              </p:cNvSpPr>
              <p:nvPr/>
            </p:nvSpPr>
            <p:spPr bwMode="auto">
              <a:xfrm>
                <a:off x="1364" y="10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Freeform 722"/>
              <p:cNvSpPr>
                <a:spLocks/>
              </p:cNvSpPr>
              <p:nvPr/>
            </p:nvSpPr>
            <p:spPr bwMode="auto">
              <a:xfrm>
                <a:off x="1033" y="6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Freeform 723"/>
              <p:cNvSpPr>
                <a:spLocks noEditPoints="1"/>
              </p:cNvSpPr>
              <p:nvPr/>
            </p:nvSpPr>
            <p:spPr bwMode="auto">
              <a:xfrm>
                <a:off x="1028" y="6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724"/>
              <p:cNvSpPr>
                <a:spLocks/>
              </p:cNvSpPr>
              <p:nvPr/>
            </p:nvSpPr>
            <p:spPr bwMode="auto">
              <a:xfrm>
                <a:off x="937" y="5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5" name="Freeform 725"/>
              <p:cNvSpPr>
                <a:spLocks noEditPoints="1"/>
              </p:cNvSpPr>
              <p:nvPr/>
            </p:nvSpPr>
            <p:spPr bwMode="auto">
              <a:xfrm>
                <a:off x="932" y="5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Freeform 726"/>
              <p:cNvSpPr>
                <a:spLocks/>
              </p:cNvSpPr>
              <p:nvPr/>
            </p:nvSpPr>
            <p:spPr bwMode="auto">
              <a:xfrm>
                <a:off x="1210" y="7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Freeform 727"/>
              <p:cNvSpPr>
                <a:spLocks noEditPoints="1"/>
              </p:cNvSpPr>
              <p:nvPr/>
            </p:nvSpPr>
            <p:spPr bwMode="auto">
              <a:xfrm>
                <a:off x="1205" y="7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Freeform 728"/>
              <p:cNvSpPr>
                <a:spLocks/>
              </p:cNvSpPr>
              <p:nvPr/>
            </p:nvSpPr>
            <p:spPr bwMode="auto">
              <a:xfrm>
                <a:off x="1236" y="10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Freeform 729"/>
              <p:cNvSpPr>
                <a:spLocks noEditPoints="1"/>
              </p:cNvSpPr>
              <p:nvPr/>
            </p:nvSpPr>
            <p:spPr bwMode="auto">
              <a:xfrm>
                <a:off x="1231" y="10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Freeform 730"/>
              <p:cNvSpPr>
                <a:spLocks/>
              </p:cNvSpPr>
              <p:nvPr/>
            </p:nvSpPr>
            <p:spPr bwMode="auto">
              <a:xfrm>
                <a:off x="1106" y="7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Freeform 731"/>
              <p:cNvSpPr>
                <a:spLocks noEditPoints="1"/>
              </p:cNvSpPr>
              <p:nvPr/>
            </p:nvSpPr>
            <p:spPr bwMode="auto">
              <a:xfrm>
                <a:off x="1102" y="72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Freeform 732"/>
              <p:cNvSpPr>
                <a:spLocks/>
              </p:cNvSpPr>
              <p:nvPr/>
            </p:nvSpPr>
            <p:spPr bwMode="auto">
              <a:xfrm>
                <a:off x="1594" y="87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Freeform 733"/>
              <p:cNvSpPr>
                <a:spLocks noEditPoints="1"/>
              </p:cNvSpPr>
              <p:nvPr/>
            </p:nvSpPr>
            <p:spPr bwMode="auto">
              <a:xfrm>
                <a:off x="1589" y="87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Freeform 734"/>
              <p:cNvSpPr>
                <a:spLocks/>
              </p:cNvSpPr>
              <p:nvPr/>
            </p:nvSpPr>
            <p:spPr bwMode="auto">
              <a:xfrm>
                <a:off x="1569" y="8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Freeform 735"/>
              <p:cNvSpPr>
                <a:spLocks noEditPoints="1"/>
              </p:cNvSpPr>
              <p:nvPr/>
            </p:nvSpPr>
            <p:spPr bwMode="auto">
              <a:xfrm>
                <a:off x="1564" y="89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Freeform 736"/>
              <p:cNvSpPr>
                <a:spLocks/>
              </p:cNvSpPr>
              <p:nvPr/>
            </p:nvSpPr>
            <p:spPr bwMode="auto">
              <a:xfrm>
                <a:off x="1543" y="8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Freeform 737"/>
              <p:cNvSpPr>
                <a:spLocks noEditPoints="1"/>
              </p:cNvSpPr>
              <p:nvPr/>
            </p:nvSpPr>
            <p:spPr bwMode="auto">
              <a:xfrm>
                <a:off x="1538" y="8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Freeform 738"/>
              <p:cNvSpPr>
                <a:spLocks/>
              </p:cNvSpPr>
              <p:nvPr/>
            </p:nvSpPr>
            <p:spPr bwMode="auto">
              <a:xfrm>
                <a:off x="1580" y="7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Freeform 739"/>
              <p:cNvSpPr>
                <a:spLocks noEditPoints="1"/>
              </p:cNvSpPr>
              <p:nvPr/>
            </p:nvSpPr>
            <p:spPr bwMode="auto">
              <a:xfrm>
                <a:off x="1575" y="7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Freeform 740"/>
              <p:cNvSpPr>
                <a:spLocks/>
              </p:cNvSpPr>
              <p:nvPr/>
            </p:nvSpPr>
            <p:spPr bwMode="auto">
              <a:xfrm>
                <a:off x="1399" y="8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1" name="Freeform 741"/>
              <p:cNvSpPr>
                <a:spLocks noEditPoints="1"/>
              </p:cNvSpPr>
              <p:nvPr/>
            </p:nvSpPr>
            <p:spPr bwMode="auto">
              <a:xfrm>
                <a:off x="1394" y="7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2" name="Freeform 742"/>
              <p:cNvSpPr>
                <a:spLocks/>
              </p:cNvSpPr>
              <p:nvPr/>
            </p:nvSpPr>
            <p:spPr bwMode="auto">
              <a:xfrm>
                <a:off x="1431" y="78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3" name="Freeform 743"/>
              <p:cNvSpPr>
                <a:spLocks noEditPoints="1"/>
              </p:cNvSpPr>
              <p:nvPr/>
            </p:nvSpPr>
            <p:spPr bwMode="auto">
              <a:xfrm>
                <a:off x="1426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4" name="Freeform 744"/>
              <p:cNvSpPr>
                <a:spLocks/>
              </p:cNvSpPr>
              <p:nvPr/>
            </p:nvSpPr>
            <p:spPr bwMode="auto">
              <a:xfrm>
                <a:off x="1403" y="7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5" name="Freeform 745"/>
              <p:cNvSpPr>
                <a:spLocks noEditPoints="1"/>
              </p:cNvSpPr>
              <p:nvPr/>
            </p:nvSpPr>
            <p:spPr bwMode="auto">
              <a:xfrm>
                <a:off x="1398" y="79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6" name="Freeform 746"/>
              <p:cNvSpPr>
                <a:spLocks/>
              </p:cNvSpPr>
              <p:nvPr/>
            </p:nvSpPr>
            <p:spPr bwMode="auto">
              <a:xfrm>
                <a:off x="1414" y="8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7" name="Freeform 747"/>
              <p:cNvSpPr>
                <a:spLocks noEditPoints="1"/>
              </p:cNvSpPr>
              <p:nvPr/>
            </p:nvSpPr>
            <p:spPr bwMode="auto">
              <a:xfrm>
                <a:off x="1410" y="80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8" name="Freeform 748"/>
              <p:cNvSpPr>
                <a:spLocks/>
              </p:cNvSpPr>
              <p:nvPr/>
            </p:nvSpPr>
            <p:spPr bwMode="auto">
              <a:xfrm>
                <a:off x="1568" y="9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9" name="Freeform 749"/>
              <p:cNvSpPr>
                <a:spLocks noEditPoints="1"/>
              </p:cNvSpPr>
              <p:nvPr/>
            </p:nvSpPr>
            <p:spPr bwMode="auto">
              <a:xfrm>
                <a:off x="1563" y="89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0" name="Freeform 750"/>
              <p:cNvSpPr>
                <a:spLocks/>
              </p:cNvSpPr>
              <p:nvPr/>
            </p:nvSpPr>
            <p:spPr bwMode="auto">
              <a:xfrm>
                <a:off x="1333" y="7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1" name="Freeform 751"/>
              <p:cNvSpPr>
                <a:spLocks noEditPoints="1"/>
              </p:cNvSpPr>
              <p:nvPr/>
            </p:nvSpPr>
            <p:spPr bwMode="auto">
              <a:xfrm>
                <a:off x="1328" y="78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2" name="Freeform 752"/>
              <p:cNvSpPr>
                <a:spLocks/>
              </p:cNvSpPr>
              <p:nvPr/>
            </p:nvSpPr>
            <p:spPr bwMode="auto">
              <a:xfrm>
                <a:off x="1538" y="101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3" name="Freeform 753"/>
              <p:cNvSpPr>
                <a:spLocks noEditPoints="1"/>
              </p:cNvSpPr>
              <p:nvPr/>
            </p:nvSpPr>
            <p:spPr bwMode="auto">
              <a:xfrm>
                <a:off x="1533" y="101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4" name="Freeform 754"/>
              <p:cNvSpPr>
                <a:spLocks/>
              </p:cNvSpPr>
              <p:nvPr/>
            </p:nvSpPr>
            <p:spPr bwMode="auto">
              <a:xfrm>
                <a:off x="1873" y="1501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5" name="Freeform 755"/>
              <p:cNvSpPr>
                <a:spLocks noEditPoints="1"/>
              </p:cNvSpPr>
              <p:nvPr/>
            </p:nvSpPr>
            <p:spPr bwMode="auto">
              <a:xfrm>
                <a:off x="1868" y="1496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6" name="Freeform 756"/>
              <p:cNvSpPr>
                <a:spLocks/>
              </p:cNvSpPr>
              <p:nvPr/>
            </p:nvSpPr>
            <p:spPr bwMode="auto">
              <a:xfrm>
                <a:off x="1807" y="139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Freeform 757"/>
              <p:cNvSpPr>
                <a:spLocks noEditPoints="1"/>
              </p:cNvSpPr>
              <p:nvPr/>
            </p:nvSpPr>
            <p:spPr bwMode="auto">
              <a:xfrm>
                <a:off x="1802" y="1390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Freeform 758"/>
              <p:cNvSpPr>
                <a:spLocks/>
              </p:cNvSpPr>
              <p:nvPr/>
            </p:nvSpPr>
            <p:spPr bwMode="auto">
              <a:xfrm>
                <a:off x="1853" y="118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Freeform 759"/>
              <p:cNvSpPr>
                <a:spLocks noEditPoints="1"/>
              </p:cNvSpPr>
              <p:nvPr/>
            </p:nvSpPr>
            <p:spPr bwMode="auto">
              <a:xfrm>
                <a:off x="1848" y="11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0" name="Freeform 760"/>
              <p:cNvSpPr>
                <a:spLocks/>
              </p:cNvSpPr>
              <p:nvPr/>
            </p:nvSpPr>
            <p:spPr bwMode="auto">
              <a:xfrm>
                <a:off x="1799" y="1257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1" name="Freeform 761"/>
              <p:cNvSpPr>
                <a:spLocks noEditPoints="1"/>
              </p:cNvSpPr>
              <p:nvPr/>
            </p:nvSpPr>
            <p:spPr bwMode="auto">
              <a:xfrm>
                <a:off x="1794" y="125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2" name="Freeform 762"/>
              <p:cNvSpPr>
                <a:spLocks/>
              </p:cNvSpPr>
              <p:nvPr/>
            </p:nvSpPr>
            <p:spPr bwMode="auto">
              <a:xfrm>
                <a:off x="1839" y="131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3" name="Freeform 763"/>
              <p:cNvSpPr>
                <a:spLocks noEditPoints="1"/>
              </p:cNvSpPr>
              <p:nvPr/>
            </p:nvSpPr>
            <p:spPr bwMode="auto">
              <a:xfrm>
                <a:off x="1835" y="130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4" name="Freeform 764"/>
              <p:cNvSpPr>
                <a:spLocks/>
              </p:cNvSpPr>
              <p:nvPr/>
            </p:nvSpPr>
            <p:spPr bwMode="auto">
              <a:xfrm>
                <a:off x="1878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5" name="Freeform 765"/>
              <p:cNvSpPr>
                <a:spLocks noEditPoints="1"/>
              </p:cNvSpPr>
              <p:nvPr/>
            </p:nvSpPr>
            <p:spPr bwMode="auto">
              <a:xfrm>
                <a:off x="1873" y="12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6" name="Freeform 766"/>
              <p:cNvSpPr>
                <a:spLocks/>
              </p:cNvSpPr>
              <p:nvPr/>
            </p:nvSpPr>
            <p:spPr bwMode="auto">
              <a:xfrm>
                <a:off x="2000" y="14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7" name="Freeform 767"/>
              <p:cNvSpPr>
                <a:spLocks noEditPoints="1"/>
              </p:cNvSpPr>
              <p:nvPr/>
            </p:nvSpPr>
            <p:spPr bwMode="auto">
              <a:xfrm>
                <a:off x="1995" y="14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8" name="Freeform 768"/>
              <p:cNvSpPr>
                <a:spLocks/>
              </p:cNvSpPr>
              <p:nvPr/>
            </p:nvSpPr>
            <p:spPr bwMode="auto">
              <a:xfrm>
                <a:off x="1569" y="11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9" name="Freeform 769"/>
              <p:cNvSpPr>
                <a:spLocks noEditPoints="1"/>
              </p:cNvSpPr>
              <p:nvPr/>
            </p:nvSpPr>
            <p:spPr bwMode="auto">
              <a:xfrm>
                <a:off x="1564" y="110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0" name="Freeform 770"/>
              <p:cNvSpPr>
                <a:spLocks/>
              </p:cNvSpPr>
              <p:nvPr/>
            </p:nvSpPr>
            <p:spPr bwMode="auto">
              <a:xfrm>
                <a:off x="1584" y="96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1" name="Freeform 771"/>
              <p:cNvSpPr>
                <a:spLocks noEditPoints="1"/>
              </p:cNvSpPr>
              <p:nvPr/>
            </p:nvSpPr>
            <p:spPr bwMode="auto">
              <a:xfrm>
                <a:off x="1579" y="95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2" name="Freeform 772"/>
              <p:cNvSpPr>
                <a:spLocks/>
              </p:cNvSpPr>
              <p:nvPr/>
            </p:nvSpPr>
            <p:spPr bwMode="auto">
              <a:xfrm>
                <a:off x="1584" y="101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3" name="Freeform 773"/>
              <p:cNvSpPr>
                <a:spLocks noEditPoints="1"/>
              </p:cNvSpPr>
              <p:nvPr/>
            </p:nvSpPr>
            <p:spPr bwMode="auto">
              <a:xfrm>
                <a:off x="1579" y="101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4" name="Freeform 774"/>
              <p:cNvSpPr>
                <a:spLocks/>
              </p:cNvSpPr>
              <p:nvPr/>
            </p:nvSpPr>
            <p:spPr bwMode="auto">
              <a:xfrm>
                <a:off x="1539" y="100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5" name="Freeform 775"/>
              <p:cNvSpPr>
                <a:spLocks noEditPoints="1"/>
              </p:cNvSpPr>
              <p:nvPr/>
            </p:nvSpPr>
            <p:spPr bwMode="auto">
              <a:xfrm>
                <a:off x="1534" y="9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6" name="Freeform 776"/>
              <p:cNvSpPr>
                <a:spLocks/>
              </p:cNvSpPr>
              <p:nvPr/>
            </p:nvSpPr>
            <p:spPr bwMode="auto">
              <a:xfrm>
                <a:off x="1539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7" name="Freeform 777"/>
              <p:cNvSpPr>
                <a:spLocks noEditPoints="1"/>
              </p:cNvSpPr>
              <p:nvPr/>
            </p:nvSpPr>
            <p:spPr bwMode="auto">
              <a:xfrm>
                <a:off x="1534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8" name="Freeform 778"/>
              <p:cNvSpPr>
                <a:spLocks/>
              </p:cNvSpPr>
              <p:nvPr/>
            </p:nvSpPr>
            <p:spPr bwMode="auto">
              <a:xfrm>
                <a:off x="1554" y="7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9" name="Freeform 779"/>
              <p:cNvSpPr>
                <a:spLocks noEditPoints="1"/>
              </p:cNvSpPr>
              <p:nvPr/>
            </p:nvSpPr>
            <p:spPr bwMode="auto">
              <a:xfrm>
                <a:off x="1549" y="75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0" name="Freeform 780"/>
              <p:cNvSpPr>
                <a:spLocks/>
              </p:cNvSpPr>
              <p:nvPr/>
            </p:nvSpPr>
            <p:spPr bwMode="auto">
              <a:xfrm>
                <a:off x="1517" y="8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Freeform 781"/>
              <p:cNvSpPr>
                <a:spLocks noEditPoints="1"/>
              </p:cNvSpPr>
              <p:nvPr/>
            </p:nvSpPr>
            <p:spPr bwMode="auto">
              <a:xfrm>
                <a:off x="1512" y="8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Freeform 782"/>
              <p:cNvSpPr>
                <a:spLocks/>
              </p:cNvSpPr>
              <p:nvPr/>
            </p:nvSpPr>
            <p:spPr bwMode="auto">
              <a:xfrm>
                <a:off x="1449" y="9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Freeform 783"/>
              <p:cNvSpPr>
                <a:spLocks noEditPoints="1"/>
              </p:cNvSpPr>
              <p:nvPr/>
            </p:nvSpPr>
            <p:spPr bwMode="auto">
              <a:xfrm>
                <a:off x="1444" y="9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4" name="Freeform 784"/>
              <p:cNvSpPr>
                <a:spLocks/>
              </p:cNvSpPr>
              <p:nvPr/>
            </p:nvSpPr>
            <p:spPr bwMode="auto">
              <a:xfrm>
                <a:off x="1509" y="78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5" name="Freeform 785"/>
              <p:cNvSpPr>
                <a:spLocks noEditPoints="1"/>
              </p:cNvSpPr>
              <p:nvPr/>
            </p:nvSpPr>
            <p:spPr bwMode="auto">
              <a:xfrm>
                <a:off x="1504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" name="Freeform 786"/>
              <p:cNvSpPr>
                <a:spLocks/>
              </p:cNvSpPr>
              <p:nvPr/>
            </p:nvSpPr>
            <p:spPr bwMode="auto">
              <a:xfrm>
                <a:off x="1502" y="70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7" name="Freeform 787"/>
              <p:cNvSpPr>
                <a:spLocks noEditPoints="1"/>
              </p:cNvSpPr>
              <p:nvPr/>
            </p:nvSpPr>
            <p:spPr bwMode="auto">
              <a:xfrm>
                <a:off x="1497" y="6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Freeform 788"/>
              <p:cNvSpPr>
                <a:spLocks/>
              </p:cNvSpPr>
              <p:nvPr/>
            </p:nvSpPr>
            <p:spPr bwMode="auto">
              <a:xfrm>
                <a:off x="1457" y="7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Freeform 789"/>
              <p:cNvSpPr>
                <a:spLocks noEditPoints="1"/>
              </p:cNvSpPr>
              <p:nvPr/>
            </p:nvSpPr>
            <p:spPr bwMode="auto">
              <a:xfrm>
                <a:off x="1452" y="7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Freeform 790"/>
              <p:cNvSpPr>
                <a:spLocks/>
              </p:cNvSpPr>
              <p:nvPr/>
            </p:nvSpPr>
            <p:spPr bwMode="auto">
              <a:xfrm>
                <a:off x="1449" y="6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Freeform 791"/>
              <p:cNvSpPr>
                <a:spLocks noEditPoints="1"/>
              </p:cNvSpPr>
              <p:nvPr/>
            </p:nvSpPr>
            <p:spPr bwMode="auto">
              <a:xfrm>
                <a:off x="1444" y="6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Freeform 792"/>
              <p:cNvSpPr>
                <a:spLocks/>
              </p:cNvSpPr>
              <p:nvPr/>
            </p:nvSpPr>
            <p:spPr bwMode="auto">
              <a:xfrm>
                <a:off x="1479" y="7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Freeform 793"/>
              <p:cNvSpPr>
                <a:spLocks noEditPoints="1"/>
              </p:cNvSpPr>
              <p:nvPr/>
            </p:nvSpPr>
            <p:spPr bwMode="auto">
              <a:xfrm>
                <a:off x="1474" y="75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Freeform 794"/>
              <p:cNvSpPr>
                <a:spLocks/>
              </p:cNvSpPr>
              <p:nvPr/>
            </p:nvSpPr>
            <p:spPr bwMode="auto">
              <a:xfrm>
                <a:off x="1449" y="6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Freeform 795"/>
              <p:cNvSpPr>
                <a:spLocks noEditPoints="1"/>
              </p:cNvSpPr>
              <p:nvPr/>
            </p:nvSpPr>
            <p:spPr bwMode="auto">
              <a:xfrm>
                <a:off x="1444" y="64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796"/>
              <p:cNvSpPr>
                <a:spLocks/>
              </p:cNvSpPr>
              <p:nvPr/>
            </p:nvSpPr>
            <p:spPr bwMode="auto">
              <a:xfrm>
                <a:off x="1576" y="70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797"/>
              <p:cNvSpPr>
                <a:spLocks noEditPoints="1"/>
              </p:cNvSpPr>
              <p:nvPr/>
            </p:nvSpPr>
            <p:spPr bwMode="auto">
              <a:xfrm>
                <a:off x="1572" y="70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798"/>
              <p:cNvSpPr>
                <a:spLocks/>
              </p:cNvSpPr>
              <p:nvPr/>
            </p:nvSpPr>
            <p:spPr bwMode="auto">
              <a:xfrm>
                <a:off x="1497" y="9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799"/>
              <p:cNvSpPr>
                <a:spLocks noEditPoints="1"/>
              </p:cNvSpPr>
              <p:nvPr/>
            </p:nvSpPr>
            <p:spPr bwMode="auto">
              <a:xfrm>
                <a:off x="1492" y="9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800"/>
              <p:cNvSpPr>
                <a:spLocks/>
              </p:cNvSpPr>
              <p:nvPr/>
            </p:nvSpPr>
            <p:spPr bwMode="auto">
              <a:xfrm>
                <a:off x="1409" y="8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801"/>
              <p:cNvSpPr>
                <a:spLocks noEditPoints="1"/>
              </p:cNvSpPr>
              <p:nvPr/>
            </p:nvSpPr>
            <p:spPr bwMode="auto">
              <a:xfrm>
                <a:off x="1404" y="8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Freeform 802"/>
              <p:cNvSpPr>
                <a:spLocks/>
              </p:cNvSpPr>
              <p:nvPr/>
            </p:nvSpPr>
            <p:spPr bwMode="auto">
              <a:xfrm>
                <a:off x="1497" y="96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Freeform 803"/>
              <p:cNvSpPr>
                <a:spLocks noEditPoints="1"/>
              </p:cNvSpPr>
              <p:nvPr/>
            </p:nvSpPr>
            <p:spPr bwMode="auto">
              <a:xfrm>
                <a:off x="1492" y="95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804"/>
              <p:cNvSpPr>
                <a:spLocks/>
              </p:cNvSpPr>
              <p:nvPr/>
            </p:nvSpPr>
            <p:spPr bwMode="auto">
              <a:xfrm>
                <a:off x="1526" y="97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Freeform 805"/>
              <p:cNvSpPr>
                <a:spLocks noEditPoints="1"/>
              </p:cNvSpPr>
              <p:nvPr/>
            </p:nvSpPr>
            <p:spPr bwMode="auto">
              <a:xfrm>
                <a:off x="1521" y="97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Freeform 806"/>
              <p:cNvSpPr>
                <a:spLocks/>
              </p:cNvSpPr>
              <p:nvPr/>
            </p:nvSpPr>
            <p:spPr bwMode="auto">
              <a:xfrm>
                <a:off x="1946" y="129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Freeform 807"/>
              <p:cNvSpPr>
                <a:spLocks noEditPoints="1"/>
              </p:cNvSpPr>
              <p:nvPr/>
            </p:nvSpPr>
            <p:spPr bwMode="auto">
              <a:xfrm>
                <a:off x="1941" y="129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808"/>
              <p:cNvSpPr>
                <a:spLocks/>
              </p:cNvSpPr>
              <p:nvPr/>
            </p:nvSpPr>
            <p:spPr bwMode="auto">
              <a:xfrm>
                <a:off x="1969" y="128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9" name="Group 1010"/>
            <p:cNvGrpSpPr>
              <a:grpSpLocks/>
            </p:cNvGrpSpPr>
            <p:nvPr/>
          </p:nvGrpSpPr>
          <p:grpSpPr bwMode="auto">
            <a:xfrm>
              <a:off x="1903413" y="1077913"/>
              <a:ext cx="1401763" cy="1863725"/>
              <a:chOff x="1199" y="679"/>
              <a:chExt cx="883" cy="1174"/>
            </a:xfrm>
          </p:grpSpPr>
          <p:sp>
            <p:nvSpPr>
              <p:cNvPr id="329" name="Freeform 810"/>
              <p:cNvSpPr>
                <a:spLocks noEditPoints="1"/>
              </p:cNvSpPr>
              <p:nvPr/>
            </p:nvSpPr>
            <p:spPr bwMode="auto">
              <a:xfrm>
                <a:off x="1964" y="1279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0" name="Freeform 811"/>
              <p:cNvSpPr>
                <a:spLocks/>
              </p:cNvSpPr>
              <p:nvPr/>
            </p:nvSpPr>
            <p:spPr bwMode="auto">
              <a:xfrm>
                <a:off x="1545" y="8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1" name="Freeform 812"/>
              <p:cNvSpPr>
                <a:spLocks noEditPoints="1"/>
              </p:cNvSpPr>
              <p:nvPr/>
            </p:nvSpPr>
            <p:spPr bwMode="auto">
              <a:xfrm>
                <a:off x="1540" y="8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2" name="Freeform 813"/>
              <p:cNvSpPr>
                <a:spLocks/>
              </p:cNvSpPr>
              <p:nvPr/>
            </p:nvSpPr>
            <p:spPr bwMode="auto">
              <a:xfrm>
                <a:off x="1702" y="11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3" name="Freeform 814"/>
              <p:cNvSpPr>
                <a:spLocks noEditPoints="1"/>
              </p:cNvSpPr>
              <p:nvPr/>
            </p:nvSpPr>
            <p:spPr bwMode="auto">
              <a:xfrm>
                <a:off x="1697" y="11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4" name="Freeform 815"/>
              <p:cNvSpPr>
                <a:spLocks/>
              </p:cNvSpPr>
              <p:nvPr/>
            </p:nvSpPr>
            <p:spPr bwMode="auto">
              <a:xfrm>
                <a:off x="1613" y="9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5" name="Freeform 816"/>
              <p:cNvSpPr>
                <a:spLocks noEditPoints="1"/>
              </p:cNvSpPr>
              <p:nvPr/>
            </p:nvSpPr>
            <p:spPr bwMode="auto">
              <a:xfrm>
                <a:off x="1608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6" name="Freeform 817"/>
              <p:cNvSpPr>
                <a:spLocks/>
              </p:cNvSpPr>
              <p:nvPr/>
            </p:nvSpPr>
            <p:spPr bwMode="auto">
              <a:xfrm>
                <a:off x="1751" y="116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7" name="Freeform 818"/>
              <p:cNvSpPr>
                <a:spLocks noEditPoints="1"/>
              </p:cNvSpPr>
              <p:nvPr/>
            </p:nvSpPr>
            <p:spPr bwMode="auto">
              <a:xfrm>
                <a:off x="1746" y="1157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8" name="Freeform 819"/>
              <p:cNvSpPr>
                <a:spLocks/>
              </p:cNvSpPr>
              <p:nvPr/>
            </p:nvSpPr>
            <p:spPr bwMode="auto">
              <a:xfrm>
                <a:off x="1742" y="11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39" name="Freeform 820"/>
              <p:cNvSpPr>
                <a:spLocks noEditPoints="1"/>
              </p:cNvSpPr>
              <p:nvPr/>
            </p:nvSpPr>
            <p:spPr bwMode="auto">
              <a:xfrm>
                <a:off x="1737" y="11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0" name="Freeform 821"/>
              <p:cNvSpPr>
                <a:spLocks/>
              </p:cNvSpPr>
              <p:nvPr/>
            </p:nvSpPr>
            <p:spPr bwMode="auto">
              <a:xfrm>
                <a:off x="1666" y="125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1" name="Freeform 822"/>
              <p:cNvSpPr>
                <a:spLocks noEditPoints="1"/>
              </p:cNvSpPr>
              <p:nvPr/>
            </p:nvSpPr>
            <p:spPr bwMode="auto">
              <a:xfrm>
                <a:off x="1661" y="125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2" name="Freeform 823"/>
              <p:cNvSpPr>
                <a:spLocks/>
              </p:cNvSpPr>
              <p:nvPr/>
            </p:nvSpPr>
            <p:spPr bwMode="auto">
              <a:xfrm>
                <a:off x="1758" y="13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3" name="Freeform 824"/>
              <p:cNvSpPr>
                <a:spLocks noEditPoints="1"/>
              </p:cNvSpPr>
              <p:nvPr/>
            </p:nvSpPr>
            <p:spPr bwMode="auto">
              <a:xfrm>
                <a:off x="1754" y="1311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4" name="Freeform 825"/>
              <p:cNvSpPr>
                <a:spLocks/>
              </p:cNvSpPr>
              <p:nvPr/>
            </p:nvSpPr>
            <p:spPr bwMode="auto">
              <a:xfrm>
                <a:off x="1754" y="12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5" name="Freeform 826"/>
              <p:cNvSpPr>
                <a:spLocks noEditPoints="1"/>
              </p:cNvSpPr>
              <p:nvPr/>
            </p:nvSpPr>
            <p:spPr bwMode="auto">
              <a:xfrm>
                <a:off x="1749" y="12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6" name="Freeform 827"/>
              <p:cNvSpPr>
                <a:spLocks/>
              </p:cNvSpPr>
              <p:nvPr/>
            </p:nvSpPr>
            <p:spPr bwMode="auto">
              <a:xfrm>
                <a:off x="1754" y="12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7" name="Freeform 828"/>
              <p:cNvSpPr>
                <a:spLocks noEditPoints="1"/>
              </p:cNvSpPr>
              <p:nvPr/>
            </p:nvSpPr>
            <p:spPr bwMode="auto">
              <a:xfrm>
                <a:off x="1749" y="128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8" name="Freeform 829"/>
              <p:cNvSpPr>
                <a:spLocks/>
              </p:cNvSpPr>
              <p:nvPr/>
            </p:nvSpPr>
            <p:spPr bwMode="auto">
              <a:xfrm>
                <a:off x="1738" y="1298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9" name="Freeform 830"/>
              <p:cNvSpPr>
                <a:spLocks noEditPoints="1"/>
              </p:cNvSpPr>
              <p:nvPr/>
            </p:nvSpPr>
            <p:spPr bwMode="auto">
              <a:xfrm>
                <a:off x="1733" y="129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0" name="Freeform 831"/>
              <p:cNvSpPr>
                <a:spLocks/>
              </p:cNvSpPr>
              <p:nvPr/>
            </p:nvSpPr>
            <p:spPr bwMode="auto">
              <a:xfrm>
                <a:off x="1742" y="131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1" name="Freeform 832"/>
              <p:cNvSpPr>
                <a:spLocks noEditPoints="1"/>
              </p:cNvSpPr>
              <p:nvPr/>
            </p:nvSpPr>
            <p:spPr bwMode="auto">
              <a:xfrm>
                <a:off x="1737" y="131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2" name="Freeform 833"/>
              <p:cNvSpPr>
                <a:spLocks/>
              </p:cNvSpPr>
              <p:nvPr/>
            </p:nvSpPr>
            <p:spPr bwMode="auto">
              <a:xfrm>
                <a:off x="1649" y="106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3" name="Freeform 834"/>
              <p:cNvSpPr>
                <a:spLocks noEditPoints="1"/>
              </p:cNvSpPr>
              <p:nvPr/>
            </p:nvSpPr>
            <p:spPr bwMode="auto">
              <a:xfrm>
                <a:off x="1644" y="10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4" name="Freeform 835"/>
              <p:cNvSpPr>
                <a:spLocks/>
              </p:cNvSpPr>
              <p:nvPr/>
            </p:nvSpPr>
            <p:spPr bwMode="auto">
              <a:xfrm>
                <a:off x="1746" y="127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5" name="Freeform 836"/>
              <p:cNvSpPr>
                <a:spLocks noEditPoints="1"/>
              </p:cNvSpPr>
              <p:nvPr/>
            </p:nvSpPr>
            <p:spPr bwMode="auto">
              <a:xfrm>
                <a:off x="1741" y="127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6" name="Freeform 837"/>
              <p:cNvSpPr>
                <a:spLocks/>
              </p:cNvSpPr>
              <p:nvPr/>
            </p:nvSpPr>
            <p:spPr bwMode="auto">
              <a:xfrm>
                <a:off x="1752" y="1254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7" name="Freeform 838"/>
              <p:cNvSpPr>
                <a:spLocks noEditPoints="1"/>
              </p:cNvSpPr>
              <p:nvPr/>
            </p:nvSpPr>
            <p:spPr bwMode="auto">
              <a:xfrm>
                <a:off x="1747" y="12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8" name="Freeform 839"/>
              <p:cNvSpPr>
                <a:spLocks/>
              </p:cNvSpPr>
              <p:nvPr/>
            </p:nvSpPr>
            <p:spPr bwMode="auto">
              <a:xfrm>
                <a:off x="1675" y="114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9" name="Freeform 840"/>
              <p:cNvSpPr>
                <a:spLocks noEditPoints="1"/>
              </p:cNvSpPr>
              <p:nvPr/>
            </p:nvSpPr>
            <p:spPr bwMode="auto">
              <a:xfrm>
                <a:off x="1670" y="11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0" name="Freeform 841"/>
              <p:cNvSpPr>
                <a:spLocks/>
              </p:cNvSpPr>
              <p:nvPr/>
            </p:nvSpPr>
            <p:spPr bwMode="auto">
              <a:xfrm>
                <a:off x="1609" y="9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1" name="Freeform 842"/>
              <p:cNvSpPr>
                <a:spLocks noEditPoints="1"/>
              </p:cNvSpPr>
              <p:nvPr/>
            </p:nvSpPr>
            <p:spPr bwMode="auto">
              <a:xfrm>
                <a:off x="1604" y="9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2" name="Freeform 843"/>
              <p:cNvSpPr>
                <a:spLocks/>
              </p:cNvSpPr>
              <p:nvPr/>
            </p:nvSpPr>
            <p:spPr bwMode="auto">
              <a:xfrm>
                <a:off x="1715" y="123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3" name="Freeform 844"/>
              <p:cNvSpPr>
                <a:spLocks noEditPoints="1"/>
              </p:cNvSpPr>
              <p:nvPr/>
            </p:nvSpPr>
            <p:spPr bwMode="auto">
              <a:xfrm>
                <a:off x="1710" y="1228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4" name="Freeform 845"/>
              <p:cNvSpPr>
                <a:spLocks/>
              </p:cNvSpPr>
              <p:nvPr/>
            </p:nvSpPr>
            <p:spPr bwMode="auto">
              <a:xfrm>
                <a:off x="1751" y="121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5" name="Freeform 846"/>
              <p:cNvSpPr>
                <a:spLocks noEditPoints="1"/>
              </p:cNvSpPr>
              <p:nvPr/>
            </p:nvSpPr>
            <p:spPr bwMode="auto">
              <a:xfrm>
                <a:off x="1746" y="121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847"/>
              <p:cNvSpPr>
                <a:spLocks/>
              </p:cNvSpPr>
              <p:nvPr/>
            </p:nvSpPr>
            <p:spPr bwMode="auto">
              <a:xfrm>
                <a:off x="1489" y="10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Freeform 848"/>
              <p:cNvSpPr>
                <a:spLocks noEditPoints="1"/>
              </p:cNvSpPr>
              <p:nvPr/>
            </p:nvSpPr>
            <p:spPr bwMode="auto">
              <a:xfrm>
                <a:off x="1484" y="10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8" name="Freeform 849"/>
              <p:cNvSpPr>
                <a:spLocks/>
              </p:cNvSpPr>
              <p:nvPr/>
            </p:nvSpPr>
            <p:spPr bwMode="auto">
              <a:xfrm>
                <a:off x="1498" y="83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9" name="Freeform 850"/>
              <p:cNvSpPr>
                <a:spLocks noEditPoints="1"/>
              </p:cNvSpPr>
              <p:nvPr/>
            </p:nvSpPr>
            <p:spPr bwMode="auto">
              <a:xfrm>
                <a:off x="1493" y="8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0" name="Freeform 851"/>
              <p:cNvSpPr>
                <a:spLocks/>
              </p:cNvSpPr>
              <p:nvPr/>
            </p:nvSpPr>
            <p:spPr bwMode="auto">
              <a:xfrm>
                <a:off x="1729" y="107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1" name="Freeform 852"/>
              <p:cNvSpPr>
                <a:spLocks noEditPoints="1"/>
              </p:cNvSpPr>
              <p:nvPr/>
            </p:nvSpPr>
            <p:spPr bwMode="auto">
              <a:xfrm>
                <a:off x="1724" y="106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853"/>
              <p:cNvSpPr>
                <a:spLocks/>
              </p:cNvSpPr>
              <p:nvPr/>
            </p:nvSpPr>
            <p:spPr bwMode="auto">
              <a:xfrm>
                <a:off x="1367" y="7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854"/>
              <p:cNvSpPr>
                <a:spLocks noEditPoints="1"/>
              </p:cNvSpPr>
              <p:nvPr/>
            </p:nvSpPr>
            <p:spPr bwMode="auto">
              <a:xfrm>
                <a:off x="1362" y="76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Freeform 855"/>
              <p:cNvSpPr>
                <a:spLocks/>
              </p:cNvSpPr>
              <p:nvPr/>
            </p:nvSpPr>
            <p:spPr bwMode="auto">
              <a:xfrm>
                <a:off x="1422" y="6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856"/>
              <p:cNvSpPr>
                <a:spLocks noEditPoints="1"/>
              </p:cNvSpPr>
              <p:nvPr/>
            </p:nvSpPr>
            <p:spPr bwMode="auto">
              <a:xfrm>
                <a:off x="1417" y="68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857"/>
              <p:cNvSpPr>
                <a:spLocks/>
              </p:cNvSpPr>
              <p:nvPr/>
            </p:nvSpPr>
            <p:spPr bwMode="auto">
              <a:xfrm>
                <a:off x="1445" y="858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858"/>
              <p:cNvSpPr>
                <a:spLocks noEditPoints="1"/>
              </p:cNvSpPr>
              <p:nvPr/>
            </p:nvSpPr>
            <p:spPr bwMode="auto">
              <a:xfrm>
                <a:off x="1441" y="853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859"/>
              <p:cNvSpPr>
                <a:spLocks/>
              </p:cNvSpPr>
              <p:nvPr/>
            </p:nvSpPr>
            <p:spPr bwMode="auto">
              <a:xfrm>
                <a:off x="1572" y="99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860"/>
              <p:cNvSpPr>
                <a:spLocks noEditPoints="1"/>
              </p:cNvSpPr>
              <p:nvPr/>
            </p:nvSpPr>
            <p:spPr bwMode="auto">
              <a:xfrm>
                <a:off x="1568" y="98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861"/>
              <p:cNvSpPr>
                <a:spLocks/>
              </p:cNvSpPr>
              <p:nvPr/>
            </p:nvSpPr>
            <p:spPr bwMode="auto">
              <a:xfrm>
                <a:off x="1635" y="7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862"/>
              <p:cNvSpPr>
                <a:spLocks noEditPoints="1"/>
              </p:cNvSpPr>
              <p:nvPr/>
            </p:nvSpPr>
            <p:spPr bwMode="auto">
              <a:xfrm>
                <a:off x="1630" y="75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863"/>
              <p:cNvSpPr>
                <a:spLocks/>
              </p:cNvSpPr>
              <p:nvPr/>
            </p:nvSpPr>
            <p:spPr bwMode="auto">
              <a:xfrm>
                <a:off x="1667" y="1218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864"/>
              <p:cNvSpPr>
                <a:spLocks noEditPoints="1"/>
              </p:cNvSpPr>
              <p:nvPr/>
            </p:nvSpPr>
            <p:spPr bwMode="auto">
              <a:xfrm>
                <a:off x="1662" y="121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865"/>
              <p:cNvSpPr>
                <a:spLocks/>
              </p:cNvSpPr>
              <p:nvPr/>
            </p:nvSpPr>
            <p:spPr bwMode="auto">
              <a:xfrm>
                <a:off x="1655" y="13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866"/>
              <p:cNvSpPr>
                <a:spLocks noEditPoints="1"/>
              </p:cNvSpPr>
              <p:nvPr/>
            </p:nvSpPr>
            <p:spPr bwMode="auto">
              <a:xfrm>
                <a:off x="1650" y="136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867"/>
              <p:cNvSpPr>
                <a:spLocks/>
              </p:cNvSpPr>
              <p:nvPr/>
            </p:nvSpPr>
            <p:spPr bwMode="auto">
              <a:xfrm>
                <a:off x="1664" y="134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868"/>
              <p:cNvSpPr>
                <a:spLocks noEditPoints="1"/>
              </p:cNvSpPr>
              <p:nvPr/>
            </p:nvSpPr>
            <p:spPr bwMode="auto">
              <a:xfrm>
                <a:off x="1659" y="133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869"/>
              <p:cNvSpPr>
                <a:spLocks/>
              </p:cNvSpPr>
              <p:nvPr/>
            </p:nvSpPr>
            <p:spPr bwMode="auto">
              <a:xfrm>
                <a:off x="1517" y="9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Freeform 870"/>
              <p:cNvSpPr>
                <a:spLocks noEditPoints="1"/>
              </p:cNvSpPr>
              <p:nvPr/>
            </p:nvSpPr>
            <p:spPr bwMode="auto">
              <a:xfrm>
                <a:off x="1512" y="9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Freeform 871"/>
              <p:cNvSpPr>
                <a:spLocks/>
              </p:cNvSpPr>
              <p:nvPr/>
            </p:nvSpPr>
            <p:spPr bwMode="auto">
              <a:xfrm>
                <a:off x="1499" y="10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Freeform 872"/>
              <p:cNvSpPr>
                <a:spLocks noEditPoints="1"/>
              </p:cNvSpPr>
              <p:nvPr/>
            </p:nvSpPr>
            <p:spPr bwMode="auto">
              <a:xfrm>
                <a:off x="1494" y="106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Freeform 873"/>
              <p:cNvSpPr>
                <a:spLocks/>
              </p:cNvSpPr>
              <p:nvPr/>
            </p:nvSpPr>
            <p:spPr bwMode="auto">
              <a:xfrm>
                <a:off x="1430" y="97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874"/>
              <p:cNvSpPr>
                <a:spLocks noEditPoints="1"/>
              </p:cNvSpPr>
              <p:nvPr/>
            </p:nvSpPr>
            <p:spPr bwMode="auto">
              <a:xfrm>
                <a:off x="1424" y="96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875"/>
              <p:cNvSpPr>
                <a:spLocks/>
              </p:cNvSpPr>
              <p:nvPr/>
            </p:nvSpPr>
            <p:spPr bwMode="auto">
              <a:xfrm>
                <a:off x="1745" y="93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876"/>
              <p:cNvSpPr>
                <a:spLocks noEditPoints="1"/>
              </p:cNvSpPr>
              <p:nvPr/>
            </p:nvSpPr>
            <p:spPr bwMode="auto">
              <a:xfrm>
                <a:off x="1740" y="9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Freeform 877"/>
              <p:cNvSpPr>
                <a:spLocks/>
              </p:cNvSpPr>
              <p:nvPr/>
            </p:nvSpPr>
            <p:spPr bwMode="auto">
              <a:xfrm>
                <a:off x="1514" y="9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Freeform 878"/>
              <p:cNvSpPr>
                <a:spLocks noEditPoints="1"/>
              </p:cNvSpPr>
              <p:nvPr/>
            </p:nvSpPr>
            <p:spPr bwMode="auto">
              <a:xfrm>
                <a:off x="1509" y="964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Freeform 879"/>
              <p:cNvSpPr>
                <a:spLocks/>
              </p:cNvSpPr>
              <p:nvPr/>
            </p:nvSpPr>
            <p:spPr bwMode="auto">
              <a:xfrm>
                <a:off x="1470" y="7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Freeform 880"/>
              <p:cNvSpPr>
                <a:spLocks noEditPoints="1"/>
              </p:cNvSpPr>
              <p:nvPr/>
            </p:nvSpPr>
            <p:spPr bwMode="auto">
              <a:xfrm>
                <a:off x="1465" y="79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Freeform 881"/>
              <p:cNvSpPr>
                <a:spLocks/>
              </p:cNvSpPr>
              <p:nvPr/>
            </p:nvSpPr>
            <p:spPr bwMode="auto">
              <a:xfrm>
                <a:off x="1416" y="91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Freeform 882"/>
              <p:cNvSpPr>
                <a:spLocks noEditPoints="1"/>
              </p:cNvSpPr>
              <p:nvPr/>
            </p:nvSpPr>
            <p:spPr bwMode="auto">
              <a:xfrm>
                <a:off x="1411" y="90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Freeform 883"/>
              <p:cNvSpPr>
                <a:spLocks/>
              </p:cNvSpPr>
              <p:nvPr/>
            </p:nvSpPr>
            <p:spPr bwMode="auto">
              <a:xfrm>
                <a:off x="1414" y="9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Freeform 884"/>
              <p:cNvSpPr>
                <a:spLocks noEditPoints="1"/>
              </p:cNvSpPr>
              <p:nvPr/>
            </p:nvSpPr>
            <p:spPr bwMode="auto">
              <a:xfrm>
                <a:off x="1409" y="95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Freeform 885"/>
              <p:cNvSpPr>
                <a:spLocks/>
              </p:cNvSpPr>
              <p:nvPr/>
            </p:nvSpPr>
            <p:spPr bwMode="auto">
              <a:xfrm>
                <a:off x="1401" y="90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Freeform 886"/>
              <p:cNvSpPr>
                <a:spLocks noEditPoints="1"/>
              </p:cNvSpPr>
              <p:nvPr/>
            </p:nvSpPr>
            <p:spPr bwMode="auto">
              <a:xfrm>
                <a:off x="1396" y="8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Freeform 887"/>
              <p:cNvSpPr>
                <a:spLocks/>
              </p:cNvSpPr>
              <p:nvPr/>
            </p:nvSpPr>
            <p:spPr bwMode="auto">
              <a:xfrm>
                <a:off x="1385" y="87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Freeform 888"/>
              <p:cNvSpPr>
                <a:spLocks noEditPoints="1"/>
              </p:cNvSpPr>
              <p:nvPr/>
            </p:nvSpPr>
            <p:spPr bwMode="auto">
              <a:xfrm>
                <a:off x="1380" y="87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Freeform 889"/>
              <p:cNvSpPr>
                <a:spLocks/>
              </p:cNvSpPr>
              <p:nvPr/>
            </p:nvSpPr>
            <p:spPr bwMode="auto">
              <a:xfrm>
                <a:off x="1383" y="90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Freeform 890"/>
              <p:cNvSpPr>
                <a:spLocks noEditPoints="1"/>
              </p:cNvSpPr>
              <p:nvPr/>
            </p:nvSpPr>
            <p:spPr bwMode="auto">
              <a:xfrm>
                <a:off x="1378" y="90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Freeform 891"/>
              <p:cNvSpPr>
                <a:spLocks/>
              </p:cNvSpPr>
              <p:nvPr/>
            </p:nvSpPr>
            <p:spPr bwMode="auto">
              <a:xfrm>
                <a:off x="1431" y="6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Freeform 892"/>
              <p:cNvSpPr>
                <a:spLocks noEditPoints="1"/>
              </p:cNvSpPr>
              <p:nvPr/>
            </p:nvSpPr>
            <p:spPr bwMode="auto">
              <a:xfrm>
                <a:off x="1426" y="67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Freeform 893"/>
              <p:cNvSpPr>
                <a:spLocks/>
              </p:cNvSpPr>
              <p:nvPr/>
            </p:nvSpPr>
            <p:spPr bwMode="auto">
              <a:xfrm>
                <a:off x="1433" y="94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894"/>
              <p:cNvSpPr>
                <a:spLocks noEditPoints="1"/>
              </p:cNvSpPr>
              <p:nvPr/>
            </p:nvSpPr>
            <p:spPr bwMode="auto">
              <a:xfrm>
                <a:off x="1428" y="93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895"/>
              <p:cNvSpPr>
                <a:spLocks/>
              </p:cNvSpPr>
              <p:nvPr/>
            </p:nvSpPr>
            <p:spPr bwMode="auto">
              <a:xfrm>
                <a:off x="1381" y="76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Freeform 896"/>
              <p:cNvSpPr>
                <a:spLocks noEditPoints="1"/>
              </p:cNvSpPr>
              <p:nvPr/>
            </p:nvSpPr>
            <p:spPr bwMode="auto">
              <a:xfrm>
                <a:off x="1376" y="75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897"/>
              <p:cNvSpPr>
                <a:spLocks/>
              </p:cNvSpPr>
              <p:nvPr/>
            </p:nvSpPr>
            <p:spPr bwMode="auto">
              <a:xfrm>
                <a:off x="1354" y="92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898"/>
              <p:cNvSpPr>
                <a:spLocks noEditPoints="1"/>
              </p:cNvSpPr>
              <p:nvPr/>
            </p:nvSpPr>
            <p:spPr bwMode="auto">
              <a:xfrm>
                <a:off x="1349" y="91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Freeform 899"/>
              <p:cNvSpPr>
                <a:spLocks/>
              </p:cNvSpPr>
              <p:nvPr/>
            </p:nvSpPr>
            <p:spPr bwMode="auto">
              <a:xfrm>
                <a:off x="1599" y="11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900"/>
              <p:cNvSpPr>
                <a:spLocks noEditPoints="1"/>
              </p:cNvSpPr>
              <p:nvPr/>
            </p:nvSpPr>
            <p:spPr bwMode="auto">
              <a:xfrm>
                <a:off x="1594" y="11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Freeform 901"/>
              <p:cNvSpPr>
                <a:spLocks/>
              </p:cNvSpPr>
              <p:nvPr/>
            </p:nvSpPr>
            <p:spPr bwMode="auto">
              <a:xfrm>
                <a:off x="1736" y="125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902"/>
              <p:cNvSpPr>
                <a:spLocks noEditPoints="1"/>
              </p:cNvSpPr>
              <p:nvPr/>
            </p:nvSpPr>
            <p:spPr bwMode="auto">
              <a:xfrm>
                <a:off x="1732" y="12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Freeform 903"/>
              <p:cNvSpPr>
                <a:spLocks/>
              </p:cNvSpPr>
              <p:nvPr/>
            </p:nvSpPr>
            <p:spPr bwMode="auto">
              <a:xfrm>
                <a:off x="1697" y="127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Freeform 904"/>
              <p:cNvSpPr>
                <a:spLocks noEditPoints="1"/>
              </p:cNvSpPr>
              <p:nvPr/>
            </p:nvSpPr>
            <p:spPr bwMode="auto">
              <a:xfrm>
                <a:off x="1692" y="126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905"/>
              <p:cNvSpPr>
                <a:spLocks/>
              </p:cNvSpPr>
              <p:nvPr/>
            </p:nvSpPr>
            <p:spPr bwMode="auto">
              <a:xfrm>
                <a:off x="1535" y="110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906"/>
              <p:cNvSpPr>
                <a:spLocks noEditPoints="1"/>
              </p:cNvSpPr>
              <p:nvPr/>
            </p:nvSpPr>
            <p:spPr bwMode="auto">
              <a:xfrm>
                <a:off x="1530" y="109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907"/>
              <p:cNvSpPr>
                <a:spLocks/>
              </p:cNvSpPr>
              <p:nvPr/>
            </p:nvSpPr>
            <p:spPr bwMode="auto">
              <a:xfrm>
                <a:off x="1606" y="93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Freeform 908"/>
              <p:cNvSpPr>
                <a:spLocks noEditPoints="1"/>
              </p:cNvSpPr>
              <p:nvPr/>
            </p:nvSpPr>
            <p:spPr bwMode="auto">
              <a:xfrm>
                <a:off x="1601" y="9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909"/>
              <p:cNvSpPr>
                <a:spLocks/>
              </p:cNvSpPr>
              <p:nvPr/>
            </p:nvSpPr>
            <p:spPr bwMode="auto">
              <a:xfrm>
                <a:off x="1478" y="1162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910"/>
              <p:cNvSpPr>
                <a:spLocks noEditPoints="1"/>
              </p:cNvSpPr>
              <p:nvPr/>
            </p:nvSpPr>
            <p:spPr bwMode="auto">
              <a:xfrm>
                <a:off x="1474" y="1157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911"/>
              <p:cNvSpPr>
                <a:spLocks/>
              </p:cNvSpPr>
              <p:nvPr/>
            </p:nvSpPr>
            <p:spPr bwMode="auto">
              <a:xfrm>
                <a:off x="1893" y="102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Freeform 912"/>
              <p:cNvSpPr>
                <a:spLocks noEditPoints="1"/>
              </p:cNvSpPr>
              <p:nvPr/>
            </p:nvSpPr>
            <p:spPr bwMode="auto">
              <a:xfrm>
                <a:off x="1888" y="101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913"/>
              <p:cNvSpPr>
                <a:spLocks/>
              </p:cNvSpPr>
              <p:nvPr/>
            </p:nvSpPr>
            <p:spPr bwMode="auto">
              <a:xfrm>
                <a:off x="1475" y="8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914"/>
              <p:cNvSpPr>
                <a:spLocks noEditPoints="1"/>
              </p:cNvSpPr>
              <p:nvPr/>
            </p:nvSpPr>
            <p:spPr bwMode="auto">
              <a:xfrm>
                <a:off x="1470" y="83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915"/>
              <p:cNvSpPr>
                <a:spLocks/>
              </p:cNvSpPr>
              <p:nvPr/>
            </p:nvSpPr>
            <p:spPr bwMode="auto">
              <a:xfrm>
                <a:off x="1453" y="8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916"/>
              <p:cNvSpPr>
                <a:spLocks noEditPoints="1"/>
              </p:cNvSpPr>
              <p:nvPr/>
            </p:nvSpPr>
            <p:spPr bwMode="auto">
              <a:xfrm>
                <a:off x="1448" y="8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Freeform 917"/>
              <p:cNvSpPr>
                <a:spLocks/>
              </p:cNvSpPr>
              <p:nvPr/>
            </p:nvSpPr>
            <p:spPr bwMode="auto">
              <a:xfrm>
                <a:off x="1476" y="79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Freeform 918"/>
              <p:cNvSpPr>
                <a:spLocks noEditPoints="1"/>
              </p:cNvSpPr>
              <p:nvPr/>
            </p:nvSpPr>
            <p:spPr bwMode="auto">
              <a:xfrm>
                <a:off x="1471" y="7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919"/>
              <p:cNvSpPr>
                <a:spLocks/>
              </p:cNvSpPr>
              <p:nvPr/>
            </p:nvSpPr>
            <p:spPr bwMode="auto">
              <a:xfrm>
                <a:off x="1389" y="135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Freeform 920"/>
              <p:cNvSpPr>
                <a:spLocks noEditPoints="1"/>
              </p:cNvSpPr>
              <p:nvPr/>
            </p:nvSpPr>
            <p:spPr bwMode="auto">
              <a:xfrm>
                <a:off x="1384" y="13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Freeform 921"/>
              <p:cNvSpPr>
                <a:spLocks/>
              </p:cNvSpPr>
              <p:nvPr/>
            </p:nvSpPr>
            <p:spPr bwMode="auto">
              <a:xfrm>
                <a:off x="1347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Freeform 922"/>
              <p:cNvSpPr>
                <a:spLocks noEditPoints="1"/>
              </p:cNvSpPr>
              <p:nvPr/>
            </p:nvSpPr>
            <p:spPr bwMode="auto">
              <a:xfrm>
                <a:off x="1342" y="129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923"/>
              <p:cNvSpPr>
                <a:spLocks/>
              </p:cNvSpPr>
              <p:nvPr/>
            </p:nvSpPr>
            <p:spPr bwMode="auto">
              <a:xfrm>
                <a:off x="1361" y="108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Freeform 924"/>
              <p:cNvSpPr>
                <a:spLocks noEditPoints="1"/>
              </p:cNvSpPr>
              <p:nvPr/>
            </p:nvSpPr>
            <p:spPr bwMode="auto">
              <a:xfrm>
                <a:off x="1356" y="107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925"/>
              <p:cNvSpPr>
                <a:spLocks/>
              </p:cNvSpPr>
              <p:nvPr/>
            </p:nvSpPr>
            <p:spPr bwMode="auto">
              <a:xfrm>
                <a:off x="1322" y="123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926"/>
              <p:cNvSpPr>
                <a:spLocks noEditPoints="1"/>
              </p:cNvSpPr>
              <p:nvPr/>
            </p:nvSpPr>
            <p:spPr bwMode="auto">
              <a:xfrm>
                <a:off x="1317" y="12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927"/>
              <p:cNvSpPr>
                <a:spLocks/>
              </p:cNvSpPr>
              <p:nvPr/>
            </p:nvSpPr>
            <p:spPr bwMode="auto">
              <a:xfrm>
                <a:off x="1276" y="106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928"/>
              <p:cNvSpPr>
                <a:spLocks noEditPoints="1"/>
              </p:cNvSpPr>
              <p:nvPr/>
            </p:nvSpPr>
            <p:spPr bwMode="auto">
              <a:xfrm>
                <a:off x="1271" y="1055"/>
                <a:ext cx="118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929"/>
              <p:cNvSpPr>
                <a:spLocks/>
              </p:cNvSpPr>
              <p:nvPr/>
            </p:nvSpPr>
            <p:spPr bwMode="auto">
              <a:xfrm>
                <a:off x="1286" y="112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Freeform 930"/>
              <p:cNvSpPr>
                <a:spLocks noEditPoints="1"/>
              </p:cNvSpPr>
              <p:nvPr/>
            </p:nvSpPr>
            <p:spPr bwMode="auto">
              <a:xfrm>
                <a:off x="1281" y="112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931"/>
              <p:cNvSpPr>
                <a:spLocks/>
              </p:cNvSpPr>
              <p:nvPr/>
            </p:nvSpPr>
            <p:spPr bwMode="auto">
              <a:xfrm>
                <a:off x="1364" y="11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932"/>
              <p:cNvSpPr>
                <a:spLocks noEditPoints="1"/>
              </p:cNvSpPr>
              <p:nvPr/>
            </p:nvSpPr>
            <p:spPr bwMode="auto">
              <a:xfrm>
                <a:off x="1360" y="1105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933"/>
              <p:cNvSpPr>
                <a:spLocks/>
              </p:cNvSpPr>
              <p:nvPr/>
            </p:nvSpPr>
            <p:spPr bwMode="auto">
              <a:xfrm>
                <a:off x="1351" y="87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934"/>
              <p:cNvSpPr>
                <a:spLocks noEditPoints="1"/>
              </p:cNvSpPr>
              <p:nvPr/>
            </p:nvSpPr>
            <p:spPr bwMode="auto">
              <a:xfrm>
                <a:off x="1346" y="8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935"/>
              <p:cNvSpPr>
                <a:spLocks/>
              </p:cNvSpPr>
              <p:nvPr/>
            </p:nvSpPr>
            <p:spPr bwMode="auto">
              <a:xfrm>
                <a:off x="1400" y="12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936"/>
              <p:cNvSpPr>
                <a:spLocks noEditPoints="1"/>
              </p:cNvSpPr>
              <p:nvPr/>
            </p:nvSpPr>
            <p:spPr bwMode="auto">
              <a:xfrm>
                <a:off x="1395" y="122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937"/>
              <p:cNvSpPr>
                <a:spLocks/>
              </p:cNvSpPr>
              <p:nvPr/>
            </p:nvSpPr>
            <p:spPr bwMode="auto">
              <a:xfrm>
                <a:off x="1314" y="10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938"/>
              <p:cNvSpPr>
                <a:spLocks noEditPoints="1"/>
              </p:cNvSpPr>
              <p:nvPr/>
            </p:nvSpPr>
            <p:spPr bwMode="auto">
              <a:xfrm>
                <a:off x="1309" y="10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939"/>
              <p:cNvSpPr>
                <a:spLocks/>
              </p:cNvSpPr>
              <p:nvPr/>
            </p:nvSpPr>
            <p:spPr bwMode="auto">
              <a:xfrm>
                <a:off x="1289" y="8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940"/>
              <p:cNvSpPr>
                <a:spLocks noEditPoints="1"/>
              </p:cNvSpPr>
              <p:nvPr/>
            </p:nvSpPr>
            <p:spPr bwMode="auto">
              <a:xfrm>
                <a:off x="1284" y="86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941"/>
              <p:cNvSpPr>
                <a:spLocks/>
              </p:cNvSpPr>
              <p:nvPr/>
            </p:nvSpPr>
            <p:spPr bwMode="auto">
              <a:xfrm>
                <a:off x="1404" y="106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942"/>
              <p:cNvSpPr>
                <a:spLocks noEditPoints="1"/>
              </p:cNvSpPr>
              <p:nvPr/>
            </p:nvSpPr>
            <p:spPr bwMode="auto">
              <a:xfrm>
                <a:off x="1399" y="10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943"/>
              <p:cNvSpPr>
                <a:spLocks/>
              </p:cNvSpPr>
              <p:nvPr/>
            </p:nvSpPr>
            <p:spPr bwMode="auto">
              <a:xfrm>
                <a:off x="1343" y="105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944"/>
              <p:cNvSpPr>
                <a:spLocks noEditPoints="1"/>
              </p:cNvSpPr>
              <p:nvPr/>
            </p:nvSpPr>
            <p:spPr bwMode="auto">
              <a:xfrm>
                <a:off x="1338" y="105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945"/>
              <p:cNvSpPr>
                <a:spLocks/>
              </p:cNvSpPr>
              <p:nvPr/>
            </p:nvSpPr>
            <p:spPr bwMode="auto">
              <a:xfrm>
                <a:off x="1459" y="143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946"/>
              <p:cNvSpPr>
                <a:spLocks noEditPoints="1"/>
              </p:cNvSpPr>
              <p:nvPr/>
            </p:nvSpPr>
            <p:spPr bwMode="auto">
              <a:xfrm>
                <a:off x="1454" y="14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947"/>
              <p:cNvSpPr>
                <a:spLocks/>
              </p:cNvSpPr>
              <p:nvPr/>
            </p:nvSpPr>
            <p:spPr bwMode="auto">
              <a:xfrm>
                <a:off x="1309" y="118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948"/>
              <p:cNvSpPr>
                <a:spLocks noEditPoints="1"/>
              </p:cNvSpPr>
              <p:nvPr/>
            </p:nvSpPr>
            <p:spPr bwMode="auto">
              <a:xfrm>
                <a:off x="1305" y="11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949"/>
              <p:cNvSpPr>
                <a:spLocks/>
              </p:cNvSpPr>
              <p:nvPr/>
            </p:nvSpPr>
            <p:spPr bwMode="auto">
              <a:xfrm>
                <a:off x="1261" y="96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950"/>
              <p:cNvSpPr>
                <a:spLocks noEditPoints="1"/>
              </p:cNvSpPr>
              <p:nvPr/>
            </p:nvSpPr>
            <p:spPr bwMode="auto">
              <a:xfrm>
                <a:off x="1257" y="9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951"/>
              <p:cNvSpPr>
                <a:spLocks/>
              </p:cNvSpPr>
              <p:nvPr/>
            </p:nvSpPr>
            <p:spPr bwMode="auto">
              <a:xfrm>
                <a:off x="1502" y="14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952"/>
              <p:cNvSpPr>
                <a:spLocks noEditPoints="1"/>
              </p:cNvSpPr>
              <p:nvPr/>
            </p:nvSpPr>
            <p:spPr bwMode="auto">
              <a:xfrm>
                <a:off x="1498" y="146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953"/>
              <p:cNvSpPr>
                <a:spLocks/>
              </p:cNvSpPr>
              <p:nvPr/>
            </p:nvSpPr>
            <p:spPr bwMode="auto">
              <a:xfrm>
                <a:off x="1519" y="15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954"/>
              <p:cNvSpPr>
                <a:spLocks noEditPoints="1"/>
              </p:cNvSpPr>
              <p:nvPr/>
            </p:nvSpPr>
            <p:spPr bwMode="auto">
              <a:xfrm>
                <a:off x="1515" y="15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Freeform 955"/>
              <p:cNvSpPr>
                <a:spLocks/>
              </p:cNvSpPr>
              <p:nvPr/>
            </p:nvSpPr>
            <p:spPr bwMode="auto">
              <a:xfrm>
                <a:off x="1536" y="15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Freeform 956"/>
              <p:cNvSpPr>
                <a:spLocks noEditPoints="1"/>
              </p:cNvSpPr>
              <p:nvPr/>
            </p:nvSpPr>
            <p:spPr bwMode="auto">
              <a:xfrm>
                <a:off x="1531" y="158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957"/>
              <p:cNvSpPr>
                <a:spLocks/>
              </p:cNvSpPr>
              <p:nvPr/>
            </p:nvSpPr>
            <p:spPr bwMode="auto">
              <a:xfrm>
                <a:off x="1566" y="1742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Freeform 958"/>
              <p:cNvSpPr>
                <a:spLocks noEditPoints="1"/>
              </p:cNvSpPr>
              <p:nvPr/>
            </p:nvSpPr>
            <p:spPr bwMode="auto">
              <a:xfrm>
                <a:off x="1561" y="1737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959"/>
              <p:cNvSpPr>
                <a:spLocks/>
              </p:cNvSpPr>
              <p:nvPr/>
            </p:nvSpPr>
            <p:spPr bwMode="auto">
              <a:xfrm>
                <a:off x="1602" y="166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960"/>
              <p:cNvSpPr>
                <a:spLocks noEditPoints="1"/>
              </p:cNvSpPr>
              <p:nvPr/>
            </p:nvSpPr>
            <p:spPr bwMode="auto">
              <a:xfrm>
                <a:off x="1597" y="16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961"/>
              <p:cNvSpPr>
                <a:spLocks/>
              </p:cNvSpPr>
              <p:nvPr/>
            </p:nvSpPr>
            <p:spPr bwMode="auto">
              <a:xfrm>
                <a:off x="1514" y="15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Freeform 962"/>
              <p:cNvSpPr>
                <a:spLocks noEditPoints="1"/>
              </p:cNvSpPr>
              <p:nvPr/>
            </p:nvSpPr>
            <p:spPr bwMode="auto">
              <a:xfrm>
                <a:off x="1509" y="15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963"/>
              <p:cNvSpPr>
                <a:spLocks/>
              </p:cNvSpPr>
              <p:nvPr/>
            </p:nvSpPr>
            <p:spPr bwMode="auto">
              <a:xfrm>
                <a:off x="1409" y="146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964"/>
              <p:cNvSpPr>
                <a:spLocks noEditPoints="1"/>
              </p:cNvSpPr>
              <p:nvPr/>
            </p:nvSpPr>
            <p:spPr bwMode="auto">
              <a:xfrm>
                <a:off x="1404" y="14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Freeform 965"/>
              <p:cNvSpPr>
                <a:spLocks/>
              </p:cNvSpPr>
              <p:nvPr/>
            </p:nvSpPr>
            <p:spPr bwMode="auto">
              <a:xfrm>
                <a:off x="1538" y="150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966"/>
              <p:cNvSpPr>
                <a:spLocks noEditPoints="1"/>
              </p:cNvSpPr>
              <p:nvPr/>
            </p:nvSpPr>
            <p:spPr bwMode="auto">
              <a:xfrm>
                <a:off x="1533" y="150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967"/>
              <p:cNvSpPr>
                <a:spLocks/>
              </p:cNvSpPr>
              <p:nvPr/>
            </p:nvSpPr>
            <p:spPr bwMode="auto">
              <a:xfrm>
                <a:off x="1450" y="139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968"/>
              <p:cNvSpPr>
                <a:spLocks noEditPoints="1"/>
              </p:cNvSpPr>
              <p:nvPr/>
            </p:nvSpPr>
            <p:spPr bwMode="auto">
              <a:xfrm>
                <a:off x="1445" y="1390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969"/>
              <p:cNvSpPr>
                <a:spLocks/>
              </p:cNvSpPr>
              <p:nvPr/>
            </p:nvSpPr>
            <p:spPr bwMode="auto">
              <a:xfrm>
                <a:off x="1446" y="150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Freeform 970"/>
              <p:cNvSpPr>
                <a:spLocks noEditPoints="1"/>
              </p:cNvSpPr>
              <p:nvPr/>
            </p:nvSpPr>
            <p:spPr bwMode="auto">
              <a:xfrm>
                <a:off x="1441" y="1496"/>
                <a:ext cx="118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971"/>
              <p:cNvSpPr>
                <a:spLocks/>
              </p:cNvSpPr>
              <p:nvPr/>
            </p:nvSpPr>
            <p:spPr bwMode="auto">
              <a:xfrm>
                <a:off x="1443" y="158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972"/>
              <p:cNvSpPr>
                <a:spLocks noEditPoints="1"/>
              </p:cNvSpPr>
              <p:nvPr/>
            </p:nvSpPr>
            <p:spPr bwMode="auto">
              <a:xfrm>
                <a:off x="1438" y="158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973"/>
              <p:cNvSpPr>
                <a:spLocks/>
              </p:cNvSpPr>
              <p:nvPr/>
            </p:nvSpPr>
            <p:spPr bwMode="auto">
              <a:xfrm>
                <a:off x="1452" y="15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Freeform 974"/>
              <p:cNvSpPr>
                <a:spLocks noEditPoints="1"/>
              </p:cNvSpPr>
              <p:nvPr/>
            </p:nvSpPr>
            <p:spPr bwMode="auto">
              <a:xfrm>
                <a:off x="1447" y="151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Freeform 975"/>
              <p:cNvSpPr>
                <a:spLocks/>
              </p:cNvSpPr>
              <p:nvPr/>
            </p:nvSpPr>
            <p:spPr bwMode="auto">
              <a:xfrm>
                <a:off x="1473" y="15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976"/>
              <p:cNvSpPr>
                <a:spLocks noEditPoints="1"/>
              </p:cNvSpPr>
              <p:nvPr/>
            </p:nvSpPr>
            <p:spPr bwMode="auto">
              <a:xfrm>
                <a:off x="1468" y="153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977"/>
              <p:cNvSpPr>
                <a:spLocks/>
              </p:cNvSpPr>
              <p:nvPr/>
            </p:nvSpPr>
            <p:spPr bwMode="auto">
              <a:xfrm>
                <a:off x="1471" y="143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978"/>
              <p:cNvSpPr>
                <a:spLocks noEditPoints="1"/>
              </p:cNvSpPr>
              <p:nvPr/>
            </p:nvSpPr>
            <p:spPr bwMode="auto">
              <a:xfrm>
                <a:off x="1467" y="14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979"/>
              <p:cNvSpPr>
                <a:spLocks/>
              </p:cNvSpPr>
              <p:nvPr/>
            </p:nvSpPr>
            <p:spPr bwMode="auto">
              <a:xfrm>
                <a:off x="1392" y="137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Freeform 980"/>
              <p:cNvSpPr>
                <a:spLocks noEditPoints="1"/>
              </p:cNvSpPr>
              <p:nvPr/>
            </p:nvSpPr>
            <p:spPr bwMode="auto">
              <a:xfrm>
                <a:off x="1387" y="13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981"/>
              <p:cNvSpPr>
                <a:spLocks/>
              </p:cNvSpPr>
              <p:nvPr/>
            </p:nvSpPr>
            <p:spPr bwMode="auto">
              <a:xfrm>
                <a:off x="1251" y="79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982"/>
              <p:cNvSpPr>
                <a:spLocks noEditPoints="1"/>
              </p:cNvSpPr>
              <p:nvPr/>
            </p:nvSpPr>
            <p:spPr bwMode="auto">
              <a:xfrm>
                <a:off x="1246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983"/>
              <p:cNvSpPr>
                <a:spLocks/>
              </p:cNvSpPr>
              <p:nvPr/>
            </p:nvSpPr>
            <p:spPr bwMode="auto">
              <a:xfrm>
                <a:off x="1433" y="10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Freeform 984"/>
              <p:cNvSpPr>
                <a:spLocks noEditPoints="1"/>
              </p:cNvSpPr>
              <p:nvPr/>
            </p:nvSpPr>
            <p:spPr bwMode="auto">
              <a:xfrm>
                <a:off x="1428" y="10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985"/>
              <p:cNvSpPr>
                <a:spLocks/>
              </p:cNvSpPr>
              <p:nvPr/>
            </p:nvSpPr>
            <p:spPr bwMode="auto">
              <a:xfrm>
                <a:off x="1352" y="9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986"/>
              <p:cNvSpPr>
                <a:spLocks noEditPoints="1"/>
              </p:cNvSpPr>
              <p:nvPr/>
            </p:nvSpPr>
            <p:spPr bwMode="auto">
              <a:xfrm>
                <a:off x="1347" y="9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987"/>
              <p:cNvSpPr>
                <a:spLocks/>
              </p:cNvSpPr>
              <p:nvPr/>
            </p:nvSpPr>
            <p:spPr bwMode="auto">
              <a:xfrm>
                <a:off x="1250" y="9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988"/>
              <p:cNvSpPr>
                <a:spLocks noEditPoints="1"/>
              </p:cNvSpPr>
              <p:nvPr/>
            </p:nvSpPr>
            <p:spPr bwMode="auto">
              <a:xfrm>
                <a:off x="1245" y="9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Freeform 989"/>
              <p:cNvSpPr>
                <a:spLocks/>
              </p:cNvSpPr>
              <p:nvPr/>
            </p:nvSpPr>
            <p:spPr bwMode="auto">
              <a:xfrm>
                <a:off x="1255" y="10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990"/>
              <p:cNvSpPr>
                <a:spLocks noEditPoints="1"/>
              </p:cNvSpPr>
              <p:nvPr/>
            </p:nvSpPr>
            <p:spPr bwMode="auto">
              <a:xfrm>
                <a:off x="1250" y="10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991"/>
              <p:cNvSpPr>
                <a:spLocks/>
              </p:cNvSpPr>
              <p:nvPr/>
            </p:nvSpPr>
            <p:spPr bwMode="auto">
              <a:xfrm>
                <a:off x="1216" y="90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Freeform 992"/>
              <p:cNvSpPr>
                <a:spLocks noEditPoints="1"/>
              </p:cNvSpPr>
              <p:nvPr/>
            </p:nvSpPr>
            <p:spPr bwMode="auto">
              <a:xfrm>
                <a:off x="1211" y="89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993"/>
              <p:cNvSpPr>
                <a:spLocks/>
              </p:cNvSpPr>
              <p:nvPr/>
            </p:nvSpPr>
            <p:spPr bwMode="auto">
              <a:xfrm>
                <a:off x="1204" y="10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994"/>
              <p:cNvSpPr>
                <a:spLocks noEditPoints="1"/>
              </p:cNvSpPr>
              <p:nvPr/>
            </p:nvSpPr>
            <p:spPr bwMode="auto">
              <a:xfrm>
                <a:off x="1199" y="10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995"/>
              <p:cNvSpPr>
                <a:spLocks/>
              </p:cNvSpPr>
              <p:nvPr/>
            </p:nvSpPr>
            <p:spPr bwMode="auto">
              <a:xfrm>
                <a:off x="1226" y="11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996"/>
              <p:cNvSpPr>
                <a:spLocks noEditPoints="1"/>
              </p:cNvSpPr>
              <p:nvPr/>
            </p:nvSpPr>
            <p:spPr bwMode="auto">
              <a:xfrm>
                <a:off x="1221" y="109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997"/>
              <p:cNvSpPr>
                <a:spLocks/>
              </p:cNvSpPr>
              <p:nvPr/>
            </p:nvSpPr>
            <p:spPr bwMode="auto">
              <a:xfrm>
                <a:off x="1247" y="10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998"/>
              <p:cNvSpPr>
                <a:spLocks noEditPoints="1"/>
              </p:cNvSpPr>
              <p:nvPr/>
            </p:nvSpPr>
            <p:spPr bwMode="auto">
              <a:xfrm>
                <a:off x="1242" y="10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999"/>
              <p:cNvSpPr>
                <a:spLocks/>
              </p:cNvSpPr>
              <p:nvPr/>
            </p:nvSpPr>
            <p:spPr bwMode="auto">
              <a:xfrm>
                <a:off x="1228" y="127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Freeform 1000"/>
              <p:cNvSpPr>
                <a:spLocks noEditPoints="1"/>
              </p:cNvSpPr>
              <p:nvPr/>
            </p:nvSpPr>
            <p:spPr bwMode="auto">
              <a:xfrm>
                <a:off x="1223" y="12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1001"/>
              <p:cNvSpPr>
                <a:spLocks/>
              </p:cNvSpPr>
              <p:nvPr/>
            </p:nvSpPr>
            <p:spPr bwMode="auto">
              <a:xfrm>
                <a:off x="1267" y="111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1002"/>
              <p:cNvSpPr>
                <a:spLocks noEditPoints="1"/>
              </p:cNvSpPr>
              <p:nvPr/>
            </p:nvSpPr>
            <p:spPr bwMode="auto">
              <a:xfrm>
                <a:off x="1262" y="110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1003"/>
              <p:cNvSpPr>
                <a:spLocks/>
              </p:cNvSpPr>
              <p:nvPr/>
            </p:nvSpPr>
            <p:spPr bwMode="auto">
              <a:xfrm>
                <a:off x="1289" y="10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1004"/>
              <p:cNvSpPr>
                <a:spLocks noEditPoints="1"/>
              </p:cNvSpPr>
              <p:nvPr/>
            </p:nvSpPr>
            <p:spPr bwMode="auto">
              <a:xfrm>
                <a:off x="1284" y="105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Freeform 1005"/>
              <p:cNvSpPr>
                <a:spLocks/>
              </p:cNvSpPr>
              <p:nvPr/>
            </p:nvSpPr>
            <p:spPr bwMode="auto">
              <a:xfrm>
                <a:off x="1252" y="10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1006"/>
              <p:cNvSpPr>
                <a:spLocks noEditPoints="1"/>
              </p:cNvSpPr>
              <p:nvPr/>
            </p:nvSpPr>
            <p:spPr bwMode="auto">
              <a:xfrm>
                <a:off x="1247" y="109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1007"/>
              <p:cNvSpPr>
                <a:spLocks/>
              </p:cNvSpPr>
              <p:nvPr/>
            </p:nvSpPr>
            <p:spPr bwMode="auto">
              <a:xfrm>
                <a:off x="1295" y="8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1008"/>
              <p:cNvSpPr>
                <a:spLocks noEditPoints="1"/>
              </p:cNvSpPr>
              <p:nvPr/>
            </p:nvSpPr>
            <p:spPr bwMode="auto">
              <a:xfrm>
                <a:off x="1290" y="81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Freeform 1009"/>
              <p:cNvSpPr>
                <a:spLocks/>
              </p:cNvSpPr>
              <p:nvPr/>
            </p:nvSpPr>
            <p:spPr bwMode="auto">
              <a:xfrm>
                <a:off x="1504" y="1686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0" name="Group 1211"/>
            <p:cNvGrpSpPr>
              <a:grpSpLocks/>
            </p:cNvGrpSpPr>
            <p:nvPr/>
          </p:nvGrpSpPr>
          <p:grpSpPr bwMode="auto">
            <a:xfrm>
              <a:off x="1489075" y="635000"/>
              <a:ext cx="1841500" cy="2328863"/>
              <a:chOff x="938" y="400"/>
              <a:chExt cx="1160" cy="1467"/>
            </a:xfrm>
          </p:grpSpPr>
          <p:sp>
            <p:nvSpPr>
              <p:cNvPr id="129" name="Freeform 1011"/>
              <p:cNvSpPr>
                <a:spLocks noEditPoints="1"/>
              </p:cNvSpPr>
              <p:nvPr/>
            </p:nvSpPr>
            <p:spPr bwMode="auto">
              <a:xfrm>
                <a:off x="1500" y="1681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" name="Freeform 1012"/>
              <p:cNvSpPr>
                <a:spLocks/>
              </p:cNvSpPr>
              <p:nvPr/>
            </p:nvSpPr>
            <p:spPr bwMode="auto">
              <a:xfrm>
                <a:off x="1194" y="86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" name="Freeform 1013"/>
              <p:cNvSpPr>
                <a:spLocks noEditPoints="1"/>
              </p:cNvSpPr>
              <p:nvPr/>
            </p:nvSpPr>
            <p:spPr bwMode="auto">
              <a:xfrm>
                <a:off x="1189" y="855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" name="Freeform 1014"/>
              <p:cNvSpPr>
                <a:spLocks/>
              </p:cNvSpPr>
              <p:nvPr/>
            </p:nvSpPr>
            <p:spPr bwMode="auto">
              <a:xfrm>
                <a:off x="1368" y="111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" name="Freeform 1015"/>
              <p:cNvSpPr>
                <a:spLocks noEditPoints="1"/>
              </p:cNvSpPr>
              <p:nvPr/>
            </p:nvSpPr>
            <p:spPr bwMode="auto">
              <a:xfrm>
                <a:off x="1363" y="1105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" name="Freeform 1016"/>
              <p:cNvSpPr>
                <a:spLocks/>
              </p:cNvSpPr>
              <p:nvPr/>
            </p:nvSpPr>
            <p:spPr bwMode="auto">
              <a:xfrm>
                <a:off x="1457" y="115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" name="Freeform 1017"/>
              <p:cNvSpPr>
                <a:spLocks noEditPoints="1"/>
              </p:cNvSpPr>
              <p:nvPr/>
            </p:nvSpPr>
            <p:spPr bwMode="auto">
              <a:xfrm>
                <a:off x="1452" y="1153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" name="Freeform 1018"/>
              <p:cNvSpPr>
                <a:spLocks/>
              </p:cNvSpPr>
              <p:nvPr/>
            </p:nvSpPr>
            <p:spPr bwMode="auto">
              <a:xfrm>
                <a:off x="1275" y="98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" name="Freeform 1019"/>
              <p:cNvSpPr>
                <a:spLocks noEditPoints="1"/>
              </p:cNvSpPr>
              <p:nvPr/>
            </p:nvSpPr>
            <p:spPr bwMode="auto">
              <a:xfrm>
                <a:off x="1270" y="9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" name="Freeform 1020"/>
              <p:cNvSpPr>
                <a:spLocks/>
              </p:cNvSpPr>
              <p:nvPr/>
            </p:nvSpPr>
            <p:spPr bwMode="auto">
              <a:xfrm>
                <a:off x="1227" y="11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" name="Freeform 1021"/>
              <p:cNvSpPr>
                <a:spLocks noEditPoints="1"/>
              </p:cNvSpPr>
              <p:nvPr/>
            </p:nvSpPr>
            <p:spPr bwMode="auto">
              <a:xfrm>
                <a:off x="1222" y="11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" name="Freeform 1022"/>
              <p:cNvSpPr>
                <a:spLocks/>
              </p:cNvSpPr>
              <p:nvPr/>
            </p:nvSpPr>
            <p:spPr bwMode="auto">
              <a:xfrm>
                <a:off x="1288" y="103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" name="Freeform 1023"/>
              <p:cNvSpPr>
                <a:spLocks noEditPoints="1"/>
              </p:cNvSpPr>
              <p:nvPr/>
            </p:nvSpPr>
            <p:spPr bwMode="auto">
              <a:xfrm>
                <a:off x="1283" y="10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" name="Freeform 1024"/>
              <p:cNvSpPr>
                <a:spLocks/>
              </p:cNvSpPr>
              <p:nvPr/>
            </p:nvSpPr>
            <p:spPr bwMode="auto">
              <a:xfrm>
                <a:off x="1211" y="9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" name="Freeform 1025"/>
              <p:cNvSpPr>
                <a:spLocks noEditPoints="1"/>
              </p:cNvSpPr>
              <p:nvPr/>
            </p:nvSpPr>
            <p:spPr bwMode="auto">
              <a:xfrm>
                <a:off x="1207" y="92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" name="Freeform 1026"/>
              <p:cNvSpPr>
                <a:spLocks/>
              </p:cNvSpPr>
              <p:nvPr/>
            </p:nvSpPr>
            <p:spPr bwMode="auto">
              <a:xfrm>
                <a:off x="1322" y="10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" name="Freeform 1027"/>
              <p:cNvSpPr>
                <a:spLocks noEditPoints="1"/>
              </p:cNvSpPr>
              <p:nvPr/>
            </p:nvSpPr>
            <p:spPr bwMode="auto">
              <a:xfrm>
                <a:off x="1317" y="102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" name="Freeform 1028"/>
              <p:cNvSpPr>
                <a:spLocks/>
              </p:cNvSpPr>
              <p:nvPr/>
            </p:nvSpPr>
            <p:spPr bwMode="auto">
              <a:xfrm>
                <a:off x="1280" y="1069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" name="Freeform 1029"/>
              <p:cNvSpPr>
                <a:spLocks noEditPoints="1"/>
              </p:cNvSpPr>
              <p:nvPr/>
            </p:nvSpPr>
            <p:spPr bwMode="auto">
              <a:xfrm>
                <a:off x="1275" y="106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" name="Freeform 1030"/>
              <p:cNvSpPr>
                <a:spLocks/>
              </p:cNvSpPr>
              <p:nvPr/>
            </p:nvSpPr>
            <p:spPr bwMode="auto">
              <a:xfrm>
                <a:off x="1203" y="76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" name="Freeform 1031"/>
              <p:cNvSpPr>
                <a:spLocks noEditPoints="1"/>
              </p:cNvSpPr>
              <p:nvPr/>
            </p:nvSpPr>
            <p:spPr bwMode="auto">
              <a:xfrm>
                <a:off x="1198" y="75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" name="Freeform 1032"/>
              <p:cNvSpPr>
                <a:spLocks/>
              </p:cNvSpPr>
              <p:nvPr/>
            </p:nvSpPr>
            <p:spPr bwMode="auto">
              <a:xfrm>
                <a:off x="1491" y="121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" name="Freeform 1033"/>
              <p:cNvSpPr>
                <a:spLocks noEditPoints="1"/>
              </p:cNvSpPr>
              <p:nvPr/>
            </p:nvSpPr>
            <p:spPr bwMode="auto">
              <a:xfrm>
                <a:off x="1487" y="121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" name="Freeform 1034"/>
              <p:cNvSpPr>
                <a:spLocks/>
              </p:cNvSpPr>
              <p:nvPr/>
            </p:nvSpPr>
            <p:spPr bwMode="auto">
              <a:xfrm>
                <a:off x="1424" y="117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" name="Freeform 1035"/>
              <p:cNvSpPr>
                <a:spLocks noEditPoints="1"/>
              </p:cNvSpPr>
              <p:nvPr/>
            </p:nvSpPr>
            <p:spPr bwMode="auto">
              <a:xfrm>
                <a:off x="1419" y="117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" name="Freeform 1036"/>
              <p:cNvSpPr>
                <a:spLocks/>
              </p:cNvSpPr>
              <p:nvPr/>
            </p:nvSpPr>
            <p:spPr bwMode="auto">
              <a:xfrm>
                <a:off x="1223" y="8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" name="Freeform 1037"/>
              <p:cNvSpPr>
                <a:spLocks noEditPoints="1"/>
              </p:cNvSpPr>
              <p:nvPr/>
            </p:nvSpPr>
            <p:spPr bwMode="auto">
              <a:xfrm>
                <a:off x="1218" y="87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" name="Freeform 1038"/>
              <p:cNvSpPr>
                <a:spLocks/>
              </p:cNvSpPr>
              <p:nvPr/>
            </p:nvSpPr>
            <p:spPr bwMode="auto">
              <a:xfrm>
                <a:off x="1199" y="6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" name="Freeform 1039"/>
              <p:cNvSpPr>
                <a:spLocks noEditPoints="1"/>
              </p:cNvSpPr>
              <p:nvPr/>
            </p:nvSpPr>
            <p:spPr bwMode="auto">
              <a:xfrm>
                <a:off x="1194" y="63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" name="Freeform 1040"/>
              <p:cNvSpPr>
                <a:spLocks/>
              </p:cNvSpPr>
              <p:nvPr/>
            </p:nvSpPr>
            <p:spPr bwMode="auto">
              <a:xfrm>
                <a:off x="1513" y="11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" name="Freeform 1041"/>
              <p:cNvSpPr>
                <a:spLocks noEditPoints="1"/>
              </p:cNvSpPr>
              <p:nvPr/>
            </p:nvSpPr>
            <p:spPr bwMode="auto">
              <a:xfrm>
                <a:off x="1508" y="116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" name="Freeform 1042"/>
              <p:cNvSpPr>
                <a:spLocks/>
              </p:cNvSpPr>
              <p:nvPr/>
            </p:nvSpPr>
            <p:spPr bwMode="auto">
              <a:xfrm>
                <a:off x="1541" y="117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" name="Freeform 1043"/>
              <p:cNvSpPr>
                <a:spLocks noEditPoints="1"/>
              </p:cNvSpPr>
              <p:nvPr/>
            </p:nvSpPr>
            <p:spPr bwMode="auto">
              <a:xfrm>
                <a:off x="1537" y="117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" name="Freeform 1044"/>
              <p:cNvSpPr>
                <a:spLocks/>
              </p:cNvSpPr>
              <p:nvPr/>
            </p:nvSpPr>
            <p:spPr bwMode="auto">
              <a:xfrm>
                <a:off x="1292" y="9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" name="Freeform 1045"/>
              <p:cNvSpPr>
                <a:spLocks noEditPoints="1"/>
              </p:cNvSpPr>
              <p:nvPr/>
            </p:nvSpPr>
            <p:spPr bwMode="auto">
              <a:xfrm>
                <a:off x="1288" y="94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" name="Freeform 1046"/>
              <p:cNvSpPr>
                <a:spLocks/>
              </p:cNvSpPr>
              <p:nvPr/>
            </p:nvSpPr>
            <p:spPr bwMode="auto">
              <a:xfrm>
                <a:off x="991" y="66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" name="Freeform 1047"/>
              <p:cNvSpPr>
                <a:spLocks noEditPoints="1"/>
              </p:cNvSpPr>
              <p:nvPr/>
            </p:nvSpPr>
            <p:spPr bwMode="auto">
              <a:xfrm>
                <a:off x="986" y="66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" name="Freeform 1048"/>
              <p:cNvSpPr>
                <a:spLocks/>
              </p:cNvSpPr>
              <p:nvPr/>
            </p:nvSpPr>
            <p:spPr bwMode="auto">
              <a:xfrm>
                <a:off x="951" y="5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" name="Freeform 1049"/>
              <p:cNvSpPr>
                <a:spLocks noEditPoints="1"/>
              </p:cNvSpPr>
              <p:nvPr/>
            </p:nvSpPr>
            <p:spPr bwMode="auto">
              <a:xfrm>
                <a:off x="946" y="55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" name="Freeform 1050"/>
              <p:cNvSpPr>
                <a:spLocks/>
              </p:cNvSpPr>
              <p:nvPr/>
            </p:nvSpPr>
            <p:spPr bwMode="auto">
              <a:xfrm>
                <a:off x="943" y="628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" name="Freeform 1051"/>
              <p:cNvSpPr>
                <a:spLocks noEditPoints="1"/>
              </p:cNvSpPr>
              <p:nvPr/>
            </p:nvSpPr>
            <p:spPr bwMode="auto">
              <a:xfrm>
                <a:off x="938" y="623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" name="Freeform 1052"/>
              <p:cNvSpPr>
                <a:spLocks/>
              </p:cNvSpPr>
              <p:nvPr/>
            </p:nvSpPr>
            <p:spPr bwMode="auto">
              <a:xfrm>
                <a:off x="981" y="5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" name="Freeform 1053"/>
              <p:cNvSpPr>
                <a:spLocks noEditPoints="1"/>
              </p:cNvSpPr>
              <p:nvPr/>
            </p:nvSpPr>
            <p:spPr bwMode="auto">
              <a:xfrm>
                <a:off x="976" y="5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" name="Freeform 1054"/>
              <p:cNvSpPr>
                <a:spLocks/>
              </p:cNvSpPr>
              <p:nvPr/>
            </p:nvSpPr>
            <p:spPr bwMode="auto">
              <a:xfrm>
                <a:off x="1046" y="47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" name="Freeform 1055"/>
              <p:cNvSpPr>
                <a:spLocks noEditPoints="1"/>
              </p:cNvSpPr>
              <p:nvPr/>
            </p:nvSpPr>
            <p:spPr bwMode="auto">
              <a:xfrm>
                <a:off x="1041" y="47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" name="Freeform 1056"/>
              <p:cNvSpPr>
                <a:spLocks/>
              </p:cNvSpPr>
              <p:nvPr/>
            </p:nvSpPr>
            <p:spPr bwMode="auto">
              <a:xfrm>
                <a:off x="966" y="40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" name="Freeform 1057"/>
              <p:cNvSpPr>
                <a:spLocks noEditPoints="1"/>
              </p:cNvSpPr>
              <p:nvPr/>
            </p:nvSpPr>
            <p:spPr bwMode="auto">
              <a:xfrm>
                <a:off x="961" y="40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" name="Freeform 1058"/>
              <p:cNvSpPr>
                <a:spLocks/>
              </p:cNvSpPr>
              <p:nvPr/>
            </p:nvSpPr>
            <p:spPr bwMode="auto">
              <a:xfrm>
                <a:off x="1051" y="443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" name="Freeform 1059"/>
              <p:cNvSpPr>
                <a:spLocks noEditPoints="1"/>
              </p:cNvSpPr>
              <p:nvPr/>
            </p:nvSpPr>
            <p:spPr bwMode="auto">
              <a:xfrm>
                <a:off x="1047" y="43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" name="Freeform 1060"/>
              <p:cNvSpPr>
                <a:spLocks/>
              </p:cNvSpPr>
              <p:nvPr/>
            </p:nvSpPr>
            <p:spPr bwMode="auto">
              <a:xfrm>
                <a:off x="1199" y="6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" name="Freeform 1061"/>
              <p:cNvSpPr>
                <a:spLocks noEditPoints="1"/>
              </p:cNvSpPr>
              <p:nvPr/>
            </p:nvSpPr>
            <p:spPr bwMode="auto">
              <a:xfrm>
                <a:off x="1194" y="63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" name="Freeform 1062"/>
              <p:cNvSpPr>
                <a:spLocks/>
              </p:cNvSpPr>
              <p:nvPr/>
            </p:nvSpPr>
            <p:spPr bwMode="auto">
              <a:xfrm>
                <a:off x="951" y="5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" name="Freeform 1063"/>
              <p:cNvSpPr>
                <a:spLocks noEditPoints="1"/>
              </p:cNvSpPr>
              <p:nvPr/>
            </p:nvSpPr>
            <p:spPr bwMode="auto">
              <a:xfrm>
                <a:off x="946" y="55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" name="Freeform 1064"/>
              <p:cNvSpPr>
                <a:spLocks/>
              </p:cNvSpPr>
              <p:nvPr/>
            </p:nvSpPr>
            <p:spPr bwMode="auto">
              <a:xfrm>
                <a:off x="981" y="5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Freeform 1065"/>
              <p:cNvSpPr>
                <a:spLocks noEditPoints="1"/>
              </p:cNvSpPr>
              <p:nvPr/>
            </p:nvSpPr>
            <p:spPr bwMode="auto">
              <a:xfrm>
                <a:off x="976" y="5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Freeform 1066"/>
              <p:cNvSpPr>
                <a:spLocks/>
              </p:cNvSpPr>
              <p:nvPr/>
            </p:nvSpPr>
            <p:spPr bwMode="auto">
              <a:xfrm>
                <a:off x="1908" y="16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Freeform 1067"/>
              <p:cNvSpPr>
                <a:spLocks noEditPoints="1"/>
              </p:cNvSpPr>
              <p:nvPr/>
            </p:nvSpPr>
            <p:spPr bwMode="auto">
              <a:xfrm>
                <a:off x="1903" y="16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Freeform 1068"/>
              <p:cNvSpPr>
                <a:spLocks/>
              </p:cNvSpPr>
              <p:nvPr/>
            </p:nvSpPr>
            <p:spPr bwMode="auto">
              <a:xfrm>
                <a:off x="1959" y="1692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" name="Freeform 1069"/>
              <p:cNvSpPr>
                <a:spLocks noEditPoints="1"/>
              </p:cNvSpPr>
              <p:nvPr/>
            </p:nvSpPr>
            <p:spPr bwMode="auto">
              <a:xfrm>
                <a:off x="1954" y="1687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8" name="Freeform 1070"/>
              <p:cNvSpPr>
                <a:spLocks/>
              </p:cNvSpPr>
              <p:nvPr/>
            </p:nvSpPr>
            <p:spPr bwMode="auto">
              <a:xfrm>
                <a:off x="1940" y="163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9" name="Freeform 1071"/>
              <p:cNvSpPr>
                <a:spLocks noEditPoints="1"/>
              </p:cNvSpPr>
              <p:nvPr/>
            </p:nvSpPr>
            <p:spPr bwMode="auto">
              <a:xfrm>
                <a:off x="1935" y="163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0" name="Freeform 1072"/>
              <p:cNvSpPr>
                <a:spLocks/>
              </p:cNvSpPr>
              <p:nvPr/>
            </p:nvSpPr>
            <p:spPr bwMode="auto">
              <a:xfrm>
                <a:off x="1985" y="1757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1" name="Freeform 1073"/>
              <p:cNvSpPr>
                <a:spLocks noEditPoints="1"/>
              </p:cNvSpPr>
              <p:nvPr/>
            </p:nvSpPr>
            <p:spPr bwMode="auto">
              <a:xfrm>
                <a:off x="1981" y="175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2" name="Freeform 1074"/>
              <p:cNvSpPr>
                <a:spLocks/>
              </p:cNvSpPr>
              <p:nvPr/>
            </p:nvSpPr>
            <p:spPr bwMode="auto">
              <a:xfrm>
                <a:off x="1899" y="160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3" name="Freeform 1075"/>
              <p:cNvSpPr>
                <a:spLocks noEditPoints="1"/>
              </p:cNvSpPr>
              <p:nvPr/>
            </p:nvSpPr>
            <p:spPr bwMode="auto">
              <a:xfrm>
                <a:off x="1894" y="159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4" name="Freeform 1076"/>
              <p:cNvSpPr>
                <a:spLocks/>
              </p:cNvSpPr>
              <p:nvPr/>
            </p:nvSpPr>
            <p:spPr bwMode="auto">
              <a:xfrm>
                <a:off x="1944" y="172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Freeform 1077"/>
              <p:cNvSpPr>
                <a:spLocks noEditPoints="1"/>
              </p:cNvSpPr>
              <p:nvPr/>
            </p:nvSpPr>
            <p:spPr bwMode="auto">
              <a:xfrm>
                <a:off x="1940" y="172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Freeform 1078"/>
              <p:cNvSpPr>
                <a:spLocks/>
              </p:cNvSpPr>
              <p:nvPr/>
            </p:nvSpPr>
            <p:spPr bwMode="auto">
              <a:xfrm>
                <a:off x="1974" y="1695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Freeform 1079"/>
              <p:cNvSpPr>
                <a:spLocks noEditPoints="1"/>
              </p:cNvSpPr>
              <p:nvPr/>
            </p:nvSpPr>
            <p:spPr bwMode="auto">
              <a:xfrm>
                <a:off x="1969" y="169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1080"/>
              <p:cNvSpPr>
                <a:spLocks/>
              </p:cNvSpPr>
              <p:nvPr/>
            </p:nvSpPr>
            <p:spPr bwMode="auto">
              <a:xfrm>
                <a:off x="1781" y="1330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Freeform 1081"/>
              <p:cNvSpPr>
                <a:spLocks noEditPoints="1"/>
              </p:cNvSpPr>
              <p:nvPr/>
            </p:nvSpPr>
            <p:spPr bwMode="auto">
              <a:xfrm>
                <a:off x="1776" y="13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1082"/>
              <p:cNvSpPr>
                <a:spLocks/>
              </p:cNvSpPr>
              <p:nvPr/>
            </p:nvSpPr>
            <p:spPr bwMode="auto">
              <a:xfrm>
                <a:off x="1740" y="134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" name="Freeform 1083"/>
              <p:cNvSpPr>
                <a:spLocks noEditPoints="1"/>
              </p:cNvSpPr>
              <p:nvPr/>
            </p:nvSpPr>
            <p:spPr bwMode="auto">
              <a:xfrm>
                <a:off x="1735" y="1340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" name="Freeform 1084"/>
              <p:cNvSpPr>
                <a:spLocks/>
              </p:cNvSpPr>
              <p:nvPr/>
            </p:nvSpPr>
            <p:spPr bwMode="auto">
              <a:xfrm>
                <a:off x="1654" y="1307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" name="Freeform 1085"/>
              <p:cNvSpPr>
                <a:spLocks noEditPoints="1"/>
              </p:cNvSpPr>
              <p:nvPr/>
            </p:nvSpPr>
            <p:spPr bwMode="auto">
              <a:xfrm>
                <a:off x="1649" y="130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" name="Freeform 1086"/>
              <p:cNvSpPr>
                <a:spLocks/>
              </p:cNvSpPr>
              <p:nvPr/>
            </p:nvSpPr>
            <p:spPr bwMode="auto">
              <a:xfrm>
                <a:off x="1641" y="84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" name="Freeform 1087"/>
              <p:cNvSpPr>
                <a:spLocks noEditPoints="1"/>
              </p:cNvSpPr>
              <p:nvPr/>
            </p:nvSpPr>
            <p:spPr bwMode="auto">
              <a:xfrm>
                <a:off x="1636" y="83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" name="Freeform 1088"/>
              <p:cNvSpPr>
                <a:spLocks/>
              </p:cNvSpPr>
              <p:nvPr/>
            </p:nvSpPr>
            <p:spPr bwMode="auto">
              <a:xfrm>
                <a:off x="1846" y="10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" name="Freeform 1089"/>
              <p:cNvSpPr>
                <a:spLocks noEditPoints="1"/>
              </p:cNvSpPr>
              <p:nvPr/>
            </p:nvSpPr>
            <p:spPr bwMode="auto">
              <a:xfrm>
                <a:off x="1841" y="10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" name="Freeform 1090"/>
              <p:cNvSpPr>
                <a:spLocks/>
              </p:cNvSpPr>
              <p:nvPr/>
            </p:nvSpPr>
            <p:spPr bwMode="auto">
              <a:xfrm>
                <a:off x="1669" y="135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" name="Freeform 1091"/>
              <p:cNvSpPr>
                <a:spLocks noEditPoints="1"/>
              </p:cNvSpPr>
              <p:nvPr/>
            </p:nvSpPr>
            <p:spPr bwMode="auto">
              <a:xfrm>
                <a:off x="1664" y="134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" name="Freeform 1092"/>
              <p:cNvSpPr>
                <a:spLocks/>
              </p:cNvSpPr>
              <p:nvPr/>
            </p:nvSpPr>
            <p:spPr bwMode="auto">
              <a:xfrm>
                <a:off x="1757" y="10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" name="Freeform 1093"/>
              <p:cNvSpPr>
                <a:spLocks noEditPoints="1"/>
              </p:cNvSpPr>
              <p:nvPr/>
            </p:nvSpPr>
            <p:spPr bwMode="auto">
              <a:xfrm>
                <a:off x="1752" y="10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" name="Freeform 1094"/>
              <p:cNvSpPr>
                <a:spLocks/>
              </p:cNvSpPr>
              <p:nvPr/>
            </p:nvSpPr>
            <p:spPr bwMode="auto">
              <a:xfrm>
                <a:off x="1740" y="916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" name="Freeform 1095"/>
              <p:cNvSpPr>
                <a:spLocks noEditPoints="1"/>
              </p:cNvSpPr>
              <p:nvPr/>
            </p:nvSpPr>
            <p:spPr bwMode="auto">
              <a:xfrm>
                <a:off x="1735" y="9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" name="Freeform 1096"/>
              <p:cNvSpPr>
                <a:spLocks/>
              </p:cNvSpPr>
              <p:nvPr/>
            </p:nvSpPr>
            <p:spPr bwMode="auto">
              <a:xfrm>
                <a:off x="1447" y="7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" name="Freeform 1097"/>
              <p:cNvSpPr>
                <a:spLocks noEditPoints="1"/>
              </p:cNvSpPr>
              <p:nvPr/>
            </p:nvSpPr>
            <p:spPr bwMode="auto">
              <a:xfrm>
                <a:off x="1442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" name="Freeform 1098"/>
              <p:cNvSpPr>
                <a:spLocks/>
              </p:cNvSpPr>
              <p:nvPr/>
            </p:nvSpPr>
            <p:spPr bwMode="auto">
              <a:xfrm>
                <a:off x="1568" y="104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" name="Freeform 1099"/>
              <p:cNvSpPr>
                <a:spLocks noEditPoints="1"/>
              </p:cNvSpPr>
              <p:nvPr/>
            </p:nvSpPr>
            <p:spPr bwMode="auto">
              <a:xfrm>
                <a:off x="1563" y="10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" name="Freeform 1100"/>
              <p:cNvSpPr>
                <a:spLocks/>
              </p:cNvSpPr>
              <p:nvPr/>
            </p:nvSpPr>
            <p:spPr bwMode="auto">
              <a:xfrm>
                <a:off x="1581" y="1066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" name="Freeform 1101"/>
              <p:cNvSpPr>
                <a:spLocks noEditPoints="1"/>
              </p:cNvSpPr>
              <p:nvPr/>
            </p:nvSpPr>
            <p:spPr bwMode="auto">
              <a:xfrm>
                <a:off x="1576" y="106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" name="Freeform 1102"/>
              <p:cNvSpPr>
                <a:spLocks/>
              </p:cNvSpPr>
              <p:nvPr/>
            </p:nvSpPr>
            <p:spPr bwMode="auto">
              <a:xfrm>
                <a:off x="1585" y="10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" name="Freeform 1103"/>
              <p:cNvSpPr>
                <a:spLocks noEditPoints="1"/>
              </p:cNvSpPr>
              <p:nvPr/>
            </p:nvSpPr>
            <p:spPr bwMode="auto">
              <a:xfrm>
                <a:off x="1580" y="109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" name="Freeform 1104"/>
              <p:cNvSpPr>
                <a:spLocks/>
              </p:cNvSpPr>
              <p:nvPr/>
            </p:nvSpPr>
            <p:spPr bwMode="auto">
              <a:xfrm>
                <a:off x="1427" y="7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" name="Freeform 1105"/>
              <p:cNvSpPr>
                <a:spLocks noEditPoints="1"/>
              </p:cNvSpPr>
              <p:nvPr/>
            </p:nvSpPr>
            <p:spPr bwMode="auto">
              <a:xfrm>
                <a:off x="1422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Freeform 1106"/>
              <p:cNvSpPr>
                <a:spLocks/>
              </p:cNvSpPr>
              <p:nvPr/>
            </p:nvSpPr>
            <p:spPr bwMode="auto">
              <a:xfrm>
                <a:off x="1568" y="92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" name="Freeform 1107"/>
              <p:cNvSpPr>
                <a:spLocks noEditPoints="1"/>
              </p:cNvSpPr>
              <p:nvPr/>
            </p:nvSpPr>
            <p:spPr bwMode="auto">
              <a:xfrm>
                <a:off x="1563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" name="Freeform 1108"/>
              <p:cNvSpPr>
                <a:spLocks/>
              </p:cNvSpPr>
              <p:nvPr/>
            </p:nvSpPr>
            <p:spPr bwMode="auto">
              <a:xfrm>
                <a:off x="1475" y="8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" name="Freeform 1109"/>
              <p:cNvSpPr>
                <a:spLocks noEditPoints="1"/>
              </p:cNvSpPr>
              <p:nvPr/>
            </p:nvSpPr>
            <p:spPr bwMode="auto">
              <a:xfrm>
                <a:off x="1470" y="86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" name="Freeform 1110"/>
              <p:cNvSpPr>
                <a:spLocks/>
              </p:cNvSpPr>
              <p:nvPr/>
            </p:nvSpPr>
            <p:spPr bwMode="auto">
              <a:xfrm>
                <a:off x="1421" y="7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" name="Freeform 1111"/>
              <p:cNvSpPr>
                <a:spLocks noEditPoints="1"/>
              </p:cNvSpPr>
              <p:nvPr/>
            </p:nvSpPr>
            <p:spPr bwMode="auto">
              <a:xfrm>
                <a:off x="1416" y="78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" name="Freeform 1112"/>
              <p:cNvSpPr>
                <a:spLocks/>
              </p:cNvSpPr>
              <p:nvPr/>
            </p:nvSpPr>
            <p:spPr bwMode="auto">
              <a:xfrm>
                <a:off x="1427" y="84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" name="Freeform 1113"/>
              <p:cNvSpPr>
                <a:spLocks noEditPoints="1"/>
              </p:cNvSpPr>
              <p:nvPr/>
            </p:nvSpPr>
            <p:spPr bwMode="auto">
              <a:xfrm>
                <a:off x="1422" y="8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" name="Freeform 1114"/>
              <p:cNvSpPr>
                <a:spLocks/>
              </p:cNvSpPr>
              <p:nvPr/>
            </p:nvSpPr>
            <p:spPr bwMode="auto">
              <a:xfrm>
                <a:off x="1489" y="96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" name="Freeform 1115"/>
              <p:cNvSpPr>
                <a:spLocks noEditPoints="1"/>
              </p:cNvSpPr>
              <p:nvPr/>
            </p:nvSpPr>
            <p:spPr bwMode="auto">
              <a:xfrm>
                <a:off x="1484" y="95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" name="Freeform 1116"/>
              <p:cNvSpPr>
                <a:spLocks/>
              </p:cNvSpPr>
              <p:nvPr/>
            </p:nvSpPr>
            <p:spPr bwMode="auto">
              <a:xfrm>
                <a:off x="1464" y="86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" name="Freeform 1117"/>
              <p:cNvSpPr>
                <a:spLocks noEditPoints="1"/>
              </p:cNvSpPr>
              <p:nvPr/>
            </p:nvSpPr>
            <p:spPr bwMode="auto">
              <a:xfrm>
                <a:off x="1459" y="855"/>
                <a:ext cx="116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" name="Freeform 1118"/>
              <p:cNvSpPr>
                <a:spLocks/>
              </p:cNvSpPr>
              <p:nvPr/>
            </p:nvSpPr>
            <p:spPr bwMode="auto">
              <a:xfrm>
                <a:off x="1438" y="8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" name="Freeform 1119"/>
              <p:cNvSpPr>
                <a:spLocks noEditPoints="1"/>
              </p:cNvSpPr>
              <p:nvPr/>
            </p:nvSpPr>
            <p:spPr bwMode="auto">
              <a:xfrm>
                <a:off x="1433" y="84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" name="Freeform 1120"/>
              <p:cNvSpPr>
                <a:spLocks/>
              </p:cNvSpPr>
              <p:nvPr/>
            </p:nvSpPr>
            <p:spPr bwMode="auto">
              <a:xfrm>
                <a:off x="1433" y="86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" name="Freeform 1121"/>
              <p:cNvSpPr>
                <a:spLocks noEditPoints="1"/>
              </p:cNvSpPr>
              <p:nvPr/>
            </p:nvSpPr>
            <p:spPr bwMode="auto">
              <a:xfrm>
                <a:off x="1428" y="864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" name="Freeform 1122"/>
              <p:cNvSpPr>
                <a:spLocks/>
              </p:cNvSpPr>
              <p:nvPr/>
            </p:nvSpPr>
            <p:spPr bwMode="auto">
              <a:xfrm>
                <a:off x="1466" y="9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" name="Freeform 1123"/>
              <p:cNvSpPr>
                <a:spLocks noEditPoints="1"/>
              </p:cNvSpPr>
              <p:nvPr/>
            </p:nvSpPr>
            <p:spPr bwMode="auto">
              <a:xfrm>
                <a:off x="1461" y="90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" name="Freeform 1124"/>
              <p:cNvSpPr>
                <a:spLocks/>
              </p:cNvSpPr>
              <p:nvPr/>
            </p:nvSpPr>
            <p:spPr bwMode="auto">
              <a:xfrm>
                <a:off x="1428" y="8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" name="Freeform 1125"/>
              <p:cNvSpPr>
                <a:spLocks noEditPoints="1"/>
              </p:cNvSpPr>
              <p:nvPr/>
            </p:nvSpPr>
            <p:spPr bwMode="auto">
              <a:xfrm>
                <a:off x="1423" y="8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" name="Freeform 1126"/>
              <p:cNvSpPr>
                <a:spLocks/>
              </p:cNvSpPr>
              <p:nvPr/>
            </p:nvSpPr>
            <p:spPr bwMode="auto">
              <a:xfrm>
                <a:off x="1364" y="8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" name="Freeform 1127"/>
              <p:cNvSpPr>
                <a:spLocks noEditPoints="1"/>
              </p:cNvSpPr>
              <p:nvPr/>
            </p:nvSpPr>
            <p:spPr bwMode="auto">
              <a:xfrm>
                <a:off x="1360" y="83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" name="Freeform 1128"/>
              <p:cNvSpPr>
                <a:spLocks/>
              </p:cNvSpPr>
              <p:nvPr/>
            </p:nvSpPr>
            <p:spPr bwMode="auto">
              <a:xfrm>
                <a:off x="1397" y="89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" name="Freeform 1129"/>
              <p:cNvSpPr>
                <a:spLocks noEditPoints="1"/>
              </p:cNvSpPr>
              <p:nvPr/>
            </p:nvSpPr>
            <p:spPr bwMode="auto">
              <a:xfrm>
                <a:off x="1393" y="89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" name="Freeform 1130"/>
              <p:cNvSpPr>
                <a:spLocks/>
              </p:cNvSpPr>
              <p:nvPr/>
            </p:nvSpPr>
            <p:spPr bwMode="auto">
              <a:xfrm>
                <a:off x="1464" y="9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" name="Freeform 1131"/>
              <p:cNvSpPr>
                <a:spLocks noEditPoints="1"/>
              </p:cNvSpPr>
              <p:nvPr/>
            </p:nvSpPr>
            <p:spPr bwMode="auto">
              <a:xfrm>
                <a:off x="1459" y="95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" name="Freeform 1132"/>
              <p:cNvSpPr>
                <a:spLocks/>
              </p:cNvSpPr>
              <p:nvPr/>
            </p:nvSpPr>
            <p:spPr bwMode="auto">
              <a:xfrm>
                <a:off x="1368" y="85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" name="Freeform 1133"/>
              <p:cNvSpPr>
                <a:spLocks noEditPoints="1"/>
              </p:cNvSpPr>
              <p:nvPr/>
            </p:nvSpPr>
            <p:spPr bwMode="auto">
              <a:xfrm>
                <a:off x="1363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" name="Freeform 1134"/>
              <p:cNvSpPr>
                <a:spLocks/>
              </p:cNvSpPr>
              <p:nvPr/>
            </p:nvSpPr>
            <p:spPr bwMode="auto">
              <a:xfrm>
                <a:off x="1343" y="810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" name="Freeform 1135"/>
              <p:cNvSpPr>
                <a:spLocks noEditPoints="1"/>
              </p:cNvSpPr>
              <p:nvPr/>
            </p:nvSpPr>
            <p:spPr bwMode="auto">
              <a:xfrm>
                <a:off x="1338" y="806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" name="Freeform 1136"/>
              <p:cNvSpPr>
                <a:spLocks/>
              </p:cNvSpPr>
              <p:nvPr/>
            </p:nvSpPr>
            <p:spPr bwMode="auto">
              <a:xfrm>
                <a:off x="1386" y="8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1137"/>
              <p:cNvSpPr>
                <a:spLocks noEditPoints="1"/>
              </p:cNvSpPr>
              <p:nvPr/>
            </p:nvSpPr>
            <p:spPr bwMode="auto">
              <a:xfrm>
                <a:off x="1381" y="84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1138"/>
              <p:cNvSpPr>
                <a:spLocks/>
              </p:cNvSpPr>
              <p:nvPr/>
            </p:nvSpPr>
            <p:spPr bwMode="auto">
              <a:xfrm>
                <a:off x="1489" y="1013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1139"/>
              <p:cNvSpPr>
                <a:spLocks noEditPoints="1"/>
              </p:cNvSpPr>
              <p:nvPr/>
            </p:nvSpPr>
            <p:spPr bwMode="auto">
              <a:xfrm>
                <a:off x="1484" y="100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Freeform 1140"/>
              <p:cNvSpPr>
                <a:spLocks/>
              </p:cNvSpPr>
              <p:nvPr/>
            </p:nvSpPr>
            <p:spPr bwMode="auto">
              <a:xfrm>
                <a:off x="1385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1141"/>
              <p:cNvSpPr>
                <a:spLocks noEditPoints="1"/>
              </p:cNvSpPr>
              <p:nvPr/>
            </p:nvSpPr>
            <p:spPr bwMode="auto">
              <a:xfrm>
                <a:off x="1380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1142"/>
              <p:cNvSpPr>
                <a:spLocks/>
              </p:cNvSpPr>
              <p:nvPr/>
            </p:nvSpPr>
            <p:spPr bwMode="auto">
              <a:xfrm>
                <a:off x="1526" y="102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Freeform 1143"/>
              <p:cNvSpPr>
                <a:spLocks noEditPoints="1"/>
              </p:cNvSpPr>
              <p:nvPr/>
            </p:nvSpPr>
            <p:spPr bwMode="auto">
              <a:xfrm>
                <a:off x="1521" y="102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Freeform 1144"/>
              <p:cNvSpPr>
                <a:spLocks/>
              </p:cNvSpPr>
              <p:nvPr/>
            </p:nvSpPr>
            <p:spPr bwMode="auto">
              <a:xfrm>
                <a:off x="1442" y="93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3" name="Freeform 1145"/>
              <p:cNvSpPr>
                <a:spLocks noEditPoints="1"/>
              </p:cNvSpPr>
              <p:nvPr/>
            </p:nvSpPr>
            <p:spPr bwMode="auto">
              <a:xfrm>
                <a:off x="1437" y="9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4" name="Freeform 1146"/>
              <p:cNvSpPr>
                <a:spLocks/>
              </p:cNvSpPr>
              <p:nvPr/>
            </p:nvSpPr>
            <p:spPr bwMode="auto">
              <a:xfrm>
                <a:off x="1436" y="92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5" name="Freeform 1147"/>
              <p:cNvSpPr>
                <a:spLocks noEditPoints="1"/>
              </p:cNvSpPr>
              <p:nvPr/>
            </p:nvSpPr>
            <p:spPr bwMode="auto">
              <a:xfrm>
                <a:off x="1431" y="920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6" name="Freeform 1148"/>
              <p:cNvSpPr>
                <a:spLocks/>
              </p:cNvSpPr>
              <p:nvPr/>
            </p:nvSpPr>
            <p:spPr bwMode="auto">
              <a:xfrm>
                <a:off x="1523" y="10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Freeform 1149"/>
              <p:cNvSpPr>
                <a:spLocks noEditPoints="1"/>
              </p:cNvSpPr>
              <p:nvPr/>
            </p:nvSpPr>
            <p:spPr bwMode="auto">
              <a:xfrm>
                <a:off x="1518" y="99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8" name="Freeform 1150"/>
              <p:cNvSpPr>
                <a:spLocks/>
              </p:cNvSpPr>
              <p:nvPr/>
            </p:nvSpPr>
            <p:spPr bwMode="auto">
              <a:xfrm>
                <a:off x="1616" y="1101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9" name="Freeform 1151"/>
              <p:cNvSpPr>
                <a:spLocks noEditPoints="1"/>
              </p:cNvSpPr>
              <p:nvPr/>
            </p:nvSpPr>
            <p:spPr bwMode="auto">
              <a:xfrm>
                <a:off x="1611" y="109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0" name="Freeform 1152"/>
              <p:cNvSpPr>
                <a:spLocks/>
              </p:cNvSpPr>
              <p:nvPr/>
            </p:nvSpPr>
            <p:spPr bwMode="auto">
              <a:xfrm>
                <a:off x="1645" y="11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1" name="Freeform 1153"/>
              <p:cNvSpPr>
                <a:spLocks noEditPoints="1"/>
              </p:cNvSpPr>
              <p:nvPr/>
            </p:nvSpPr>
            <p:spPr bwMode="auto">
              <a:xfrm>
                <a:off x="1640" y="112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2" name="Freeform 1154"/>
              <p:cNvSpPr>
                <a:spLocks/>
              </p:cNvSpPr>
              <p:nvPr/>
            </p:nvSpPr>
            <p:spPr bwMode="auto">
              <a:xfrm>
                <a:off x="1579" y="108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3" name="Freeform 1155"/>
              <p:cNvSpPr>
                <a:spLocks noEditPoints="1"/>
              </p:cNvSpPr>
              <p:nvPr/>
            </p:nvSpPr>
            <p:spPr bwMode="auto">
              <a:xfrm>
                <a:off x="1574" y="108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4" name="Freeform 1156"/>
              <p:cNvSpPr>
                <a:spLocks/>
              </p:cNvSpPr>
              <p:nvPr/>
            </p:nvSpPr>
            <p:spPr bwMode="auto">
              <a:xfrm>
                <a:off x="1656" y="1151"/>
                <a:ext cx="108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8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5" name="Freeform 1157"/>
              <p:cNvSpPr>
                <a:spLocks noEditPoints="1"/>
              </p:cNvSpPr>
              <p:nvPr/>
            </p:nvSpPr>
            <p:spPr bwMode="auto">
              <a:xfrm>
                <a:off x="1651" y="1147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6" name="Freeform 1158"/>
              <p:cNvSpPr>
                <a:spLocks/>
              </p:cNvSpPr>
              <p:nvPr/>
            </p:nvSpPr>
            <p:spPr bwMode="auto">
              <a:xfrm>
                <a:off x="1667" y="1201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7" name="Freeform 1159"/>
              <p:cNvSpPr>
                <a:spLocks noEditPoints="1"/>
              </p:cNvSpPr>
              <p:nvPr/>
            </p:nvSpPr>
            <p:spPr bwMode="auto">
              <a:xfrm>
                <a:off x="1662" y="1196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8" name="Freeform 1160"/>
              <p:cNvSpPr>
                <a:spLocks/>
              </p:cNvSpPr>
              <p:nvPr/>
            </p:nvSpPr>
            <p:spPr bwMode="auto">
              <a:xfrm>
                <a:off x="1663" y="120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9" name="Freeform 1161"/>
              <p:cNvSpPr>
                <a:spLocks noEditPoints="1"/>
              </p:cNvSpPr>
              <p:nvPr/>
            </p:nvSpPr>
            <p:spPr bwMode="auto">
              <a:xfrm>
                <a:off x="1657" y="119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0" name="Freeform 1162"/>
              <p:cNvSpPr>
                <a:spLocks/>
              </p:cNvSpPr>
              <p:nvPr/>
            </p:nvSpPr>
            <p:spPr bwMode="auto">
              <a:xfrm>
                <a:off x="1223" y="77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1" name="Freeform 1163"/>
              <p:cNvSpPr>
                <a:spLocks noEditPoints="1"/>
              </p:cNvSpPr>
              <p:nvPr/>
            </p:nvSpPr>
            <p:spPr bwMode="auto">
              <a:xfrm>
                <a:off x="1218" y="76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2" name="Freeform 1164"/>
              <p:cNvSpPr>
                <a:spLocks/>
              </p:cNvSpPr>
              <p:nvPr/>
            </p:nvSpPr>
            <p:spPr bwMode="auto">
              <a:xfrm>
                <a:off x="1213" y="7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3" name="Freeform 1165"/>
              <p:cNvSpPr>
                <a:spLocks noEditPoints="1"/>
              </p:cNvSpPr>
              <p:nvPr/>
            </p:nvSpPr>
            <p:spPr bwMode="auto">
              <a:xfrm>
                <a:off x="1208" y="7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4" name="Freeform 1166"/>
              <p:cNvSpPr>
                <a:spLocks/>
              </p:cNvSpPr>
              <p:nvPr/>
            </p:nvSpPr>
            <p:spPr bwMode="auto">
              <a:xfrm>
                <a:off x="1278" y="79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5" name="Freeform 1167"/>
              <p:cNvSpPr>
                <a:spLocks noEditPoints="1"/>
              </p:cNvSpPr>
              <p:nvPr/>
            </p:nvSpPr>
            <p:spPr bwMode="auto">
              <a:xfrm>
                <a:off x="1272" y="79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6" name="Freeform 1168"/>
              <p:cNvSpPr>
                <a:spLocks/>
              </p:cNvSpPr>
              <p:nvPr/>
            </p:nvSpPr>
            <p:spPr bwMode="auto">
              <a:xfrm>
                <a:off x="1258" y="7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7" name="Freeform 1169"/>
              <p:cNvSpPr>
                <a:spLocks noEditPoints="1"/>
              </p:cNvSpPr>
              <p:nvPr/>
            </p:nvSpPr>
            <p:spPr bwMode="auto">
              <a:xfrm>
                <a:off x="1253" y="78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8" name="Freeform 1170"/>
              <p:cNvSpPr>
                <a:spLocks/>
              </p:cNvSpPr>
              <p:nvPr/>
            </p:nvSpPr>
            <p:spPr bwMode="auto">
              <a:xfrm>
                <a:off x="1255" y="80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9" name="Freeform 1171"/>
              <p:cNvSpPr>
                <a:spLocks noEditPoints="1"/>
              </p:cNvSpPr>
              <p:nvPr/>
            </p:nvSpPr>
            <p:spPr bwMode="auto">
              <a:xfrm>
                <a:off x="1250" y="80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0" name="Freeform 1172"/>
              <p:cNvSpPr>
                <a:spLocks/>
              </p:cNvSpPr>
              <p:nvPr/>
            </p:nvSpPr>
            <p:spPr bwMode="auto">
              <a:xfrm>
                <a:off x="1589" y="10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1" name="Freeform 1173"/>
              <p:cNvSpPr>
                <a:spLocks noEditPoints="1"/>
              </p:cNvSpPr>
              <p:nvPr/>
            </p:nvSpPr>
            <p:spPr bwMode="auto">
              <a:xfrm>
                <a:off x="1584" y="102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2" name="Freeform 1174"/>
              <p:cNvSpPr>
                <a:spLocks/>
              </p:cNvSpPr>
              <p:nvPr/>
            </p:nvSpPr>
            <p:spPr bwMode="auto">
              <a:xfrm>
                <a:off x="1598" y="10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3" name="Freeform 1175"/>
              <p:cNvSpPr>
                <a:spLocks noEditPoints="1"/>
              </p:cNvSpPr>
              <p:nvPr/>
            </p:nvSpPr>
            <p:spPr bwMode="auto">
              <a:xfrm>
                <a:off x="1593" y="102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4" name="Freeform 1176"/>
              <p:cNvSpPr>
                <a:spLocks/>
              </p:cNvSpPr>
              <p:nvPr/>
            </p:nvSpPr>
            <p:spPr bwMode="auto">
              <a:xfrm>
                <a:off x="1619" y="106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5" name="Freeform 1177"/>
              <p:cNvSpPr>
                <a:spLocks noEditPoints="1"/>
              </p:cNvSpPr>
              <p:nvPr/>
            </p:nvSpPr>
            <p:spPr bwMode="auto">
              <a:xfrm>
                <a:off x="1614" y="105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6" name="Freeform 1178"/>
              <p:cNvSpPr>
                <a:spLocks/>
              </p:cNvSpPr>
              <p:nvPr/>
            </p:nvSpPr>
            <p:spPr bwMode="auto">
              <a:xfrm>
                <a:off x="1683" y="107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7" name="Freeform 1179"/>
              <p:cNvSpPr>
                <a:spLocks noEditPoints="1"/>
              </p:cNvSpPr>
              <p:nvPr/>
            </p:nvSpPr>
            <p:spPr bwMode="auto">
              <a:xfrm>
                <a:off x="1678" y="1067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8" name="Freeform 1180"/>
              <p:cNvSpPr>
                <a:spLocks/>
              </p:cNvSpPr>
              <p:nvPr/>
            </p:nvSpPr>
            <p:spPr bwMode="auto">
              <a:xfrm>
                <a:off x="1413" y="8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9" name="Freeform 1181"/>
              <p:cNvSpPr>
                <a:spLocks noEditPoints="1"/>
              </p:cNvSpPr>
              <p:nvPr/>
            </p:nvSpPr>
            <p:spPr bwMode="auto">
              <a:xfrm>
                <a:off x="1408" y="8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0" name="Freeform 1182"/>
              <p:cNvSpPr>
                <a:spLocks/>
              </p:cNvSpPr>
              <p:nvPr/>
            </p:nvSpPr>
            <p:spPr bwMode="auto">
              <a:xfrm>
                <a:off x="1521" y="93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1" name="Freeform 1183"/>
              <p:cNvSpPr>
                <a:spLocks noEditPoints="1"/>
              </p:cNvSpPr>
              <p:nvPr/>
            </p:nvSpPr>
            <p:spPr bwMode="auto">
              <a:xfrm>
                <a:off x="1516" y="92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2" name="Freeform 1184"/>
              <p:cNvSpPr>
                <a:spLocks/>
              </p:cNvSpPr>
              <p:nvPr/>
            </p:nvSpPr>
            <p:spPr bwMode="auto">
              <a:xfrm>
                <a:off x="1420" y="875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3" name="Freeform 1185"/>
              <p:cNvSpPr>
                <a:spLocks noEditPoints="1"/>
              </p:cNvSpPr>
              <p:nvPr/>
            </p:nvSpPr>
            <p:spPr bwMode="auto">
              <a:xfrm>
                <a:off x="1415" y="87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4" name="Freeform 1186"/>
              <p:cNvSpPr>
                <a:spLocks/>
              </p:cNvSpPr>
              <p:nvPr/>
            </p:nvSpPr>
            <p:spPr bwMode="auto">
              <a:xfrm>
                <a:off x="1409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5" name="Freeform 1187"/>
              <p:cNvSpPr>
                <a:spLocks noEditPoints="1"/>
              </p:cNvSpPr>
              <p:nvPr/>
            </p:nvSpPr>
            <p:spPr bwMode="auto">
              <a:xfrm>
                <a:off x="1404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6" name="Freeform 1188"/>
              <p:cNvSpPr>
                <a:spLocks/>
              </p:cNvSpPr>
              <p:nvPr/>
            </p:nvSpPr>
            <p:spPr bwMode="auto">
              <a:xfrm>
                <a:off x="1445" y="854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7" name="Freeform 1189"/>
              <p:cNvSpPr>
                <a:spLocks noEditPoints="1"/>
              </p:cNvSpPr>
              <p:nvPr/>
            </p:nvSpPr>
            <p:spPr bwMode="auto">
              <a:xfrm>
                <a:off x="1440" y="849"/>
                <a:ext cx="117" cy="116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8" name="Freeform 1190"/>
              <p:cNvSpPr>
                <a:spLocks/>
              </p:cNvSpPr>
              <p:nvPr/>
            </p:nvSpPr>
            <p:spPr bwMode="auto">
              <a:xfrm>
                <a:off x="1411" y="84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9" name="Freeform 1191"/>
              <p:cNvSpPr>
                <a:spLocks noEditPoints="1"/>
              </p:cNvSpPr>
              <p:nvPr/>
            </p:nvSpPr>
            <p:spPr bwMode="auto">
              <a:xfrm>
                <a:off x="1406" y="83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0" name="Freeform 1192"/>
              <p:cNvSpPr>
                <a:spLocks/>
              </p:cNvSpPr>
              <p:nvPr/>
            </p:nvSpPr>
            <p:spPr bwMode="auto">
              <a:xfrm>
                <a:off x="1493" y="875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1" name="Freeform 1193"/>
              <p:cNvSpPr>
                <a:spLocks noEditPoints="1"/>
              </p:cNvSpPr>
              <p:nvPr/>
            </p:nvSpPr>
            <p:spPr bwMode="auto">
              <a:xfrm>
                <a:off x="1488" y="87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2" name="Freeform 1194"/>
              <p:cNvSpPr>
                <a:spLocks/>
              </p:cNvSpPr>
              <p:nvPr/>
            </p:nvSpPr>
            <p:spPr bwMode="auto">
              <a:xfrm>
                <a:off x="1418" y="79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3" name="Freeform 1195"/>
              <p:cNvSpPr>
                <a:spLocks noEditPoints="1"/>
              </p:cNvSpPr>
              <p:nvPr/>
            </p:nvSpPr>
            <p:spPr bwMode="auto">
              <a:xfrm>
                <a:off x="1413" y="79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4" name="Freeform 1196"/>
              <p:cNvSpPr>
                <a:spLocks/>
              </p:cNvSpPr>
              <p:nvPr/>
            </p:nvSpPr>
            <p:spPr bwMode="auto">
              <a:xfrm>
                <a:off x="1379" y="1089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5" name="Freeform 1197"/>
              <p:cNvSpPr>
                <a:spLocks noEditPoints="1"/>
              </p:cNvSpPr>
              <p:nvPr/>
            </p:nvSpPr>
            <p:spPr bwMode="auto">
              <a:xfrm>
                <a:off x="1374" y="10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6" name="Freeform 1198"/>
              <p:cNvSpPr>
                <a:spLocks/>
              </p:cNvSpPr>
              <p:nvPr/>
            </p:nvSpPr>
            <p:spPr bwMode="auto">
              <a:xfrm>
                <a:off x="1086" y="4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" name="Freeform 1199"/>
              <p:cNvSpPr>
                <a:spLocks noEditPoints="1"/>
              </p:cNvSpPr>
              <p:nvPr/>
            </p:nvSpPr>
            <p:spPr bwMode="auto">
              <a:xfrm>
                <a:off x="1082" y="43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8" name="Freeform 1200"/>
              <p:cNvSpPr>
                <a:spLocks/>
              </p:cNvSpPr>
              <p:nvPr/>
            </p:nvSpPr>
            <p:spPr bwMode="auto">
              <a:xfrm>
                <a:off x="1265" y="910"/>
                <a:ext cx="107" cy="106"/>
              </a:xfrm>
              <a:custGeom>
                <a:avLst/>
                <a:gdLst/>
                <a:ahLst/>
                <a:cxnLst>
                  <a:cxn ang="0">
                    <a:pos x="53" y="106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6"/>
                  </a:cxn>
                </a:cxnLst>
                <a:rect l="0" t="0" r="r" b="b"/>
                <a:pathLst>
                  <a:path w="107" h="106">
                    <a:moveTo>
                      <a:pt x="53" y="106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9" name="Freeform 1201"/>
              <p:cNvSpPr>
                <a:spLocks noEditPoints="1"/>
              </p:cNvSpPr>
              <p:nvPr/>
            </p:nvSpPr>
            <p:spPr bwMode="auto">
              <a:xfrm>
                <a:off x="1260" y="905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0" name="Freeform 1202"/>
              <p:cNvSpPr>
                <a:spLocks/>
              </p:cNvSpPr>
              <p:nvPr/>
            </p:nvSpPr>
            <p:spPr bwMode="auto">
              <a:xfrm>
                <a:off x="1084" y="54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1" name="Freeform 1203"/>
              <p:cNvSpPr>
                <a:spLocks noEditPoints="1"/>
              </p:cNvSpPr>
              <p:nvPr/>
            </p:nvSpPr>
            <p:spPr bwMode="auto">
              <a:xfrm>
                <a:off x="1080" y="54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2" name="Freeform 1204"/>
              <p:cNvSpPr>
                <a:spLocks/>
              </p:cNvSpPr>
              <p:nvPr/>
            </p:nvSpPr>
            <p:spPr bwMode="auto">
              <a:xfrm>
                <a:off x="1388" y="1039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3" name="Freeform 1205"/>
              <p:cNvSpPr>
                <a:spLocks noEditPoints="1"/>
              </p:cNvSpPr>
              <p:nvPr/>
            </p:nvSpPr>
            <p:spPr bwMode="auto">
              <a:xfrm>
                <a:off x="1384" y="103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4" name="Freeform 1206"/>
              <p:cNvSpPr>
                <a:spLocks/>
              </p:cNvSpPr>
              <p:nvPr/>
            </p:nvSpPr>
            <p:spPr bwMode="auto">
              <a:xfrm>
                <a:off x="1017" y="584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5" name="Freeform 1207"/>
              <p:cNvSpPr>
                <a:spLocks noEditPoints="1"/>
              </p:cNvSpPr>
              <p:nvPr/>
            </p:nvSpPr>
            <p:spPr bwMode="auto">
              <a:xfrm>
                <a:off x="1012" y="579"/>
                <a:ext cx="117" cy="116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6" name="Freeform 1208"/>
              <p:cNvSpPr>
                <a:spLocks/>
              </p:cNvSpPr>
              <p:nvPr/>
            </p:nvSpPr>
            <p:spPr bwMode="auto">
              <a:xfrm>
                <a:off x="996" y="613"/>
                <a:ext cx="107" cy="106"/>
              </a:xfrm>
              <a:custGeom>
                <a:avLst/>
                <a:gdLst/>
                <a:ahLst/>
                <a:cxnLst>
                  <a:cxn ang="0">
                    <a:pos x="54" y="106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6"/>
                  </a:cxn>
                </a:cxnLst>
                <a:rect l="0" t="0" r="r" b="b"/>
                <a:pathLst>
                  <a:path w="107" h="106">
                    <a:moveTo>
                      <a:pt x="54" y="106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6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7" name="Freeform 1209"/>
              <p:cNvSpPr>
                <a:spLocks noEditPoints="1"/>
              </p:cNvSpPr>
              <p:nvPr/>
            </p:nvSpPr>
            <p:spPr bwMode="auto">
              <a:xfrm>
                <a:off x="991" y="60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28" name="Freeform 1210"/>
              <p:cNvSpPr>
                <a:spLocks/>
              </p:cNvSpPr>
              <p:nvPr/>
            </p:nvSpPr>
            <p:spPr bwMode="auto">
              <a:xfrm>
                <a:off x="1167" y="74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4" name="Freeform 1212"/>
            <p:cNvSpPr>
              <a:spLocks noEditPoints="1"/>
            </p:cNvSpPr>
            <p:nvPr/>
          </p:nvSpPr>
          <p:spPr bwMode="auto">
            <a:xfrm>
              <a:off x="1846263" y="11811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213"/>
            <p:cNvSpPr>
              <a:spLocks/>
            </p:cNvSpPr>
            <p:nvPr/>
          </p:nvSpPr>
          <p:spPr bwMode="auto">
            <a:xfrm>
              <a:off x="1800225" y="11287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214"/>
            <p:cNvSpPr>
              <a:spLocks noEditPoints="1"/>
            </p:cNvSpPr>
            <p:nvPr/>
          </p:nvSpPr>
          <p:spPr bwMode="auto">
            <a:xfrm>
              <a:off x="1792288" y="112077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15"/>
            <p:cNvSpPr>
              <a:spLocks/>
            </p:cNvSpPr>
            <p:nvPr/>
          </p:nvSpPr>
          <p:spPr bwMode="auto">
            <a:xfrm>
              <a:off x="1874838" y="10953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216"/>
            <p:cNvSpPr>
              <a:spLocks noEditPoints="1"/>
            </p:cNvSpPr>
            <p:nvPr/>
          </p:nvSpPr>
          <p:spPr bwMode="auto">
            <a:xfrm>
              <a:off x="1866900" y="10874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17"/>
            <p:cNvSpPr>
              <a:spLocks/>
            </p:cNvSpPr>
            <p:nvPr/>
          </p:nvSpPr>
          <p:spPr bwMode="auto">
            <a:xfrm>
              <a:off x="1849438" y="145891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18"/>
            <p:cNvSpPr>
              <a:spLocks noEditPoints="1"/>
            </p:cNvSpPr>
            <p:nvPr/>
          </p:nvSpPr>
          <p:spPr bwMode="auto">
            <a:xfrm>
              <a:off x="1843088" y="1450975"/>
              <a:ext cx="185738" cy="184150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219"/>
            <p:cNvSpPr>
              <a:spLocks/>
            </p:cNvSpPr>
            <p:nvPr/>
          </p:nvSpPr>
          <p:spPr bwMode="auto">
            <a:xfrm>
              <a:off x="1835150" y="1220788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220"/>
            <p:cNvSpPr>
              <a:spLocks noEditPoints="1"/>
            </p:cNvSpPr>
            <p:nvPr/>
          </p:nvSpPr>
          <p:spPr bwMode="auto">
            <a:xfrm>
              <a:off x="1828800" y="1212850"/>
              <a:ext cx="185738" cy="184150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221"/>
            <p:cNvSpPr>
              <a:spLocks/>
            </p:cNvSpPr>
            <p:nvPr/>
          </p:nvSpPr>
          <p:spPr bwMode="auto">
            <a:xfrm>
              <a:off x="2170113" y="17907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222"/>
            <p:cNvSpPr>
              <a:spLocks noEditPoints="1"/>
            </p:cNvSpPr>
            <p:nvPr/>
          </p:nvSpPr>
          <p:spPr bwMode="auto">
            <a:xfrm>
              <a:off x="2162175" y="1782763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223"/>
            <p:cNvSpPr>
              <a:spLocks/>
            </p:cNvSpPr>
            <p:nvPr/>
          </p:nvSpPr>
          <p:spPr bwMode="auto">
            <a:xfrm>
              <a:off x="1920875" y="178593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224"/>
            <p:cNvSpPr>
              <a:spLocks noEditPoints="1"/>
            </p:cNvSpPr>
            <p:nvPr/>
          </p:nvSpPr>
          <p:spPr bwMode="auto">
            <a:xfrm>
              <a:off x="1912938" y="17780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225"/>
            <p:cNvSpPr>
              <a:spLocks/>
            </p:cNvSpPr>
            <p:nvPr/>
          </p:nvSpPr>
          <p:spPr bwMode="auto">
            <a:xfrm>
              <a:off x="2101850" y="18462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226"/>
            <p:cNvSpPr>
              <a:spLocks noEditPoints="1"/>
            </p:cNvSpPr>
            <p:nvPr/>
          </p:nvSpPr>
          <p:spPr bwMode="auto">
            <a:xfrm>
              <a:off x="2093913" y="18383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227"/>
            <p:cNvSpPr>
              <a:spLocks/>
            </p:cNvSpPr>
            <p:nvPr/>
          </p:nvSpPr>
          <p:spPr bwMode="auto">
            <a:xfrm>
              <a:off x="1865313" y="11049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1228"/>
            <p:cNvSpPr>
              <a:spLocks noEditPoints="1"/>
            </p:cNvSpPr>
            <p:nvPr/>
          </p:nvSpPr>
          <p:spPr bwMode="auto">
            <a:xfrm>
              <a:off x="1857375" y="109696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229"/>
            <p:cNvSpPr>
              <a:spLocks/>
            </p:cNvSpPr>
            <p:nvPr/>
          </p:nvSpPr>
          <p:spPr bwMode="auto">
            <a:xfrm>
              <a:off x="2068513" y="1728788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230"/>
            <p:cNvSpPr>
              <a:spLocks noEditPoints="1"/>
            </p:cNvSpPr>
            <p:nvPr/>
          </p:nvSpPr>
          <p:spPr bwMode="auto">
            <a:xfrm>
              <a:off x="2060575" y="1722438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231"/>
            <p:cNvSpPr>
              <a:spLocks/>
            </p:cNvSpPr>
            <p:nvPr/>
          </p:nvSpPr>
          <p:spPr bwMode="auto">
            <a:xfrm>
              <a:off x="1701800" y="70326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232"/>
            <p:cNvSpPr>
              <a:spLocks noEditPoints="1"/>
            </p:cNvSpPr>
            <p:nvPr/>
          </p:nvSpPr>
          <p:spPr bwMode="auto">
            <a:xfrm>
              <a:off x="1693863" y="69532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233"/>
            <p:cNvSpPr>
              <a:spLocks/>
            </p:cNvSpPr>
            <p:nvPr/>
          </p:nvSpPr>
          <p:spPr bwMode="auto">
            <a:xfrm>
              <a:off x="2527300" y="16462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1234"/>
            <p:cNvSpPr>
              <a:spLocks noEditPoints="1"/>
            </p:cNvSpPr>
            <p:nvPr/>
          </p:nvSpPr>
          <p:spPr bwMode="auto">
            <a:xfrm>
              <a:off x="2519363" y="163830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235"/>
            <p:cNvSpPr>
              <a:spLocks/>
            </p:cNvSpPr>
            <p:nvPr/>
          </p:nvSpPr>
          <p:spPr bwMode="auto">
            <a:xfrm>
              <a:off x="2608263" y="17208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236"/>
            <p:cNvSpPr>
              <a:spLocks noEditPoints="1"/>
            </p:cNvSpPr>
            <p:nvPr/>
          </p:nvSpPr>
          <p:spPr bwMode="auto">
            <a:xfrm>
              <a:off x="2600325" y="17129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1237"/>
            <p:cNvSpPr>
              <a:spLocks/>
            </p:cNvSpPr>
            <p:nvPr/>
          </p:nvSpPr>
          <p:spPr bwMode="auto">
            <a:xfrm>
              <a:off x="2532063" y="16795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1238"/>
            <p:cNvSpPr>
              <a:spLocks noEditPoints="1"/>
            </p:cNvSpPr>
            <p:nvPr/>
          </p:nvSpPr>
          <p:spPr bwMode="auto">
            <a:xfrm>
              <a:off x="2524125" y="167163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239"/>
            <p:cNvSpPr>
              <a:spLocks/>
            </p:cNvSpPr>
            <p:nvPr/>
          </p:nvSpPr>
          <p:spPr bwMode="auto">
            <a:xfrm>
              <a:off x="2379663" y="14779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1240"/>
            <p:cNvSpPr>
              <a:spLocks noEditPoints="1"/>
            </p:cNvSpPr>
            <p:nvPr/>
          </p:nvSpPr>
          <p:spPr bwMode="auto">
            <a:xfrm>
              <a:off x="2371725" y="147002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241"/>
            <p:cNvSpPr>
              <a:spLocks/>
            </p:cNvSpPr>
            <p:nvPr/>
          </p:nvSpPr>
          <p:spPr bwMode="auto">
            <a:xfrm>
              <a:off x="1997075" y="1155700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1242"/>
            <p:cNvSpPr>
              <a:spLocks noEditPoints="1"/>
            </p:cNvSpPr>
            <p:nvPr/>
          </p:nvSpPr>
          <p:spPr bwMode="auto">
            <a:xfrm>
              <a:off x="1989138" y="1147763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1243"/>
            <p:cNvSpPr>
              <a:spLocks/>
            </p:cNvSpPr>
            <p:nvPr/>
          </p:nvSpPr>
          <p:spPr bwMode="auto">
            <a:xfrm>
              <a:off x="2198688" y="11938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244"/>
            <p:cNvSpPr>
              <a:spLocks noEditPoints="1"/>
            </p:cNvSpPr>
            <p:nvPr/>
          </p:nvSpPr>
          <p:spPr bwMode="auto">
            <a:xfrm>
              <a:off x="2190750" y="118586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245"/>
            <p:cNvSpPr>
              <a:spLocks/>
            </p:cNvSpPr>
            <p:nvPr/>
          </p:nvSpPr>
          <p:spPr bwMode="auto">
            <a:xfrm>
              <a:off x="2990850" y="26447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246"/>
            <p:cNvSpPr>
              <a:spLocks noEditPoints="1"/>
            </p:cNvSpPr>
            <p:nvPr/>
          </p:nvSpPr>
          <p:spPr bwMode="auto">
            <a:xfrm>
              <a:off x="2982913" y="26368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247"/>
            <p:cNvSpPr>
              <a:spLocks/>
            </p:cNvSpPr>
            <p:nvPr/>
          </p:nvSpPr>
          <p:spPr bwMode="auto">
            <a:xfrm>
              <a:off x="2463800" y="15065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248"/>
            <p:cNvSpPr>
              <a:spLocks noEditPoints="1"/>
            </p:cNvSpPr>
            <p:nvPr/>
          </p:nvSpPr>
          <p:spPr bwMode="auto">
            <a:xfrm>
              <a:off x="2457450" y="14986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249"/>
            <p:cNvSpPr>
              <a:spLocks/>
            </p:cNvSpPr>
            <p:nvPr/>
          </p:nvSpPr>
          <p:spPr bwMode="auto">
            <a:xfrm>
              <a:off x="3040063" y="18240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1250"/>
            <p:cNvSpPr>
              <a:spLocks noEditPoints="1"/>
            </p:cNvSpPr>
            <p:nvPr/>
          </p:nvSpPr>
          <p:spPr bwMode="auto">
            <a:xfrm>
              <a:off x="3032125" y="1816100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1251"/>
            <p:cNvSpPr>
              <a:spLocks/>
            </p:cNvSpPr>
            <p:nvPr/>
          </p:nvSpPr>
          <p:spPr bwMode="auto">
            <a:xfrm>
              <a:off x="3086100" y="21637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252"/>
            <p:cNvSpPr>
              <a:spLocks noEditPoints="1"/>
            </p:cNvSpPr>
            <p:nvPr/>
          </p:nvSpPr>
          <p:spPr bwMode="auto">
            <a:xfrm>
              <a:off x="3079750" y="2155825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253"/>
            <p:cNvSpPr>
              <a:spLocks/>
            </p:cNvSpPr>
            <p:nvPr/>
          </p:nvSpPr>
          <p:spPr bwMode="auto">
            <a:xfrm>
              <a:off x="2463800" y="178593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254"/>
            <p:cNvSpPr>
              <a:spLocks noEditPoints="1"/>
            </p:cNvSpPr>
            <p:nvPr/>
          </p:nvSpPr>
          <p:spPr bwMode="auto">
            <a:xfrm>
              <a:off x="2455863" y="1778000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255"/>
            <p:cNvSpPr>
              <a:spLocks/>
            </p:cNvSpPr>
            <p:nvPr/>
          </p:nvSpPr>
          <p:spPr bwMode="auto">
            <a:xfrm>
              <a:off x="2381250" y="1692275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256"/>
            <p:cNvSpPr>
              <a:spLocks noEditPoints="1"/>
            </p:cNvSpPr>
            <p:nvPr/>
          </p:nvSpPr>
          <p:spPr bwMode="auto">
            <a:xfrm>
              <a:off x="2373313" y="16843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257"/>
            <p:cNvSpPr>
              <a:spLocks/>
            </p:cNvSpPr>
            <p:nvPr/>
          </p:nvSpPr>
          <p:spPr bwMode="auto">
            <a:xfrm>
              <a:off x="2468563" y="15208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258"/>
            <p:cNvSpPr>
              <a:spLocks noEditPoints="1"/>
            </p:cNvSpPr>
            <p:nvPr/>
          </p:nvSpPr>
          <p:spPr bwMode="auto">
            <a:xfrm>
              <a:off x="2460625" y="15128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259"/>
            <p:cNvSpPr>
              <a:spLocks/>
            </p:cNvSpPr>
            <p:nvPr/>
          </p:nvSpPr>
          <p:spPr bwMode="auto">
            <a:xfrm>
              <a:off x="3200400" y="28590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260"/>
            <p:cNvSpPr>
              <a:spLocks noEditPoints="1"/>
            </p:cNvSpPr>
            <p:nvPr/>
          </p:nvSpPr>
          <p:spPr bwMode="auto">
            <a:xfrm>
              <a:off x="3194050" y="285115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261"/>
            <p:cNvSpPr>
              <a:spLocks/>
            </p:cNvSpPr>
            <p:nvPr/>
          </p:nvSpPr>
          <p:spPr bwMode="auto">
            <a:xfrm>
              <a:off x="3127375" y="27384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1262"/>
            <p:cNvSpPr>
              <a:spLocks noEditPoints="1"/>
            </p:cNvSpPr>
            <p:nvPr/>
          </p:nvSpPr>
          <p:spPr bwMode="auto">
            <a:xfrm>
              <a:off x="3121025" y="27305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1263"/>
            <p:cNvSpPr>
              <a:spLocks/>
            </p:cNvSpPr>
            <p:nvPr/>
          </p:nvSpPr>
          <p:spPr bwMode="auto">
            <a:xfrm>
              <a:off x="3233738" y="2462213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264"/>
            <p:cNvSpPr>
              <a:spLocks noEditPoints="1"/>
            </p:cNvSpPr>
            <p:nvPr/>
          </p:nvSpPr>
          <p:spPr bwMode="auto">
            <a:xfrm>
              <a:off x="3225800" y="2454275"/>
              <a:ext cx="187325" cy="184150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265"/>
            <p:cNvSpPr>
              <a:spLocks/>
            </p:cNvSpPr>
            <p:nvPr/>
          </p:nvSpPr>
          <p:spPr bwMode="auto">
            <a:xfrm>
              <a:off x="2570163" y="13620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1266"/>
            <p:cNvSpPr>
              <a:spLocks noEditPoints="1"/>
            </p:cNvSpPr>
            <p:nvPr/>
          </p:nvSpPr>
          <p:spPr bwMode="auto">
            <a:xfrm>
              <a:off x="2562225" y="1354138"/>
              <a:ext cx="187325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1267"/>
            <p:cNvSpPr>
              <a:spLocks/>
            </p:cNvSpPr>
            <p:nvPr/>
          </p:nvSpPr>
          <p:spPr bwMode="auto">
            <a:xfrm>
              <a:off x="2547938" y="130968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1268"/>
            <p:cNvSpPr>
              <a:spLocks noEditPoints="1"/>
            </p:cNvSpPr>
            <p:nvPr/>
          </p:nvSpPr>
          <p:spPr bwMode="auto">
            <a:xfrm>
              <a:off x="2540000" y="130175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1269"/>
            <p:cNvSpPr>
              <a:spLocks/>
            </p:cNvSpPr>
            <p:nvPr/>
          </p:nvSpPr>
          <p:spPr bwMode="auto">
            <a:xfrm>
              <a:off x="2738438" y="19637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270"/>
            <p:cNvSpPr>
              <a:spLocks noEditPoints="1"/>
            </p:cNvSpPr>
            <p:nvPr/>
          </p:nvSpPr>
          <p:spPr bwMode="auto">
            <a:xfrm>
              <a:off x="2732088" y="1955800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1271"/>
            <p:cNvSpPr>
              <a:spLocks/>
            </p:cNvSpPr>
            <p:nvPr/>
          </p:nvSpPr>
          <p:spPr bwMode="auto">
            <a:xfrm>
              <a:off x="2473325" y="14874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1272"/>
            <p:cNvSpPr>
              <a:spLocks noEditPoints="1"/>
            </p:cNvSpPr>
            <p:nvPr/>
          </p:nvSpPr>
          <p:spPr bwMode="auto">
            <a:xfrm>
              <a:off x="2465388" y="14795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1273"/>
            <p:cNvSpPr>
              <a:spLocks/>
            </p:cNvSpPr>
            <p:nvPr/>
          </p:nvSpPr>
          <p:spPr bwMode="auto">
            <a:xfrm>
              <a:off x="2516188" y="14874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1274"/>
            <p:cNvSpPr>
              <a:spLocks noEditPoints="1"/>
            </p:cNvSpPr>
            <p:nvPr/>
          </p:nvSpPr>
          <p:spPr bwMode="auto">
            <a:xfrm>
              <a:off x="2508250" y="14795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1275"/>
            <p:cNvSpPr>
              <a:spLocks/>
            </p:cNvSpPr>
            <p:nvPr/>
          </p:nvSpPr>
          <p:spPr bwMode="auto">
            <a:xfrm>
              <a:off x="3025775" y="1785938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1276"/>
            <p:cNvSpPr>
              <a:spLocks noEditPoints="1"/>
            </p:cNvSpPr>
            <p:nvPr/>
          </p:nvSpPr>
          <p:spPr bwMode="auto">
            <a:xfrm>
              <a:off x="3017838" y="1778000"/>
              <a:ext cx="184150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1277"/>
            <p:cNvSpPr>
              <a:spLocks/>
            </p:cNvSpPr>
            <p:nvPr/>
          </p:nvSpPr>
          <p:spPr bwMode="auto">
            <a:xfrm>
              <a:off x="3019425" y="1916113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278"/>
            <p:cNvSpPr>
              <a:spLocks noEditPoints="1"/>
            </p:cNvSpPr>
            <p:nvPr/>
          </p:nvSpPr>
          <p:spPr bwMode="auto">
            <a:xfrm>
              <a:off x="3011488" y="190976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1279"/>
            <p:cNvSpPr>
              <a:spLocks/>
            </p:cNvSpPr>
            <p:nvPr/>
          </p:nvSpPr>
          <p:spPr bwMode="auto">
            <a:xfrm>
              <a:off x="2025650" y="11001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1280"/>
            <p:cNvSpPr>
              <a:spLocks noEditPoints="1"/>
            </p:cNvSpPr>
            <p:nvPr/>
          </p:nvSpPr>
          <p:spPr bwMode="auto">
            <a:xfrm>
              <a:off x="2017713" y="1092200"/>
              <a:ext cx="187325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1281"/>
            <p:cNvSpPr>
              <a:spLocks/>
            </p:cNvSpPr>
            <p:nvPr/>
          </p:nvSpPr>
          <p:spPr bwMode="auto">
            <a:xfrm>
              <a:off x="2633663" y="244316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1282"/>
            <p:cNvSpPr>
              <a:spLocks noEditPoints="1"/>
            </p:cNvSpPr>
            <p:nvPr/>
          </p:nvSpPr>
          <p:spPr bwMode="auto">
            <a:xfrm>
              <a:off x="2625725" y="2436813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1283"/>
            <p:cNvSpPr>
              <a:spLocks/>
            </p:cNvSpPr>
            <p:nvPr/>
          </p:nvSpPr>
          <p:spPr bwMode="auto">
            <a:xfrm>
              <a:off x="2324100" y="214471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1284"/>
            <p:cNvSpPr>
              <a:spLocks noEditPoints="1"/>
            </p:cNvSpPr>
            <p:nvPr/>
          </p:nvSpPr>
          <p:spPr bwMode="auto">
            <a:xfrm>
              <a:off x="2316163" y="2136775"/>
              <a:ext cx="185738" cy="184150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1285"/>
            <p:cNvSpPr>
              <a:spLocks/>
            </p:cNvSpPr>
            <p:nvPr/>
          </p:nvSpPr>
          <p:spPr bwMode="auto">
            <a:xfrm>
              <a:off x="2774950" y="19589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1286"/>
            <p:cNvSpPr>
              <a:spLocks noEditPoints="1"/>
            </p:cNvSpPr>
            <p:nvPr/>
          </p:nvSpPr>
          <p:spPr bwMode="auto">
            <a:xfrm>
              <a:off x="2767013" y="19510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1287"/>
            <p:cNvSpPr>
              <a:spLocks/>
            </p:cNvSpPr>
            <p:nvPr/>
          </p:nvSpPr>
          <p:spPr bwMode="auto">
            <a:xfrm>
              <a:off x="2400300" y="1658938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1288"/>
            <p:cNvSpPr>
              <a:spLocks noEditPoints="1"/>
            </p:cNvSpPr>
            <p:nvPr/>
          </p:nvSpPr>
          <p:spPr bwMode="auto">
            <a:xfrm>
              <a:off x="2392363" y="1652588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1289"/>
            <p:cNvSpPr>
              <a:spLocks/>
            </p:cNvSpPr>
            <p:nvPr/>
          </p:nvSpPr>
          <p:spPr bwMode="auto">
            <a:xfrm>
              <a:off x="1787525" y="6985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1290"/>
            <p:cNvSpPr>
              <a:spLocks noEditPoints="1"/>
            </p:cNvSpPr>
            <p:nvPr/>
          </p:nvSpPr>
          <p:spPr bwMode="auto">
            <a:xfrm>
              <a:off x="1779588" y="690563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1291"/>
            <p:cNvSpPr>
              <a:spLocks/>
            </p:cNvSpPr>
            <p:nvPr/>
          </p:nvSpPr>
          <p:spPr bwMode="auto">
            <a:xfrm>
              <a:off x="3017838" y="24114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1292"/>
            <p:cNvSpPr>
              <a:spLocks noEditPoints="1"/>
            </p:cNvSpPr>
            <p:nvPr/>
          </p:nvSpPr>
          <p:spPr bwMode="auto">
            <a:xfrm>
              <a:off x="3009900" y="240347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1293"/>
            <p:cNvSpPr>
              <a:spLocks/>
            </p:cNvSpPr>
            <p:nvPr/>
          </p:nvSpPr>
          <p:spPr bwMode="auto">
            <a:xfrm>
              <a:off x="3017838" y="261143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1294"/>
            <p:cNvSpPr>
              <a:spLocks noEditPoints="1"/>
            </p:cNvSpPr>
            <p:nvPr/>
          </p:nvSpPr>
          <p:spPr bwMode="auto">
            <a:xfrm>
              <a:off x="3009900" y="260350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1295"/>
            <p:cNvSpPr>
              <a:spLocks/>
            </p:cNvSpPr>
            <p:nvPr/>
          </p:nvSpPr>
          <p:spPr bwMode="auto">
            <a:xfrm>
              <a:off x="2878138" y="2587625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1296"/>
            <p:cNvSpPr>
              <a:spLocks noEditPoints="1"/>
            </p:cNvSpPr>
            <p:nvPr/>
          </p:nvSpPr>
          <p:spPr bwMode="auto">
            <a:xfrm>
              <a:off x="2870200" y="258127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1297"/>
            <p:cNvSpPr>
              <a:spLocks/>
            </p:cNvSpPr>
            <p:nvPr/>
          </p:nvSpPr>
          <p:spPr bwMode="auto">
            <a:xfrm>
              <a:off x="2814638" y="21637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298"/>
            <p:cNvSpPr>
              <a:spLocks noEditPoints="1"/>
            </p:cNvSpPr>
            <p:nvPr/>
          </p:nvSpPr>
          <p:spPr bwMode="auto">
            <a:xfrm>
              <a:off x="2806700" y="215582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299"/>
            <p:cNvSpPr>
              <a:spLocks/>
            </p:cNvSpPr>
            <p:nvPr/>
          </p:nvSpPr>
          <p:spPr bwMode="auto">
            <a:xfrm>
              <a:off x="2847975" y="24765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300"/>
            <p:cNvSpPr>
              <a:spLocks noEditPoints="1"/>
            </p:cNvSpPr>
            <p:nvPr/>
          </p:nvSpPr>
          <p:spPr bwMode="auto">
            <a:xfrm>
              <a:off x="2840038" y="246856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301"/>
            <p:cNvSpPr>
              <a:spLocks/>
            </p:cNvSpPr>
            <p:nvPr/>
          </p:nvSpPr>
          <p:spPr bwMode="auto">
            <a:xfrm>
              <a:off x="2519363" y="1985963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302"/>
            <p:cNvSpPr>
              <a:spLocks noEditPoints="1"/>
            </p:cNvSpPr>
            <p:nvPr/>
          </p:nvSpPr>
          <p:spPr bwMode="auto">
            <a:xfrm>
              <a:off x="2511425" y="1978025"/>
              <a:ext cx="185738" cy="184150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303"/>
            <p:cNvSpPr>
              <a:spLocks/>
            </p:cNvSpPr>
            <p:nvPr/>
          </p:nvSpPr>
          <p:spPr bwMode="auto">
            <a:xfrm>
              <a:off x="2655888" y="19351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304"/>
            <p:cNvSpPr>
              <a:spLocks noEditPoints="1"/>
            </p:cNvSpPr>
            <p:nvPr/>
          </p:nvSpPr>
          <p:spPr bwMode="auto">
            <a:xfrm>
              <a:off x="2647950" y="19272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305"/>
            <p:cNvSpPr>
              <a:spLocks/>
            </p:cNvSpPr>
            <p:nvPr/>
          </p:nvSpPr>
          <p:spPr bwMode="auto">
            <a:xfrm>
              <a:off x="2555875" y="18938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306"/>
            <p:cNvSpPr>
              <a:spLocks noEditPoints="1"/>
            </p:cNvSpPr>
            <p:nvPr/>
          </p:nvSpPr>
          <p:spPr bwMode="auto">
            <a:xfrm>
              <a:off x="2547938" y="188595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307"/>
            <p:cNvSpPr>
              <a:spLocks/>
            </p:cNvSpPr>
            <p:nvPr/>
          </p:nvSpPr>
          <p:spPr bwMode="auto">
            <a:xfrm>
              <a:off x="2651125" y="1738313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1308"/>
            <p:cNvSpPr>
              <a:spLocks noEditPoints="1"/>
            </p:cNvSpPr>
            <p:nvPr/>
          </p:nvSpPr>
          <p:spPr bwMode="auto">
            <a:xfrm>
              <a:off x="2644775" y="1731963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1309"/>
            <p:cNvSpPr>
              <a:spLocks/>
            </p:cNvSpPr>
            <p:nvPr/>
          </p:nvSpPr>
          <p:spPr bwMode="auto">
            <a:xfrm>
              <a:off x="2671763" y="204311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1310"/>
            <p:cNvSpPr>
              <a:spLocks noEditPoints="1"/>
            </p:cNvSpPr>
            <p:nvPr/>
          </p:nvSpPr>
          <p:spPr bwMode="auto">
            <a:xfrm>
              <a:off x="2663825" y="203517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1311"/>
            <p:cNvSpPr>
              <a:spLocks/>
            </p:cNvSpPr>
            <p:nvPr/>
          </p:nvSpPr>
          <p:spPr bwMode="auto">
            <a:xfrm>
              <a:off x="2946400" y="2601913"/>
              <a:ext cx="169863" cy="168275"/>
            </a:xfrm>
            <a:custGeom>
              <a:avLst/>
              <a:gdLst/>
              <a:ahLst/>
              <a:cxnLst>
                <a:cxn ang="0">
                  <a:pos x="53" y="106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6"/>
                </a:cxn>
              </a:cxnLst>
              <a:rect l="0" t="0" r="r" b="b"/>
              <a:pathLst>
                <a:path w="107" h="106">
                  <a:moveTo>
                    <a:pt x="53" y="106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1312"/>
            <p:cNvSpPr>
              <a:spLocks noEditPoints="1"/>
            </p:cNvSpPr>
            <p:nvPr/>
          </p:nvSpPr>
          <p:spPr bwMode="auto">
            <a:xfrm>
              <a:off x="2938463" y="259556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1313"/>
            <p:cNvSpPr>
              <a:spLocks/>
            </p:cNvSpPr>
            <p:nvPr/>
          </p:nvSpPr>
          <p:spPr bwMode="auto">
            <a:xfrm>
              <a:off x="2540000" y="16875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1314"/>
            <p:cNvSpPr>
              <a:spLocks noEditPoints="1"/>
            </p:cNvSpPr>
            <p:nvPr/>
          </p:nvSpPr>
          <p:spPr bwMode="auto">
            <a:xfrm>
              <a:off x="2532063" y="167957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1315"/>
            <p:cNvSpPr>
              <a:spLocks/>
            </p:cNvSpPr>
            <p:nvPr/>
          </p:nvSpPr>
          <p:spPr bwMode="auto">
            <a:xfrm>
              <a:off x="2968625" y="21780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1316"/>
            <p:cNvSpPr>
              <a:spLocks noEditPoints="1"/>
            </p:cNvSpPr>
            <p:nvPr/>
          </p:nvSpPr>
          <p:spPr bwMode="auto">
            <a:xfrm>
              <a:off x="2960688" y="21701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1317"/>
            <p:cNvSpPr>
              <a:spLocks/>
            </p:cNvSpPr>
            <p:nvPr/>
          </p:nvSpPr>
          <p:spPr bwMode="auto">
            <a:xfrm>
              <a:off x="2976563" y="20939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1318"/>
            <p:cNvSpPr>
              <a:spLocks noEditPoints="1"/>
            </p:cNvSpPr>
            <p:nvPr/>
          </p:nvSpPr>
          <p:spPr bwMode="auto">
            <a:xfrm>
              <a:off x="2968625" y="2085975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1319"/>
            <p:cNvSpPr>
              <a:spLocks/>
            </p:cNvSpPr>
            <p:nvPr/>
          </p:nvSpPr>
          <p:spPr bwMode="auto">
            <a:xfrm>
              <a:off x="2990850" y="22764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1320"/>
            <p:cNvSpPr>
              <a:spLocks noEditPoints="1"/>
            </p:cNvSpPr>
            <p:nvPr/>
          </p:nvSpPr>
          <p:spPr bwMode="auto">
            <a:xfrm>
              <a:off x="2982913" y="2268538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1321"/>
            <p:cNvSpPr>
              <a:spLocks/>
            </p:cNvSpPr>
            <p:nvPr/>
          </p:nvSpPr>
          <p:spPr bwMode="auto">
            <a:xfrm>
              <a:off x="2662238" y="19351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1322"/>
            <p:cNvSpPr>
              <a:spLocks noEditPoints="1"/>
            </p:cNvSpPr>
            <p:nvPr/>
          </p:nvSpPr>
          <p:spPr bwMode="auto">
            <a:xfrm>
              <a:off x="2655888" y="1927225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1323"/>
            <p:cNvSpPr>
              <a:spLocks/>
            </p:cNvSpPr>
            <p:nvPr/>
          </p:nvSpPr>
          <p:spPr bwMode="auto">
            <a:xfrm>
              <a:off x="2930525" y="2270125"/>
              <a:ext cx="171450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6"/>
                </a:cxn>
              </a:cxnLst>
              <a:rect l="0" t="0" r="r" b="b"/>
              <a:pathLst>
                <a:path w="108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1324"/>
            <p:cNvSpPr>
              <a:spLocks noEditPoints="1"/>
            </p:cNvSpPr>
            <p:nvPr/>
          </p:nvSpPr>
          <p:spPr bwMode="auto">
            <a:xfrm>
              <a:off x="2922588" y="2263775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1325"/>
            <p:cNvSpPr>
              <a:spLocks/>
            </p:cNvSpPr>
            <p:nvPr/>
          </p:nvSpPr>
          <p:spPr bwMode="auto">
            <a:xfrm>
              <a:off x="3094038" y="2452688"/>
              <a:ext cx="169863" cy="168275"/>
            </a:xfrm>
            <a:custGeom>
              <a:avLst/>
              <a:gdLst/>
              <a:ahLst/>
              <a:cxnLst>
                <a:cxn ang="0">
                  <a:pos x="54" y="106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6"/>
                </a:cxn>
              </a:cxnLst>
              <a:rect l="0" t="0" r="r" b="b"/>
              <a:pathLst>
                <a:path w="107" h="106">
                  <a:moveTo>
                    <a:pt x="54" y="106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1326"/>
            <p:cNvSpPr>
              <a:spLocks noEditPoints="1"/>
            </p:cNvSpPr>
            <p:nvPr/>
          </p:nvSpPr>
          <p:spPr bwMode="auto">
            <a:xfrm>
              <a:off x="3086100" y="2444750"/>
              <a:ext cx="185738" cy="184150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1" name="Gruppo 1870"/>
          <p:cNvGrpSpPr/>
          <p:nvPr/>
        </p:nvGrpSpPr>
        <p:grpSpPr>
          <a:xfrm>
            <a:off x="1941513" y="1090613"/>
            <a:ext cx="3602038" cy="3800475"/>
            <a:chOff x="1941513" y="1090613"/>
            <a:chExt cx="3602038" cy="3800475"/>
          </a:xfrm>
        </p:grpSpPr>
        <p:grpSp>
          <p:nvGrpSpPr>
            <p:cNvPr id="12" name="Group 407"/>
            <p:cNvGrpSpPr>
              <a:grpSpLocks/>
            </p:cNvGrpSpPr>
            <p:nvPr/>
          </p:nvGrpSpPr>
          <p:grpSpPr bwMode="auto">
            <a:xfrm>
              <a:off x="1941513" y="1090613"/>
              <a:ext cx="3032125" cy="3800475"/>
              <a:chOff x="1223" y="687"/>
              <a:chExt cx="1910" cy="2394"/>
            </a:xfrm>
          </p:grpSpPr>
          <p:sp>
            <p:nvSpPr>
              <p:cNvPr id="2414" name="Freeform 207"/>
              <p:cNvSpPr>
                <a:spLocks noEditPoints="1"/>
              </p:cNvSpPr>
              <p:nvPr/>
            </p:nvSpPr>
            <p:spPr bwMode="auto">
              <a:xfrm>
                <a:off x="1729" y="91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5" name="Freeform 208"/>
              <p:cNvSpPr>
                <a:spLocks/>
              </p:cNvSpPr>
              <p:nvPr/>
            </p:nvSpPr>
            <p:spPr bwMode="auto">
              <a:xfrm>
                <a:off x="1567" y="84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6" name="Freeform 209"/>
              <p:cNvSpPr>
                <a:spLocks noEditPoints="1"/>
              </p:cNvSpPr>
              <p:nvPr/>
            </p:nvSpPr>
            <p:spPr bwMode="auto">
              <a:xfrm>
                <a:off x="1562" y="83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7" name="Freeform 210"/>
              <p:cNvSpPr>
                <a:spLocks/>
              </p:cNvSpPr>
              <p:nvPr/>
            </p:nvSpPr>
            <p:spPr bwMode="auto">
              <a:xfrm>
                <a:off x="1532" y="83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8" name="Freeform 211"/>
              <p:cNvSpPr>
                <a:spLocks noEditPoints="1"/>
              </p:cNvSpPr>
              <p:nvPr/>
            </p:nvSpPr>
            <p:spPr bwMode="auto">
              <a:xfrm>
                <a:off x="1528" y="83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9" name="Freeform 212"/>
              <p:cNvSpPr>
                <a:spLocks/>
              </p:cNvSpPr>
              <p:nvPr/>
            </p:nvSpPr>
            <p:spPr bwMode="auto">
              <a:xfrm>
                <a:off x="1559" y="82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0" name="Freeform 213"/>
              <p:cNvSpPr>
                <a:spLocks noEditPoints="1"/>
              </p:cNvSpPr>
              <p:nvPr/>
            </p:nvSpPr>
            <p:spPr bwMode="auto">
              <a:xfrm>
                <a:off x="1554" y="82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1" name="Freeform 214"/>
              <p:cNvSpPr>
                <a:spLocks/>
              </p:cNvSpPr>
              <p:nvPr/>
            </p:nvSpPr>
            <p:spPr bwMode="auto">
              <a:xfrm>
                <a:off x="1481" y="100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2" name="Freeform 215"/>
              <p:cNvSpPr>
                <a:spLocks noEditPoints="1"/>
              </p:cNvSpPr>
              <p:nvPr/>
            </p:nvSpPr>
            <p:spPr bwMode="auto">
              <a:xfrm>
                <a:off x="1476" y="100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3" name="Freeform 216"/>
              <p:cNvSpPr>
                <a:spLocks/>
              </p:cNvSpPr>
              <p:nvPr/>
            </p:nvSpPr>
            <p:spPr bwMode="auto">
              <a:xfrm>
                <a:off x="1409" y="97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4" name="Freeform 217"/>
              <p:cNvSpPr>
                <a:spLocks noEditPoints="1"/>
              </p:cNvSpPr>
              <p:nvPr/>
            </p:nvSpPr>
            <p:spPr bwMode="auto">
              <a:xfrm>
                <a:off x="1404" y="974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5" name="Freeform 218"/>
              <p:cNvSpPr>
                <a:spLocks/>
              </p:cNvSpPr>
              <p:nvPr/>
            </p:nvSpPr>
            <p:spPr bwMode="auto">
              <a:xfrm>
                <a:off x="1650" y="1026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6" name="Freeform 219"/>
              <p:cNvSpPr>
                <a:spLocks noEditPoints="1"/>
              </p:cNvSpPr>
              <p:nvPr/>
            </p:nvSpPr>
            <p:spPr bwMode="auto">
              <a:xfrm>
                <a:off x="1645" y="102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7" name="Freeform 220"/>
              <p:cNvSpPr>
                <a:spLocks/>
              </p:cNvSpPr>
              <p:nvPr/>
            </p:nvSpPr>
            <p:spPr bwMode="auto">
              <a:xfrm>
                <a:off x="1607" y="87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8" name="Freeform 221"/>
              <p:cNvSpPr>
                <a:spLocks noEditPoints="1"/>
              </p:cNvSpPr>
              <p:nvPr/>
            </p:nvSpPr>
            <p:spPr bwMode="auto">
              <a:xfrm>
                <a:off x="1602" y="87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29" name="Freeform 222"/>
              <p:cNvSpPr>
                <a:spLocks/>
              </p:cNvSpPr>
              <p:nvPr/>
            </p:nvSpPr>
            <p:spPr bwMode="auto">
              <a:xfrm>
                <a:off x="1592" y="107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0" name="Freeform 223"/>
              <p:cNvSpPr>
                <a:spLocks noEditPoints="1"/>
              </p:cNvSpPr>
              <p:nvPr/>
            </p:nvSpPr>
            <p:spPr bwMode="auto">
              <a:xfrm>
                <a:off x="1587" y="106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1" name="Freeform 224"/>
              <p:cNvSpPr>
                <a:spLocks/>
              </p:cNvSpPr>
              <p:nvPr/>
            </p:nvSpPr>
            <p:spPr bwMode="auto">
              <a:xfrm>
                <a:off x="1596" y="112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2" name="Freeform 225"/>
              <p:cNvSpPr>
                <a:spLocks noEditPoints="1"/>
              </p:cNvSpPr>
              <p:nvPr/>
            </p:nvSpPr>
            <p:spPr bwMode="auto">
              <a:xfrm>
                <a:off x="1591" y="112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3" name="Freeform 226"/>
              <p:cNvSpPr>
                <a:spLocks/>
              </p:cNvSpPr>
              <p:nvPr/>
            </p:nvSpPr>
            <p:spPr bwMode="auto">
              <a:xfrm>
                <a:off x="1528" y="109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4" name="Freeform 227"/>
              <p:cNvSpPr>
                <a:spLocks noEditPoints="1"/>
              </p:cNvSpPr>
              <p:nvPr/>
            </p:nvSpPr>
            <p:spPr bwMode="auto">
              <a:xfrm>
                <a:off x="1523" y="108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5" name="Freeform 228"/>
              <p:cNvSpPr>
                <a:spLocks/>
              </p:cNvSpPr>
              <p:nvPr/>
            </p:nvSpPr>
            <p:spPr bwMode="auto">
              <a:xfrm>
                <a:off x="1583" y="11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6" name="Freeform 229"/>
              <p:cNvSpPr>
                <a:spLocks noEditPoints="1"/>
              </p:cNvSpPr>
              <p:nvPr/>
            </p:nvSpPr>
            <p:spPr bwMode="auto">
              <a:xfrm>
                <a:off x="1578" y="116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7" name="Freeform 230"/>
              <p:cNvSpPr>
                <a:spLocks/>
              </p:cNvSpPr>
              <p:nvPr/>
            </p:nvSpPr>
            <p:spPr bwMode="auto">
              <a:xfrm>
                <a:off x="1553" y="12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8" name="Freeform 231"/>
              <p:cNvSpPr>
                <a:spLocks noEditPoints="1"/>
              </p:cNvSpPr>
              <p:nvPr/>
            </p:nvSpPr>
            <p:spPr bwMode="auto">
              <a:xfrm>
                <a:off x="1549" y="121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39" name="Freeform 232"/>
              <p:cNvSpPr>
                <a:spLocks/>
              </p:cNvSpPr>
              <p:nvPr/>
            </p:nvSpPr>
            <p:spPr bwMode="auto">
              <a:xfrm>
                <a:off x="1574" y="128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0" name="Freeform 233"/>
              <p:cNvSpPr>
                <a:spLocks noEditPoints="1"/>
              </p:cNvSpPr>
              <p:nvPr/>
            </p:nvSpPr>
            <p:spPr bwMode="auto">
              <a:xfrm>
                <a:off x="1569" y="127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1" name="Freeform 234"/>
              <p:cNvSpPr>
                <a:spLocks/>
              </p:cNvSpPr>
              <p:nvPr/>
            </p:nvSpPr>
            <p:spPr bwMode="auto">
              <a:xfrm>
                <a:off x="1547" y="1117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2" name="Freeform 235"/>
              <p:cNvSpPr>
                <a:spLocks noEditPoints="1"/>
              </p:cNvSpPr>
              <p:nvPr/>
            </p:nvSpPr>
            <p:spPr bwMode="auto">
              <a:xfrm>
                <a:off x="1542" y="111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3" name="Freeform 236"/>
              <p:cNvSpPr>
                <a:spLocks/>
              </p:cNvSpPr>
              <p:nvPr/>
            </p:nvSpPr>
            <p:spPr bwMode="auto">
              <a:xfrm>
                <a:off x="1749" y="122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4" name="Freeform 237"/>
              <p:cNvSpPr>
                <a:spLocks noEditPoints="1"/>
              </p:cNvSpPr>
              <p:nvPr/>
            </p:nvSpPr>
            <p:spPr bwMode="auto">
              <a:xfrm>
                <a:off x="1744" y="1215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5" name="Freeform 238"/>
              <p:cNvSpPr>
                <a:spLocks/>
              </p:cNvSpPr>
              <p:nvPr/>
            </p:nvSpPr>
            <p:spPr bwMode="auto">
              <a:xfrm>
                <a:off x="1361" y="97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6" name="Freeform 239"/>
              <p:cNvSpPr>
                <a:spLocks noEditPoints="1"/>
              </p:cNvSpPr>
              <p:nvPr/>
            </p:nvSpPr>
            <p:spPr bwMode="auto">
              <a:xfrm>
                <a:off x="1356" y="96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7" name="Freeform 240"/>
              <p:cNvSpPr>
                <a:spLocks/>
              </p:cNvSpPr>
              <p:nvPr/>
            </p:nvSpPr>
            <p:spPr bwMode="auto">
              <a:xfrm>
                <a:off x="1416" y="104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8" name="Freeform 241"/>
              <p:cNvSpPr>
                <a:spLocks noEditPoints="1"/>
              </p:cNvSpPr>
              <p:nvPr/>
            </p:nvSpPr>
            <p:spPr bwMode="auto">
              <a:xfrm>
                <a:off x="1411" y="10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49" name="Freeform 242"/>
              <p:cNvSpPr>
                <a:spLocks/>
              </p:cNvSpPr>
              <p:nvPr/>
            </p:nvSpPr>
            <p:spPr bwMode="auto">
              <a:xfrm>
                <a:off x="1484" y="111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0" name="Freeform 243"/>
              <p:cNvSpPr>
                <a:spLocks noEditPoints="1"/>
              </p:cNvSpPr>
              <p:nvPr/>
            </p:nvSpPr>
            <p:spPr bwMode="auto">
              <a:xfrm>
                <a:off x="1479" y="111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1" name="Freeform 244"/>
              <p:cNvSpPr>
                <a:spLocks/>
              </p:cNvSpPr>
              <p:nvPr/>
            </p:nvSpPr>
            <p:spPr bwMode="auto">
              <a:xfrm>
                <a:off x="1505" y="93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2" name="Freeform 245"/>
              <p:cNvSpPr>
                <a:spLocks noEditPoints="1"/>
              </p:cNvSpPr>
              <p:nvPr/>
            </p:nvSpPr>
            <p:spPr bwMode="auto">
              <a:xfrm>
                <a:off x="1500" y="93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3" name="Freeform 246"/>
              <p:cNvSpPr>
                <a:spLocks/>
              </p:cNvSpPr>
              <p:nvPr/>
            </p:nvSpPr>
            <p:spPr bwMode="auto">
              <a:xfrm>
                <a:off x="1398" y="83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4" name="Freeform 247"/>
              <p:cNvSpPr>
                <a:spLocks noEditPoints="1"/>
              </p:cNvSpPr>
              <p:nvPr/>
            </p:nvSpPr>
            <p:spPr bwMode="auto">
              <a:xfrm>
                <a:off x="1393" y="82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5" name="Freeform 248"/>
              <p:cNvSpPr>
                <a:spLocks/>
              </p:cNvSpPr>
              <p:nvPr/>
            </p:nvSpPr>
            <p:spPr bwMode="auto">
              <a:xfrm>
                <a:off x="1409" y="84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6" name="Freeform 249"/>
              <p:cNvSpPr>
                <a:spLocks noEditPoints="1"/>
              </p:cNvSpPr>
              <p:nvPr/>
            </p:nvSpPr>
            <p:spPr bwMode="auto">
              <a:xfrm>
                <a:off x="1404" y="83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7" name="Freeform 250"/>
              <p:cNvSpPr>
                <a:spLocks/>
              </p:cNvSpPr>
              <p:nvPr/>
            </p:nvSpPr>
            <p:spPr bwMode="auto">
              <a:xfrm>
                <a:off x="1485" y="87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8" name="Freeform 251"/>
              <p:cNvSpPr>
                <a:spLocks noEditPoints="1"/>
              </p:cNvSpPr>
              <p:nvPr/>
            </p:nvSpPr>
            <p:spPr bwMode="auto">
              <a:xfrm>
                <a:off x="1480" y="86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59" name="Freeform 252"/>
              <p:cNvSpPr>
                <a:spLocks/>
              </p:cNvSpPr>
              <p:nvPr/>
            </p:nvSpPr>
            <p:spPr bwMode="auto">
              <a:xfrm>
                <a:off x="1489" y="9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0" name="Freeform 253"/>
              <p:cNvSpPr>
                <a:spLocks noEditPoints="1"/>
              </p:cNvSpPr>
              <p:nvPr/>
            </p:nvSpPr>
            <p:spPr bwMode="auto">
              <a:xfrm>
                <a:off x="1484" y="93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1" name="Freeform 254"/>
              <p:cNvSpPr>
                <a:spLocks/>
              </p:cNvSpPr>
              <p:nvPr/>
            </p:nvSpPr>
            <p:spPr bwMode="auto">
              <a:xfrm>
                <a:off x="1550" y="96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2" name="Freeform 255"/>
              <p:cNvSpPr>
                <a:spLocks noEditPoints="1"/>
              </p:cNvSpPr>
              <p:nvPr/>
            </p:nvSpPr>
            <p:spPr bwMode="auto">
              <a:xfrm>
                <a:off x="1545" y="95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3" name="Freeform 256"/>
              <p:cNvSpPr>
                <a:spLocks/>
              </p:cNvSpPr>
              <p:nvPr/>
            </p:nvSpPr>
            <p:spPr bwMode="auto">
              <a:xfrm>
                <a:off x="1361" y="70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4" name="Freeform 257"/>
              <p:cNvSpPr>
                <a:spLocks noEditPoints="1"/>
              </p:cNvSpPr>
              <p:nvPr/>
            </p:nvSpPr>
            <p:spPr bwMode="auto">
              <a:xfrm>
                <a:off x="1357" y="69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5" name="Freeform 258"/>
              <p:cNvSpPr>
                <a:spLocks/>
              </p:cNvSpPr>
              <p:nvPr/>
            </p:nvSpPr>
            <p:spPr bwMode="auto">
              <a:xfrm>
                <a:off x="1429" y="82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6" name="Freeform 259"/>
              <p:cNvSpPr>
                <a:spLocks noEditPoints="1"/>
              </p:cNvSpPr>
              <p:nvPr/>
            </p:nvSpPr>
            <p:spPr bwMode="auto">
              <a:xfrm>
                <a:off x="1424" y="82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7" name="Freeform 260"/>
              <p:cNvSpPr>
                <a:spLocks/>
              </p:cNvSpPr>
              <p:nvPr/>
            </p:nvSpPr>
            <p:spPr bwMode="auto">
              <a:xfrm>
                <a:off x="1408" y="106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8" name="Freeform 261"/>
              <p:cNvSpPr>
                <a:spLocks noEditPoints="1"/>
              </p:cNvSpPr>
              <p:nvPr/>
            </p:nvSpPr>
            <p:spPr bwMode="auto">
              <a:xfrm>
                <a:off x="1404" y="105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69" name="Freeform 262"/>
              <p:cNvSpPr>
                <a:spLocks/>
              </p:cNvSpPr>
              <p:nvPr/>
            </p:nvSpPr>
            <p:spPr bwMode="auto">
              <a:xfrm>
                <a:off x="1429" y="104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0" name="Freeform 263"/>
              <p:cNvSpPr>
                <a:spLocks noEditPoints="1"/>
              </p:cNvSpPr>
              <p:nvPr/>
            </p:nvSpPr>
            <p:spPr bwMode="auto">
              <a:xfrm>
                <a:off x="1424" y="104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1" name="Freeform 264"/>
              <p:cNvSpPr>
                <a:spLocks/>
              </p:cNvSpPr>
              <p:nvPr/>
            </p:nvSpPr>
            <p:spPr bwMode="auto">
              <a:xfrm>
                <a:off x="1427" y="96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2" name="Freeform 265"/>
              <p:cNvSpPr>
                <a:spLocks noEditPoints="1"/>
              </p:cNvSpPr>
              <p:nvPr/>
            </p:nvSpPr>
            <p:spPr bwMode="auto">
              <a:xfrm>
                <a:off x="1422" y="96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3" name="Freeform 266"/>
              <p:cNvSpPr>
                <a:spLocks/>
              </p:cNvSpPr>
              <p:nvPr/>
            </p:nvSpPr>
            <p:spPr bwMode="auto">
              <a:xfrm>
                <a:off x="1518" y="116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4" name="Freeform 267"/>
              <p:cNvSpPr>
                <a:spLocks noEditPoints="1"/>
              </p:cNvSpPr>
              <p:nvPr/>
            </p:nvSpPr>
            <p:spPr bwMode="auto">
              <a:xfrm>
                <a:off x="1513" y="1163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5" name="Freeform 268"/>
              <p:cNvSpPr>
                <a:spLocks/>
              </p:cNvSpPr>
              <p:nvPr/>
            </p:nvSpPr>
            <p:spPr bwMode="auto">
              <a:xfrm>
                <a:off x="1400" y="88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6" name="Freeform 269"/>
              <p:cNvSpPr>
                <a:spLocks noEditPoints="1"/>
              </p:cNvSpPr>
              <p:nvPr/>
            </p:nvSpPr>
            <p:spPr bwMode="auto">
              <a:xfrm>
                <a:off x="1395" y="88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7" name="Freeform 270"/>
              <p:cNvSpPr>
                <a:spLocks/>
              </p:cNvSpPr>
              <p:nvPr/>
            </p:nvSpPr>
            <p:spPr bwMode="auto">
              <a:xfrm>
                <a:off x="1463" y="115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8" name="Freeform 271"/>
              <p:cNvSpPr>
                <a:spLocks noEditPoints="1"/>
              </p:cNvSpPr>
              <p:nvPr/>
            </p:nvSpPr>
            <p:spPr bwMode="auto">
              <a:xfrm>
                <a:off x="1458" y="11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79" name="Freeform 272"/>
              <p:cNvSpPr>
                <a:spLocks/>
              </p:cNvSpPr>
              <p:nvPr/>
            </p:nvSpPr>
            <p:spPr bwMode="auto">
              <a:xfrm>
                <a:off x="1553" y="109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0" name="Freeform 273"/>
              <p:cNvSpPr>
                <a:spLocks noEditPoints="1"/>
              </p:cNvSpPr>
              <p:nvPr/>
            </p:nvSpPr>
            <p:spPr bwMode="auto">
              <a:xfrm>
                <a:off x="1549" y="109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1" name="Freeform 274"/>
              <p:cNvSpPr>
                <a:spLocks/>
              </p:cNvSpPr>
              <p:nvPr/>
            </p:nvSpPr>
            <p:spPr bwMode="auto">
              <a:xfrm>
                <a:off x="1655" y="124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2" name="Freeform 275"/>
              <p:cNvSpPr>
                <a:spLocks noEditPoints="1"/>
              </p:cNvSpPr>
              <p:nvPr/>
            </p:nvSpPr>
            <p:spPr bwMode="auto">
              <a:xfrm>
                <a:off x="1650" y="124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3" name="Freeform 276"/>
              <p:cNvSpPr>
                <a:spLocks/>
              </p:cNvSpPr>
              <p:nvPr/>
            </p:nvSpPr>
            <p:spPr bwMode="auto">
              <a:xfrm>
                <a:off x="2084" y="158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4" name="Freeform 277"/>
              <p:cNvSpPr>
                <a:spLocks noEditPoints="1"/>
              </p:cNvSpPr>
              <p:nvPr/>
            </p:nvSpPr>
            <p:spPr bwMode="auto">
              <a:xfrm>
                <a:off x="2079" y="158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5" name="Freeform 278"/>
              <p:cNvSpPr>
                <a:spLocks/>
              </p:cNvSpPr>
              <p:nvPr/>
            </p:nvSpPr>
            <p:spPr bwMode="auto">
              <a:xfrm>
                <a:off x="1534" y="113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6" name="Freeform 279"/>
              <p:cNvSpPr>
                <a:spLocks noEditPoints="1"/>
              </p:cNvSpPr>
              <p:nvPr/>
            </p:nvSpPr>
            <p:spPr bwMode="auto">
              <a:xfrm>
                <a:off x="1529" y="113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7" name="Freeform 280"/>
              <p:cNvSpPr>
                <a:spLocks/>
              </p:cNvSpPr>
              <p:nvPr/>
            </p:nvSpPr>
            <p:spPr bwMode="auto">
              <a:xfrm>
                <a:off x="1707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8" name="Freeform 281"/>
              <p:cNvSpPr>
                <a:spLocks noEditPoints="1"/>
              </p:cNvSpPr>
              <p:nvPr/>
            </p:nvSpPr>
            <p:spPr bwMode="auto">
              <a:xfrm>
                <a:off x="1702" y="127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89" name="Freeform 282"/>
              <p:cNvSpPr>
                <a:spLocks/>
              </p:cNvSpPr>
              <p:nvPr/>
            </p:nvSpPr>
            <p:spPr bwMode="auto">
              <a:xfrm>
                <a:off x="1591" y="118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0" name="Freeform 283"/>
              <p:cNvSpPr>
                <a:spLocks noEditPoints="1"/>
              </p:cNvSpPr>
              <p:nvPr/>
            </p:nvSpPr>
            <p:spPr bwMode="auto">
              <a:xfrm>
                <a:off x="1586" y="1178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1" name="Freeform 284"/>
              <p:cNvSpPr>
                <a:spLocks/>
              </p:cNvSpPr>
              <p:nvPr/>
            </p:nvSpPr>
            <p:spPr bwMode="auto">
              <a:xfrm>
                <a:off x="1792" y="12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2" name="Freeform 285"/>
              <p:cNvSpPr>
                <a:spLocks noEditPoints="1"/>
              </p:cNvSpPr>
              <p:nvPr/>
            </p:nvSpPr>
            <p:spPr bwMode="auto">
              <a:xfrm>
                <a:off x="1787" y="128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3" name="Freeform 286"/>
              <p:cNvSpPr>
                <a:spLocks/>
              </p:cNvSpPr>
              <p:nvPr/>
            </p:nvSpPr>
            <p:spPr bwMode="auto">
              <a:xfrm>
                <a:off x="170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4" name="Freeform 287"/>
              <p:cNvSpPr>
                <a:spLocks noEditPoints="1"/>
              </p:cNvSpPr>
              <p:nvPr/>
            </p:nvSpPr>
            <p:spPr bwMode="auto">
              <a:xfrm>
                <a:off x="1701" y="127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5" name="Freeform 288"/>
              <p:cNvSpPr>
                <a:spLocks/>
              </p:cNvSpPr>
              <p:nvPr/>
            </p:nvSpPr>
            <p:spPr bwMode="auto">
              <a:xfrm>
                <a:off x="1539" y="112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6" name="Freeform 289"/>
              <p:cNvSpPr>
                <a:spLocks noEditPoints="1"/>
              </p:cNvSpPr>
              <p:nvPr/>
            </p:nvSpPr>
            <p:spPr bwMode="auto">
              <a:xfrm>
                <a:off x="1534" y="112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7" name="Freeform 290"/>
              <p:cNvSpPr>
                <a:spLocks/>
              </p:cNvSpPr>
              <p:nvPr/>
            </p:nvSpPr>
            <p:spPr bwMode="auto">
              <a:xfrm>
                <a:off x="1582" y="120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8" name="Freeform 291"/>
              <p:cNvSpPr>
                <a:spLocks noEditPoints="1"/>
              </p:cNvSpPr>
              <p:nvPr/>
            </p:nvSpPr>
            <p:spPr bwMode="auto">
              <a:xfrm>
                <a:off x="1577" y="12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99" name="Freeform 292"/>
              <p:cNvSpPr>
                <a:spLocks/>
              </p:cNvSpPr>
              <p:nvPr/>
            </p:nvSpPr>
            <p:spPr bwMode="auto">
              <a:xfrm>
                <a:off x="1589" y="12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0" name="Freeform 293"/>
              <p:cNvSpPr>
                <a:spLocks noEditPoints="1"/>
              </p:cNvSpPr>
              <p:nvPr/>
            </p:nvSpPr>
            <p:spPr bwMode="auto">
              <a:xfrm>
                <a:off x="1584" y="122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1" name="Freeform 294"/>
              <p:cNvSpPr>
                <a:spLocks/>
              </p:cNvSpPr>
              <p:nvPr/>
            </p:nvSpPr>
            <p:spPr bwMode="auto">
              <a:xfrm>
                <a:off x="1460" y="101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2" name="Freeform 295"/>
              <p:cNvSpPr>
                <a:spLocks noEditPoints="1"/>
              </p:cNvSpPr>
              <p:nvPr/>
            </p:nvSpPr>
            <p:spPr bwMode="auto">
              <a:xfrm>
                <a:off x="1455" y="1009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3" name="Freeform 296"/>
              <p:cNvSpPr>
                <a:spLocks/>
              </p:cNvSpPr>
              <p:nvPr/>
            </p:nvSpPr>
            <p:spPr bwMode="auto">
              <a:xfrm>
                <a:off x="1475" y="104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4" name="Freeform 297"/>
              <p:cNvSpPr>
                <a:spLocks noEditPoints="1"/>
              </p:cNvSpPr>
              <p:nvPr/>
            </p:nvSpPr>
            <p:spPr bwMode="auto">
              <a:xfrm>
                <a:off x="1470" y="103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5" name="Freeform 298"/>
              <p:cNvSpPr>
                <a:spLocks/>
              </p:cNvSpPr>
              <p:nvPr/>
            </p:nvSpPr>
            <p:spPr bwMode="auto">
              <a:xfrm>
                <a:off x="1863" y="123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6" name="Freeform 299"/>
              <p:cNvSpPr>
                <a:spLocks noEditPoints="1"/>
              </p:cNvSpPr>
              <p:nvPr/>
            </p:nvSpPr>
            <p:spPr bwMode="auto">
              <a:xfrm>
                <a:off x="1858" y="122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7" name="Freeform 300"/>
              <p:cNvSpPr>
                <a:spLocks/>
              </p:cNvSpPr>
              <p:nvPr/>
            </p:nvSpPr>
            <p:spPr bwMode="auto">
              <a:xfrm>
                <a:off x="2237" y="195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8" name="Freeform 301"/>
              <p:cNvSpPr>
                <a:spLocks noEditPoints="1"/>
              </p:cNvSpPr>
              <p:nvPr/>
            </p:nvSpPr>
            <p:spPr bwMode="auto">
              <a:xfrm>
                <a:off x="2232" y="195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09" name="Freeform 302"/>
              <p:cNvSpPr>
                <a:spLocks/>
              </p:cNvSpPr>
              <p:nvPr/>
            </p:nvSpPr>
            <p:spPr bwMode="auto">
              <a:xfrm>
                <a:off x="1803" y="135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0" name="Freeform 303"/>
              <p:cNvSpPr>
                <a:spLocks noEditPoints="1"/>
              </p:cNvSpPr>
              <p:nvPr/>
            </p:nvSpPr>
            <p:spPr bwMode="auto">
              <a:xfrm>
                <a:off x="1799" y="134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1" name="Freeform 304"/>
              <p:cNvSpPr>
                <a:spLocks/>
              </p:cNvSpPr>
              <p:nvPr/>
            </p:nvSpPr>
            <p:spPr bwMode="auto">
              <a:xfrm>
                <a:off x="1266" y="692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2" name="Freeform 305"/>
              <p:cNvSpPr>
                <a:spLocks noEditPoints="1"/>
              </p:cNvSpPr>
              <p:nvPr/>
            </p:nvSpPr>
            <p:spPr bwMode="auto">
              <a:xfrm>
                <a:off x="1261" y="68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3" name="Freeform 306"/>
              <p:cNvSpPr>
                <a:spLocks/>
              </p:cNvSpPr>
              <p:nvPr/>
            </p:nvSpPr>
            <p:spPr bwMode="auto">
              <a:xfrm>
                <a:off x="1684" y="74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4" name="Freeform 307"/>
              <p:cNvSpPr>
                <a:spLocks noEditPoints="1"/>
              </p:cNvSpPr>
              <p:nvPr/>
            </p:nvSpPr>
            <p:spPr bwMode="auto">
              <a:xfrm>
                <a:off x="1679" y="73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5" name="Freeform 308"/>
              <p:cNvSpPr>
                <a:spLocks/>
              </p:cNvSpPr>
              <p:nvPr/>
            </p:nvSpPr>
            <p:spPr bwMode="auto">
              <a:xfrm>
                <a:off x="1377" y="78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6" name="Freeform 309"/>
              <p:cNvSpPr>
                <a:spLocks noEditPoints="1"/>
              </p:cNvSpPr>
              <p:nvPr/>
            </p:nvSpPr>
            <p:spPr bwMode="auto">
              <a:xfrm>
                <a:off x="1372" y="77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7" name="Freeform 310"/>
              <p:cNvSpPr>
                <a:spLocks/>
              </p:cNvSpPr>
              <p:nvPr/>
            </p:nvSpPr>
            <p:spPr bwMode="auto">
              <a:xfrm>
                <a:off x="1303" y="70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8" name="Freeform 311"/>
              <p:cNvSpPr>
                <a:spLocks noEditPoints="1"/>
              </p:cNvSpPr>
              <p:nvPr/>
            </p:nvSpPr>
            <p:spPr bwMode="auto">
              <a:xfrm>
                <a:off x="1298" y="70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19" name="Freeform 312"/>
              <p:cNvSpPr>
                <a:spLocks/>
              </p:cNvSpPr>
              <p:nvPr/>
            </p:nvSpPr>
            <p:spPr bwMode="auto">
              <a:xfrm>
                <a:off x="3014" y="297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0" name="Freeform 313"/>
              <p:cNvSpPr>
                <a:spLocks noEditPoints="1"/>
              </p:cNvSpPr>
              <p:nvPr/>
            </p:nvSpPr>
            <p:spPr bwMode="auto">
              <a:xfrm>
                <a:off x="3009" y="296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1" name="Freeform 314"/>
              <p:cNvSpPr>
                <a:spLocks/>
              </p:cNvSpPr>
              <p:nvPr/>
            </p:nvSpPr>
            <p:spPr bwMode="auto">
              <a:xfrm>
                <a:off x="3022" y="297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2" name="Freeform 315"/>
              <p:cNvSpPr>
                <a:spLocks noEditPoints="1"/>
              </p:cNvSpPr>
              <p:nvPr/>
            </p:nvSpPr>
            <p:spPr bwMode="auto">
              <a:xfrm>
                <a:off x="3017" y="296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3" name="Freeform 316"/>
              <p:cNvSpPr>
                <a:spLocks/>
              </p:cNvSpPr>
              <p:nvPr/>
            </p:nvSpPr>
            <p:spPr bwMode="auto">
              <a:xfrm>
                <a:off x="2356" y="195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4" name="Freeform 317"/>
              <p:cNvSpPr>
                <a:spLocks noEditPoints="1"/>
              </p:cNvSpPr>
              <p:nvPr/>
            </p:nvSpPr>
            <p:spPr bwMode="auto">
              <a:xfrm>
                <a:off x="2351" y="195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5" name="Freeform 318"/>
              <p:cNvSpPr>
                <a:spLocks/>
              </p:cNvSpPr>
              <p:nvPr/>
            </p:nvSpPr>
            <p:spPr bwMode="auto">
              <a:xfrm>
                <a:off x="2439" y="188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6" name="Freeform 319"/>
              <p:cNvSpPr>
                <a:spLocks noEditPoints="1"/>
              </p:cNvSpPr>
              <p:nvPr/>
            </p:nvSpPr>
            <p:spPr bwMode="auto">
              <a:xfrm>
                <a:off x="2434" y="188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7" name="Freeform 320"/>
              <p:cNvSpPr>
                <a:spLocks/>
              </p:cNvSpPr>
              <p:nvPr/>
            </p:nvSpPr>
            <p:spPr bwMode="auto">
              <a:xfrm>
                <a:off x="2798" y="222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8" name="Freeform 321"/>
              <p:cNvSpPr>
                <a:spLocks noEditPoints="1"/>
              </p:cNvSpPr>
              <p:nvPr/>
            </p:nvSpPr>
            <p:spPr bwMode="auto">
              <a:xfrm>
                <a:off x="2793" y="221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29" name="Freeform 322"/>
              <p:cNvSpPr>
                <a:spLocks/>
              </p:cNvSpPr>
              <p:nvPr/>
            </p:nvSpPr>
            <p:spPr bwMode="auto">
              <a:xfrm>
                <a:off x="2663" y="221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0" name="Freeform 323"/>
              <p:cNvSpPr>
                <a:spLocks noEditPoints="1"/>
              </p:cNvSpPr>
              <p:nvPr/>
            </p:nvSpPr>
            <p:spPr bwMode="auto">
              <a:xfrm>
                <a:off x="2658" y="220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1" name="Freeform 324"/>
              <p:cNvSpPr>
                <a:spLocks/>
              </p:cNvSpPr>
              <p:nvPr/>
            </p:nvSpPr>
            <p:spPr bwMode="auto">
              <a:xfrm>
                <a:off x="2708" y="225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2" name="Freeform 325"/>
              <p:cNvSpPr>
                <a:spLocks noEditPoints="1"/>
              </p:cNvSpPr>
              <p:nvPr/>
            </p:nvSpPr>
            <p:spPr bwMode="auto">
              <a:xfrm>
                <a:off x="2703" y="225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3" name="Freeform 326"/>
              <p:cNvSpPr>
                <a:spLocks/>
              </p:cNvSpPr>
              <p:nvPr/>
            </p:nvSpPr>
            <p:spPr bwMode="auto">
              <a:xfrm>
                <a:off x="2648" y="222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4" name="Freeform 327"/>
              <p:cNvSpPr>
                <a:spLocks noEditPoints="1"/>
              </p:cNvSpPr>
              <p:nvPr/>
            </p:nvSpPr>
            <p:spPr bwMode="auto">
              <a:xfrm>
                <a:off x="2643" y="222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5" name="Freeform 328"/>
              <p:cNvSpPr>
                <a:spLocks/>
              </p:cNvSpPr>
              <p:nvPr/>
            </p:nvSpPr>
            <p:spPr bwMode="auto">
              <a:xfrm>
                <a:off x="1527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6" name="Freeform 329"/>
              <p:cNvSpPr>
                <a:spLocks noEditPoints="1"/>
              </p:cNvSpPr>
              <p:nvPr/>
            </p:nvSpPr>
            <p:spPr bwMode="auto">
              <a:xfrm>
                <a:off x="1522" y="114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7" name="Freeform 330"/>
              <p:cNvSpPr>
                <a:spLocks/>
              </p:cNvSpPr>
              <p:nvPr/>
            </p:nvSpPr>
            <p:spPr bwMode="auto">
              <a:xfrm>
                <a:off x="1527" y="11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8" name="Freeform 331"/>
              <p:cNvSpPr>
                <a:spLocks noEditPoints="1"/>
              </p:cNvSpPr>
              <p:nvPr/>
            </p:nvSpPr>
            <p:spPr bwMode="auto">
              <a:xfrm>
                <a:off x="1522" y="115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39" name="Freeform 332"/>
              <p:cNvSpPr>
                <a:spLocks/>
              </p:cNvSpPr>
              <p:nvPr/>
            </p:nvSpPr>
            <p:spPr bwMode="auto">
              <a:xfrm>
                <a:off x="1549" y="114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0" name="Freeform 333"/>
              <p:cNvSpPr>
                <a:spLocks noEditPoints="1"/>
              </p:cNvSpPr>
              <p:nvPr/>
            </p:nvSpPr>
            <p:spPr bwMode="auto">
              <a:xfrm>
                <a:off x="1544" y="114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1" name="Freeform 334"/>
              <p:cNvSpPr>
                <a:spLocks/>
              </p:cNvSpPr>
              <p:nvPr/>
            </p:nvSpPr>
            <p:spPr bwMode="auto">
              <a:xfrm>
                <a:off x="1377" y="88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2" name="Freeform 335"/>
              <p:cNvSpPr>
                <a:spLocks noEditPoints="1"/>
              </p:cNvSpPr>
              <p:nvPr/>
            </p:nvSpPr>
            <p:spPr bwMode="auto">
              <a:xfrm>
                <a:off x="1372" y="88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3" name="Freeform 336"/>
              <p:cNvSpPr>
                <a:spLocks/>
              </p:cNvSpPr>
              <p:nvPr/>
            </p:nvSpPr>
            <p:spPr bwMode="auto">
              <a:xfrm>
                <a:off x="1774" y="114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4" name="Freeform 337"/>
              <p:cNvSpPr>
                <a:spLocks noEditPoints="1"/>
              </p:cNvSpPr>
              <p:nvPr/>
            </p:nvSpPr>
            <p:spPr bwMode="auto">
              <a:xfrm>
                <a:off x="1769" y="113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5" name="Freeform 338"/>
              <p:cNvSpPr>
                <a:spLocks/>
              </p:cNvSpPr>
              <p:nvPr/>
            </p:nvSpPr>
            <p:spPr bwMode="auto">
              <a:xfrm>
                <a:off x="1437" y="106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6" name="Freeform 339"/>
              <p:cNvSpPr>
                <a:spLocks noEditPoints="1"/>
              </p:cNvSpPr>
              <p:nvPr/>
            </p:nvSpPr>
            <p:spPr bwMode="auto">
              <a:xfrm>
                <a:off x="1432" y="10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7" name="Freeform 340"/>
              <p:cNvSpPr>
                <a:spLocks/>
              </p:cNvSpPr>
              <p:nvPr/>
            </p:nvSpPr>
            <p:spPr bwMode="auto">
              <a:xfrm>
                <a:off x="1639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8" name="Freeform 341"/>
              <p:cNvSpPr>
                <a:spLocks noEditPoints="1"/>
              </p:cNvSpPr>
              <p:nvPr/>
            </p:nvSpPr>
            <p:spPr bwMode="auto">
              <a:xfrm>
                <a:off x="1634" y="114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49" name="Freeform 342"/>
              <p:cNvSpPr>
                <a:spLocks/>
              </p:cNvSpPr>
              <p:nvPr/>
            </p:nvSpPr>
            <p:spPr bwMode="auto">
              <a:xfrm>
                <a:off x="1916" y="137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0" name="Freeform 343"/>
              <p:cNvSpPr>
                <a:spLocks noEditPoints="1"/>
              </p:cNvSpPr>
              <p:nvPr/>
            </p:nvSpPr>
            <p:spPr bwMode="auto">
              <a:xfrm>
                <a:off x="1911" y="1373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1" name="Freeform 344"/>
              <p:cNvSpPr>
                <a:spLocks/>
              </p:cNvSpPr>
              <p:nvPr/>
            </p:nvSpPr>
            <p:spPr bwMode="auto">
              <a:xfrm>
                <a:off x="1310" y="98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2" name="Freeform 345"/>
              <p:cNvSpPr>
                <a:spLocks noEditPoints="1"/>
              </p:cNvSpPr>
              <p:nvPr/>
            </p:nvSpPr>
            <p:spPr bwMode="auto">
              <a:xfrm>
                <a:off x="1305" y="97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3" name="Freeform 346"/>
              <p:cNvSpPr>
                <a:spLocks/>
              </p:cNvSpPr>
              <p:nvPr/>
            </p:nvSpPr>
            <p:spPr bwMode="auto">
              <a:xfrm>
                <a:off x="1751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4" name="Freeform 347"/>
              <p:cNvSpPr>
                <a:spLocks noEditPoints="1"/>
              </p:cNvSpPr>
              <p:nvPr/>
            </p:nvSpPr>
            <p:spPr bwMode="auto">
              <a:xfrm>
                <a:off x="1746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5" name="Freeform 348"/>
              <p:cNvSpPr>
                <a:spLocks/>
              </p:cNvSpPr>
              <p:nvPr/>
            </p:nvSpPr>
            <p:spPr bwMode="auto">
              <a:xfrm>
                <a:off x="1280" y="119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6" name="Freeform 349"/>
              <p:cNvSpPr>
                <a:spLocks noEditPoints="1"/>
              </p:cNvSpPr>
              <p:nvPr/>
            </p:nvSpPr>
            <p:spPr bwMode="auto">
              <a:xfrm>
                <a:off x="1276" y="1190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7" name="Freeform 350"/>
              <p:cNvSpPr>
                <a:spLocks/>
              </p:cNvSpPr>
              <p:nvPr/>
            </p:nvSpPr>
            <p:spPr bwMode="auto">
              <a:xfrm>
                <a:off x="2162" y="131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8" name="Freeform 351"/>
              <p:cNvSpPr>
                <a:spLocks noEditPoints="1"/>
              </p:cNvSpPr>
              <p:nvPr/>
            </p:nvSpPr>
            <p:spPr bwMode="auto">
              <a:xfrm>
                <a:off x="2157" y="130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9" name="Freeform 352"/>
              <p:cNvSpPr>
                <a:spLocks/>
              </p:cNvSpPr>
              <p:nvPr/>
            </p:nvSpPr>
            <p:spPr bwMode="auto">
              <a:xfrm>
                <a:off x="1266" y="104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0" name="Freeform 353"/>
              <p:cNvSpPr>
                <a:spLocks noEditPoints="1"/>
              </p:cNvSpPr>
              <p:nvPr/>
            </p:nvSpPr>
            <p:spPr bwMode="auto">
              <a:xfrm>
                <a:off x="1261" y="104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1" name="Freeform 354"/>
              <p:cNvSpPr>
                <a:spLocks/>
              </p:cNvSpPr>
              <p:nvPr/>
            </p:nvSpPr>
            <p:spPr bwMode="auto">
              <a:xfrm>
                <a:off x="2170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2" name="Freeform 355"/>
              <p:cNvSpPr>
                <a:spLocks noEditPoints="1"/>
              </p:cNvSpPr>
              <p:nvPr/>
            </p:nvSpPr>
            <p:spPr bwMode="auto">
              <a:xfrm>
                <a:off x="2165" y="1365"/>
                <a:ext cx="116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3" name="Freeform 356"/>
              <p:cNvSpPr>
                <a:spLocks/>
              </p:cNvSpPr>
              <p:nvPr/>
            </p:nvSpPr>
            <p:spPr bwMode="auto">
              <a:xfrm>
                <a:off x="2267" y="134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4" name="Freeform 357"/>
              <p:cNvSpPr>
                <a:spLocks noEditPoints="1"/>
              </p:cNvSpPr>
              <p:nvPr/>
            </p:nvSpPr>
            <p:spPr bwMode="auto">
              <a:xfrm>
                <a:off x="2262" y="133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5" name="Freeform 358"/>
              <p:cNvSpPr>
                <a:spLocks/>
              </p:cNvSpPr>
              <p:nvPr/>
            </p:nvSpPr>
            <p:spPr bwMode="auto">
              <a:xfrm>
                <a:off x="1310" y="112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6" name="Freeform 359"/>
              <p:cNvSpPr>
                <a:spLocks noEditPoints="1"/>
              </p:cNvSpPr>
              <p:nvPr/>
            </p:nvSpPr>
            <p:spPr bwMode="auto">
              <a:xfrm>
                <a:off x="1305" y="111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7" name="Freeform 360"/>
              <p:cNvSpPr>
                <a:spLocks/>
              </p:cNvSpPr>
              <p:nvPr/>
            </p:nvSpPr>
            <p:spPr bwMode="auto">
              <a:xfrm>
                <a:off x="1303" y="115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8" name="Freeform 361"/>
              <p:cNvSpPr>
                <a:spLocks noEditPoints="1"/>
              </p:cNvSpPr>
              <p:nvPr/>
            </p:nvSpPr>
            <p:spPr bwMode="auto">
              <a:xfrm>
                <a:off x="1298" y="115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9" name="Freeform 362"/>
              <p:cNvSpPr>
                <a:spLocks/>
              </p:cNvSpPr>
              <p:nvPr/>
            </p:nvSpPr>
            <p:spPr bwMode="auto">
              <a:xfrm>
                <a:off x="1288" y="103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0" name="Freeform 363"/>
              <p:cNvSpPr>
                <a:spLocks noEditPoints="1"/>
              </p:cNvSpPr>
              <p:nvPr/>
            </p:nvSpPr>
            <p:spPr bwMode="auto">
              <a:xfrm>
                <a:off x="1283" y="102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1" name="Freeform 364"/>
              <p:cNvSpPr>
                <a:spLocks/>
              </p:cNvSpPr>
              <p:nvPr/>
            </p:nvSpPr>
            <p:spPr bwMode="auto">
              <a:xfrm>
                <a:off x="1228" y="116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2" name="Freeform 365"/>
              <p:cNvSpPr>
                <a:spLocks noEditPoints="1"/>
              </p:cNvSpPr>
              <p:nvPr/>
            </p:nvSpPr>
            <p:spPr bwMode="auto">
              <a:xfrm>
                <a:off x="1223" y="116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3" name="Freeform 366"/>
              <p:cNvSpPr>
                <a:spLocks/>
              </p:cNvSpPr>
              <p:nvPr/>
            </p:nvSpPr>
            <p:spPr bwMode="auto">
              <a:xfrm>
                <a:off x="1370" y="81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4" name="Freeform 367"/>
              <p:cNvSpPr>
                <a:spLocks noEditPoints="1"/>
              </p:cNvSpPr>
              <p:nvPr/>
            </p:nvSpPr>
            <p:spPr bwMode="auto">
              <a:xfrm>
                <a:off x="1365" y="81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5" name="Freeform 368"/>
              <p:cNvSpPr>
                <a:spLocks/>
              </p:cNvSpPr>
              <p:nvPr/>
            </p:nvSpPr>
            <p:spPr bwMode="auto">
              <a:xfrm>
                <a:off x="1901" y="169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6" name="Freeform 369"/>
              <p:cNvSpPr>
                <a:spLocks noEditPoints="1"/>
              </p:cNvSpPr>
              <p:nvPr/>
            </p:nvSpPr>
            <p:spPr bwMode="auto">
              <a:xfrm>
                <a:off x="1896" y="1686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7" name="Freeform 370"/>
              <p:cNvSpPr>
                <a:spLocks/>
              </p:cNvSpPr>
              <p:nvPr/>
            </p:nvSpPr>
            <p:spPr bwMode="auto">
              <a:xfrm>
                <a:off x="2005" y="180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8" name="Freeform 371"/>
              <p:cNvSpPr>
                <a:spLocks noEditPoints="1"/>
              </p:cNvSpPr>
              <p:nvPr/>
            </p:nvSpPr>
            <p:spPr bwMode="auto">
              <a:xfrm>
                <a:off x="2000" y="179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9" name="Freeform 372"/>
              <p:cNvSpPr>
                <a:spLocks/>
              </p:cNvSpPr>
              <p:nvPr/>
            </p:nvSpPr>
            <p:spPr bwMode="auto">
              <a:xfrm>
                <a:off x="2125" y="176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0" name="Freeform 373"/>
              <p:cNvSpPr>
                <a:spLocks noEditPoints="1"/>
              </p:cNvSpPr>
              <p:nvPr/>
            </p:nvSpPr>
            <p:spPr bwMode="auto">
              <a:xfrm>
                <a:off x="2120" y="175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1" name="Freeform 374"/>
              <p:cNvSpPr>
                <a:spLocks/>
              </p:cNvSpPr>
              <p:nvPr/>
            </p:nvSpPr>
            <p:spPr bwMode="auto">
              <a:xfrm>
                <a:off x="1557" y="127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2" name="Freeform 375"/>
              <p:cNvSpPr>
                <a:spLocks noEditPoints="1"/>
              </p:cNvSpPr>
              <p:nvPr/>
            </p:nvSpPr>
            <p:spPr bwMode="auto">
              <a:xfrm>
                <a:off x="1552" y="1265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3" name="Freeform 376"/>
              <p:cNvSpPr>
                <a:spLocks/>
              </p:cNvSpPr>
              <p:nvPr/>
            </p:nvSpPr>
            <p:spPr bwMode="auto">
              <a:xfrm>
                <a:off x="1684" y="147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4" name="Freeform 377"/>
              <p:cNvSpPr>
                <a:spLocks noEditPoints="1"/>
              </p:cNvSpPr>
              <p:nvPr/>
            </p:nvSpPr>
            <p:spPr bwMode="auto">
              <a:xfrm>
                <a:off x="1679" y="146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5" name="Freeform 378"/>
              <p:cNvSpPr>
                <a:spLocks/>
              </p:cNvSpPr>
              <p:nvPr/>
            </p:nvSpPr>
            <p:spPr bwMode="auto">
              <a:xfrm>
                <a:off x="1542" y="1317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6" name="Freeform 379"/>
              <p:cNvSpPr>
                <a:spLocks noEditPoints="1"/>
              </p:cNvSpPr>
              <p:nvPr/>
            </p:nvSpPr>
            <p:spPr bwMode="auto">
              <a:xfrm>
                <a:off x="1537" y="131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7" name="Freeform 380"/>
              <p:cNvSpPr>
                <a:spLocks/>
              </p:cNvSpPr>
              <p:nvPr/>
            </p:nvSpPr>
            <p:spPr bwMode="auto">
              <a:xfrm>
                <a:off x="1572" y="112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8" name="Freeform 381"/>
              <p:cNvSpPr>
                <a:spLocks noEditPoints="1"/>
              </p:cNvSpPr>
              <p:nvPr/>
            </p:nvSpPr>
            <p:spPr bwMode="auto">
              <a:xfrm>
                <a:off x="1567" y="1119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9" name="Freeform 382"/>
              <p:cNvSpPr>
                <a:spLocks/>
              </p:cNvSpPr>
              <p:nvPr/>
            </p:nvSpPr>
            <p:spPr bwMode="auto">
              <a:xfrm>
                <a:off x="1549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0" name="Freeform 383"/>
              <p:cNvSpPr>
                <a:spLocks noEditPoints="1"/>
              </p:cNvSpPr>
              <p:nvPr/>
            </p:nvSpPr>
            <p:spPr bwMode="auto">
              <a:xfrm>
                <a:off x="1544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1" name="Freeform 384"/>
              <p:cNvSpPr>
                <a:spLocks/>
              </p:cNvSpPr>
              <p:nvPr/>
            </p:nvSpPr>
            <p:spPr bwMode="auto">
              <a:xfrm>
                <a:off x="1706" y="106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2" name="Freeform 385"/>
              <p:cNvSpPr>
                <a:spLocks noEditPoints="1"/>
              </p:cNvSpPr>
              <p:nvPr/>
            </p:nvSpPr>
            <p:spPr bwMode="auto">
              <a:xfrm>
                <a:off x="1701" y="106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3" name="Freeform 386"/>
              <p:cNvSpPr>
                <a:spLocks/>
              </p:cNvSpPr>
              <p:nvPr/>
            </p:nvSpPr>
            <p:spPr bwMode="auto">
              <a:xfrm>
                <a:off x="1781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4" name="Freeform 387"/>
              <p:cNvSpPr>
                <a:spLocks noEditPoints="1"/>
              </p:cNvSpPr>
              <p:nvPr/>
            </p:nvSpPr>
            <p:spPr bwMode="auto">
              <a:xfrm>
                <a:off x="1776" y="114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5" name="Freeform 388"/>
              <p:cNvSpPr>
                <a:spLocks/>
              </p:cNvSpPr>
              <p:nvPr/>
            </p:nvSpPr>
            <p:spPr bwMode="auto">
              <a:xfrm>
                <a:off x="1646" y="112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6" name="Freeform 389"/>
              <p:cNvSpPr>
                <a:spLocks noEditPoints="1"/>
              </p:cNvSpPr>
              <p:nvPr/>
            </p:nvSpPr>
            <p:spPr bwMode="auto">
              <a:xfrm>
                <a:off x="1642" y="111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7" name="Freeform 390"/>
              <p:cNvSpPr>
                <a:spLocks/>
              </p:cNvSpPr>
              <p:nvPr/>
            </p:nvSpPr>
            <p:spPr bwMode="auto">
              <a:xfrm>
                <a:off x="1975" y="149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8" name="Freeform 391"/>
              <p:cNvSpPr>
                <a:spLocks noEditPoints="1"/>
              </p:cNvSpPr>
              <p:nvPr/>
            </p:nvSpPr>
            <p:spPr bwMode="auto">
              <a:xfrm>
                <a:off x="1971" y="149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9" name="Freeform 392"/>
              <p:cNvSpPr>
                <a:spLocks/>
              </p:cNvSpPr>
              <p:nvPr/>
            </p:nvSpPr>
            <p:spPr bwMode="auto">
              <a:xfrm>
                <a:off x="2050" y="16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0" name="Freeform 393"/>
              <p:cNvSpPr>
                <a:spLocks noEditPoints="1"/>
              </p:cNvSpPr>
              <p:nvPr/>
            </p:nvSpPr>
            <p:spPr bwMode="auto">
              <a:xfrm>
                <a:off x="2045" y="16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1" name="Freeform 394"/>
              <p:cNvSpPr>
                <a:spLocks/>
              </p:cNvSpPr>
              <p:nvPr/>
            </p:nvSpPr>
            <p:spPr bwMode="auto">
              <a:xfrm>
                <a:off x="2095" y="16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2" name="Freeform 395"/>
              <p:cNvSpPr>
                <a:spLocks noEditPoints="1"/>
              </p:cNvSpPr>
              <p:nvPr/>
            </p:nvSpPr>
            <p:spPr bwMode="auto">
              <a:xfrm>
                <a:off x="2090" y="16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3" name="Freeform 396"/>
              <p:cNvSpPr>
                <a:spLocks/>
              </p:cNvSpPr>
              <p:nvPr/>
            </p:nvSpPr>
            <p:spPr bwMode="auto">
              <a:xfrm>
                <a:off x="1848" y="1463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4" name="Freeform 397"/>
              <p:cNvSpPr>
                <a:spLocks noEditPoints="1"/>
              </p:cNvSpPr>
              <p:nvPr/>
            </p:nvSpPr>
            <p:spPr bwMode="auto">
              <a:xfrm>
                <a:off x="1843" y="145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5" name="Freeform 398"/>
              <p:cNvSpPr>
                <a:spLocks/>
              </p:cNvSpPr>
              <p:nvPr/>
            </p:nvSpPr>
            <p:spPr bwMode="auto">
              <a:xfrm>
                <a:off x="1893" y="147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6" name="Freeform 399"/>
              <p:cNvSpPr>
                <a:spLocks noEditPoints="1"/>
              </p:cNvSpPr>
              <p:nvPr/>
            </p:nvSpPr>
            <p:spPr bwMode="auto">
              <a:xfrm>
                <a:off x="1888" y="147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7" name="Freeform 400"/>
              <p:cNvSpPr>
                <a:spLocks/>
              </p:cNvSpPr>
              <p:nvPr/>
            </p:nvSpPr>
            <p:spPr bwMode="auto">
              <a:xfrm>
                <a:off x="1632" y="126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8" name="Freeform 401"/>
              <p:cNvSpPr>
                <a:spLocks noEditPoints="1"/>
              </p:cNvSpPr>
              <p:nvPr/>
            </p:nvSpPr>
            <p:spPr bwMode="auto">
              <a:xfrm>
                <a:off x="1627" y="126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9" name="Freeform 402"/>
              <p:cNvSpPr>
                <a:spLocks/>
              </p:cNvSpPr>
              <p:nvPr/>
            </p:nvSpPr>
            <p:spPr bwMode="auto">
              <a:xfrm>
                <a:off x="1564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0" name="Freeform 403"/>
              <p:cNvSpPr>
                <a:spLocks noEditPoints="1"/>
              </p:cNvSpPr>
              <p:nvPr/>
            </p:nvSpPr>
            <p:spPr bwMode="auto">
              <a:xfrm>
                <a:off x="1559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1" name="Freeform 404"/>
              <p:cNvSpPr>
                <a:spLocks/>
              </p:cNvSpPr>
              <p:nvPr/>
            </p:nvSpPr>
            <p:spPr bwMode="auto">
              <a:xfrm>
                <a:off x="1632" y="12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2" name="Freeform 405"/>
              <p:cNvSpPr>
                <a:spLocks noEditPoints="1"/>
              </p:cNvSpPr>
              <p:nvPr/>
            </p:nvSpPr>
            <p:spPr bwMode="auto">
              <a:xfrm>
                <a:off x="1627" y="121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3" name="Freeform 406"/>
              <p:cNvSpPr>
                <a:spLocks/>
              </p:cNvSpPr>
              <p:nvPr/>
            </p:nvSpPr>
            <p:spPr bwMode="auto">
              <a:xfrm>
                <a:off x="1602" y="124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13" name="Group 608"/>
            <p:cNvGrpSpPr>
              <a:grpSpLocks/>
            </p:cNvGrpSpPr>
            <p:nvPr/>
          </p:nvGrpSpPr>
          <p:grpSpPr bwMode="auto">
            <a:xfrm>
              <a:off x="2001838" y="1225550"/>
              <a:ext cx="3541713" cy="3614738"/>
              <a:chOff x="1261" y="772"/>
              <a:chExt cx="2231" cy="2277"/>
            </a:xfrm>
          </p:grpSpPr>
          <p:sp>
            <p:nvSpPr>
              <p:cNvPr id="2214" name="Freeform 408"/>
              <p:cNvSpPr>
                <a:spLocks noEditPoints="1"/>
              </p:cNvSpPr>
              <p:nvPr/>
            </p:nvSpPr>
            <p:spPr bwMode="auto">
              <a:xfrm>
                <a:off x="1597" y="123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5" name="Freeform 409"/>
              <p:cNvSpPr>
                <a:spLocks/>
              </p:cNvSpPr>
              <p:nvPr/>
            </p:nvSpPr>
            <p:spPr bwMode="auto">
              <a:xfrm>
                <a:off x="1632" y="123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6" name="Freeform 410"/>
              <p:cNvSpPr>
                <a:spLocks noEditPoints="1"/>
              </p:cNvSpPr>
              <p:nvPr/>
            </p:nvSpPr>
            <p:spPr bwMode="auto">
              <a:xfrm>
                <a:off x="1627" y="123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7" name="Freeform 411"/>
              <p:cNvSpPr>
                <a:spLocks/>
              </p:cNvSpPr>
              <p:nvPr/>
            </p:nvSpPr>
            <p:spPr bwMode="auto">
              <a:xfrm>
                <a:off x="1721" y="1282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8" name="Freeform 412"/>
              <p:cNvSpPr>
                <a:spLocks noEditPoints="1"/>
              </p:cNvSpPr>
              <p:nvPr/>
            </p:nvSpPr>
            <p:spPr bwMode="auto">
              <a:xfrm>
                <a:off x="1716" y="127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9" name="Freeform 413"/>
              <p:cNvSpPr>
                <a:spLocks/>
              </p:cNvSpPr>
              <p:nvPr/>
            </p:nvSpPr>
            <p:spPr bwMode="auto">
              <a:xfrm>
                <a:off x="1796" y="134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0" name="Freeform 414"/>
              <p:cNvSpPr>
                <a:spLocks noEditPoints="1"/>
              </p:cNvSpPr>
              <p:nvPr/>
            </p:nvSpPr>
            <p:spPr bwMode="auto">
              <a:xfrm>
                <a:off x="1791" y="133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1" name="Freeform 415"/>
              <p:cNvSpPr>
                <a:spLocks/>
              </p:cNvSpPr>
              <p:nvPr/>
            </p:nvSpPr>
            <p:spPr bwMode="auto">
              <a:xfrm>
                <a:off x="1855" y="144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2" name="Freeform 416"/>
              <p:cNvSpPr>
                <a:spLocks noEditPoints="1"/>
              </p:cNvSpPr>
              <p:nvPr/>
            </p:nvSpPr>
            <p:spPr bwMode="auto">
              <a:xfrm>
                <a:off x="1851" y="143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3" name="Freeform 417"/>
              <p:cNvSpPr>
                <a:spLocks/>
              </p:cNvSpPr>
              <p:nvPr/>
            </p:nvSpPr>
            <p:spPr bwMode="auto">
              <a:xfrm>
                <a:off x="1557" y="115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4" name="Freeform 418"/>
              <p:cNvSpPr>
                <a:spLocks noEditPoints="1"/>
              </p:cNvSpPr>
              <p:nvPr/>
            </p:nvSpPr>
            <p:spPr bwMode="auto">
              <a:xfrm>
                <a:off x="1552" y="1149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5" name="Freeform 419"/>
              <p:cNvSpPr>
                <a:spLocks/>
              </p:cNvSpPr>
              <p:nvPr/>
            </p:nvSpPr>
            <p:spPr bwMode="auto">
              <a:xfrm>
                <a:off x="1706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6" name="Freeform 420"/>
              <p:cNvSpPr>
                <a:spLocks noEditPoints="1"/>
              </p:cNvSpPr>
              <p:nvPr/>
            </p:nvSpPr>
            <p:spPr bwMode="auto">
              <a:xfrm>
                <a:off x="1701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7" name="Freeform 421"/>
              <p:cNvSpPr>
                <a:spLocks/>
              </p:cNvSpPr>
              <p:nvPr/>
            </p:nvSpPr>
            <p:spPr bwMode="auto">
              <a:xfrm>
                <a:off x="1646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8" name="Freeform 422"/>
              <p:cNvSpPr>
                <a:spLocks noEditPoints="1"/>
              </p:cNvSpPr>
              <p:nvPr/>
            </p:nvSpPr>
            <p:spPr bwMode="auto">
              <a:xfrm>
                <a:off x="1642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29" name="Freeform 423"/>
              <p:cNvSpPr>
                <a:spLocks/>
              </p:cNvSpPr>
              <p:nvPr/>
            </p:nvSpPr>
            <p:spPr bwMode="auto">
              <a:xfrm>
                <a:off x="1654" y="129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0" name="Freeform 424"/>
              <p:cNvSpPr>
                <a:spLocks noEditPoints="1"/>
              </p:cNvSpPr>
              <p:nvPr/>
            </p:nvSpPr>
            <p:spPr bwMode="auto">
              <a:xfrm>
                <a:off x="1649" y="12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1" name="Freeform 425"/>
              <p:cNvSpPr>
                <a:spLocks/>
              </p:cNvSpPr>
              <p:nvPr/>
            </p:nvSpPr>
            <p:spPr bwMode="auto">
              <a:xfrm>
                <a:off x="1699" y="1276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2" name="Freeform 426"/>
              <p:cNvSpPr>
                <a:spLocks noEditPoints="1"/>
              </p:cNvSpPr>
              <p:nvPr/>
            </p:nvSpPr>
            <p:spPr bwMode="auto">
              <a:xfrm>
                <a:off x="1694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3" name="Freeform 427"/>
              <p:cNvSpPr>
                <a:spLocks/>
              </p:cNvSpPr>
              <p:nvPr/>
            </p:nvSpPr>
            <p:spPr bwMode="auto">
              <a:xfrm>
                <a:off x="1766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4" name="Freeform 428"/>
              <p:cNvSpPr>
                <a:spLocks noEditPoints="1"/>
              </p:cNvSpPr>
              <p:nvPr/>
            </p:nvSpPr>
            <p:spPr bwMode="auto">
              <a:xfrm>
                <a:off x="1761" y="1365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5" name="Freeform 429"/>
              <p:cNvSpPr>
                <a:spLocks/>
              </p:cNvSpPr>
              <p:nvPr/>
            </p:nvSpPr>
            <p:spPr bwMode="auto">
              <a:xfrm>
                <a:off x="1676" y="122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6" name="Freeform 430"/>
              <p:cNvSpPr>
                <a:spLocks noEditPoints="1"/>
              </p:cNvSpPr>
              <p:nvPr/>
            </p:nvSpPr>
            <p:spPr bwMode="auto">
              <a:xfrm>
                <a:off x="1671" y="121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7" name="Freeform 431"/>
              <p:cNvSpPr>
                <a:spLocks/>
              </p:cNvSpPr>
              <p:nvPr/>
            </p:nvSpPr>
            <p:spPr bwMode="auto">
              <a:xfrm>
                <a:off x="1684" y="14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8" name="Freeform 432"/>
              <p:cNvSpPr>
                <a:spLocks noEditPoints="1"/>
              </p:cNvSpPr>
              <p:nvPr/>
            </p:nvSpPr>
            <p:spPr bwMode="auto">
              <a:xfrm>
                <a:off x="1679" y="143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39" name="Freeform 433"/>
              <p:cNvSpPr>
                <a:spLocks/>
              </p:cNvSpPr>
              <p:nvPr/>
            </p:nvSpPr>
            <p:spPr bwMode="auto">
              <a:xfrm>
                <a:off x="1789" y="138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0" name="Freeform 434"/>
              <p:cNvSpPr>
                <a:spLocks noEditPoints="1"/>
              </p:cNvSpPr>
              <p:nvPr/>
            </p:nvSpPr>
            <p:spPr bwMode="auto">
              <a:xfrm>
                <a:off x="1784" y="137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1" name="Freeform 435"/>
              <p:cNvSpPr>
                <a:spLocks/>
              </p:cNvSpPr>
              <p:nvPr/>
            </p:nvSpPr>
            <p:spPr bwMode="auto">
              <a:xfrm>
                <a:off x="1721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2" name="Freeform 436"/>
              <p:cNvSpPr>
                <a:spLocks noEditPoints="1"/>
              </p:cNvSpPr>
              <p:nvPr/>
            </p:nvSpPr>
            <p:spPr bwMode="auto">
              <a:xfrm>
                <a:off x="1716" y="128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3" name="Freeform 437"/>
              <p:cNvSpPr>
                <a:spLocks/>
              </p:cNvSpPr>
              <p:nvPr/>
            </p:nvSpPr>
            <p:spPr bwMode="auto">
              <a:xfrm>
                <a:off x="2073" y="158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4" name="Freeform 438"/>
              <p:cNvSpPr>
                <a:spLocks noEditPoints="1"/>
              </p:cNvSpPr>
              <p:nvPr/>
            </p:nvSpPr>
            <p:spPr bwMode="auto">
              <a:xfrm>
                <a:off x="2068" y="1583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5" name="Freeform 439"/>
              <p:cNvSpPr>
                <a:spLocks/>
              </p:cNvSpPr>
              <p:nvPr/>
            </p:nvSpPr>
            <p:spPr bwMode="auto">
              <a:xfrm>
                <a:off x="1908" y="146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6" name="Freeform 440"/>
              <p:cNvSpPr>
                <a:spLocks noEditPoints="1"/>
              </p:cNvSpPr>
              <p:nvPr/>
            </p:nvSpPr>
            <p:spPr bwMode="auto">
              <a:xfrm>
                <a:off x="1903" y="14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7" name="Freeform 441"/>
              <p:cNvSpPr>
                <a:spLocks/>
              </p:cNvSpPr>
              <p:nvPr/>
            </p:nvSpPr>
            <p:spPr bwMode="auto">
              <a:xfrm>
                <a:off x="1676" y="144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8" name="Freeform 442"/>
              <p:cNvSpPr>
                <a:spLocks noEditPoints="1"/>
              </p:cNvSpPr>
              <p:nvPr/>
            </p:nvSpPr>
            <p:spPr bwMode="auto">
              <a:xfrm>
                <a:off x="1671" y="144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9" name="Freeform 443"/>
              <p:cNvSpPr>
                <a:spLocks/>
              </p:cNvSpPr>
              <p:nvPr/>
            </p:nvSpPr>
            <p:spPr bwMode="auto">
              <a:xfrm>
                <a:off x="1729" y="136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0" name="Freeform 444"/>
              <p:cNvSpPr>
                <a:spLocks noEditPoints="1"/>
              </p:cNvSpPr>
              <p:nvPr/>
            </p:nvSpPr>
            <p:spPr bwMode="auto">
              <a:xfrm>
                <a:off x="1724" y="1365"/>
                <a:ext cx="116" cy="113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1" name="Freeform 445"/>
              <p:cNvSpPr>
                <a:spLocks/>
              </p:cNvSpPr>
              <p:nvPr/>
            </p:nvSpPr>
            <p:spPr bwMode="auto">
              <a:xfrm>
                <a:off x="1744" y="127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2" name="Freeform 446"/>
              <p:cNvSpPr>
                <a:spLocks noEditPoints="1"/>
              </p:cNvSpPr>
              <p:nvPr/>
            </p:nvSpPr>
            <p:spPr bwMode="auto">
              <a:xfrm>
                <a:off x="1739" y="1268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3" name="Freeform 447"/>
              <p:cNvSpPr>
                <a:spLocks/>
              </p:cNvSpPr>
              <p:nvPr/>
            </p:nvSpPr>
            <p:spPr bwMode="auto">
              <a:xfrm>
                <a:off x="1624" y="132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4" name="Freeform 448"/>
              <p:cNvSpPr>
                <a:spLocks noEditPoints="1"/>
              </p:cNvSpPr>
              <p:nvPr/>
            </p:nvSpPr>
            <p:spPr bwMode="auto">
              <a:xfrm>
                <a:off x="1619" y="132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5" name="Freeform 449"/>
              <p:cNvSpPr>
                <a:spLocks/>
              </p:cNvSpPr>
              <p:nvPr/>
            </p:nvSpPr>
            <p:spPr bwMode="auto">
              <a:xfrm>
                <a:off x="1497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6" name="Freeform 450"/>
              <p:cNvSpPr>
                <a:spLocks noEditPoints="1"/>
              </p:cNvSpPr>
              <p:nvPr/>
            </p:nvSpPr>
            <p:spPr bwMode="auto">
              <a:xfrm>
                <a:off x="1492" y="127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7" name="Freeform 451"/>
              <p:cNvSpPr>
                <a:spLocks/>
              </p:cNvSpPr>
              <p:nvPr/>
            </p:nvSpPr>
            <p:spPr bwMode="auto">
              <a:xfrm>
                <a:off x="1624" y="13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8" name="Freeform 452"/>
              <p:cNvSpPr>
                <a:spLocks noEditPoints="1"/>
              </p:cNvSpPr>
              <p:nvPr/>
            </p:nvSpPr>
            <p:spPr bwMode="auto">
              <a:xfrm>
                <a:off x="1619" y="135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9" name="Freeform 453"/>
              <p:cNvSpPr>
                <a:spLocks/>
              </p:cNvSpPr>
              <p:nvPr/>
            </p:nvSpPr>
            <p:spPr bwMode="auto">
              <a:xfrm>
                <a:off x="1564" y="127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0" name="Freeform 454"/>
              <p:cNvSpPr>
                <a:spLocks noEditPoints="1"/>
              </p:cNvSpPr>
              <p:nvPr/>
            </p:nvSpPr>
            <p:spPr bwMode="auto">
              <a:xfrm>
                <a:off x="1559" y="126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1" name="Freeform 455"/>
              <p:cNvSpPr>
                <a:spLocks/>
              </p:cNvSpPr>
              <p:nvPr/>
            </p:nvSpPr>
            <p:spPr bwMode="auto">
              <a:xfrm>
                <a:off x="1661" y="139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2" name="Freeform 456"/>
              <p:cNvSpPr>
                <a:spLocks noEditPoints="1"/>
              </p:cNvSpPr>
              <p:nvPr/>
            </p:nvSpPr>
            <p:spPr bwMode="auto">
              <a:xfrm>
                <a:off x="1656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3" name="Freeform 457"/>
              <p:cNvSpPr>
                <a:spLocks/>
              </p:cNvSpPr>
              <p:nvPr/>
            </p:nvSpPr>
            <p:spPr bwMode="auto">
              <a:xfrm>
                <a:off x="1564" y="126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4" name="Freeform 458"/>
              <p:cNvSpPr>
                <a:spLocks noEditPoints="1"/>
              </p:cNvSpPr>
              <p:nvPr/>
            </p:nvSpPr>
            <p:spPr bwMode="auto">
              <a:xfrm>
                <a:off x="1559" y="126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5" name="Freeform 459"/>
              <p:cNvSpPr>
                <a:spLocks/>
              </p:cNvSpPr>
              <p:nvPr/>
            </p:nvSpPr>
            <p:spPr bwMode="auto">
              <a:xfrm>
                <a:off x="1549" y="121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6" name="Freeform 460"/>
              <p:cNvSpPr>
                <a:spLocks noEditPoints="1"/>
              </p:cNvSpPr>
              <p:nvPr/>
            </p:nvSpPr>
            <p:spPr bwMode="auto">
              <a:xfrm>
                <a:off x="1544" y="121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7" name="Freeform 461"/>
              <p:cNvSpPr>
                <a:spLocks/>
              </p:cNvSpPr>
              <p:nvPr/>
            </p:nvSpPr>
            <p:spPr bwMode="auto">
              <a:xfrm>
                <a:off x="1542" y="119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8" name="Freeform 462"/>
              <p:cNvSpPr>
                <a:spLocks noEditPoints="1"/>
              </p:cNvSpPr>
              <p:nvPr/>
            </p:nvSpPr>
            <p:spPr bwMode="auto">
              <a:xfrm>
                <a:off x="1537" y="1186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69" name="Freeform 463"/>
              <p:cNvSpPr>
                <a:spLocks/>
              </p:cNvSpPr>
              <p:nvPr/>
            </p:nvSpPr>
            <p:spPr bwMode="auto">
              <a:xfrm>
                <a:off x="1542" y="128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0" name="Freeform 464"/>
              <p:cNvSpPr>
                <a:spLocks noEditPoints="1"/>
              </p:cNvSpPr>
              <p:nvPr/>
            </p:nvSpPr>
            <p:spPr bwMode="auto">
              <a:xfrm>
                <a:off x="1537" y="1280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1" name="Freeform 465"/>
              <p:cNvSpPr>
                <a:spLocks/>
              </p:cNvSpPr>
              <p:nvPr/>
            </p:nvSpPr>
            <p:spPr bwMode="auto">
              <a:xfrm>
                <a:off x="1564" y="12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2" name="Freeform 466"/>
              <p:cNvSpPr>
                <a:spLocks noEditPoints="1"/>
              </p:cNvSpPr>
              <p:nvPr/>
            </p:nvSpPr>
            <p:spPr bwMode="auto">
              <a:xfrm>
                <a:off x="1559" y="125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3" name="Freeform 467"/>
              <p:cNvSpPr>
                <a:spLocks/>
              </p:cNvSpPr>
              <p:nvPr/>
            </p:nvSpPr>
            <p:spPr bwMode="auto">
              <a:xfrm>
                <a:off x="1512" y="124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4" name="Freeform 468"/>
              <p:cNvSpPr>
                <a:spLocks noEditPoints="1"/>
              </p:cNvSpPr>
              <p:nvPr/>
            </p:nvSpPr>
            <p:spPr bwMode="auto">
              <a:xfrm>
                <a:off x="1507" y="124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5" name="Freeform 469"/>
              <p:cNvSpPr>
                <a:spLocks/>
              </p:cNvSpPr>
              <p:nvPr/>
            </p:nvSpPr>
            <p:spPr bwMode="auto">
              <a:xfrm>
                <a:off x="1706" y="152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6" name="Freeform 470"/>
              <p:cNvSpPr>
                <a:spLocks noEditPoints="1"/>
              </p:cNvSpPr>
              <p:nvPr/>
            </p:nvSpPr>
            <p:spPr bwMode="auto">
              <a:xfrm>
                <a:off x="1701" y="151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7" name="Freeform 471"/>
              <p:cNvSpPr>
                <a:spLocks/>
              </p:cNvSpPr>
              <p:nvPr/>
            </p:nvSpPr>
            <p:spPr bwMode="auto">
              <a:xfrm>
                <a:off x="1646" y="137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8" name="Freeform 472"/>
              <p:cNvSpPr>
                <a:spLocks noEditPoints="1"/>
              </p:cNvSpPr>
              <p:nvPr/>
            </p:nvSpPr>
            <p:spPr bwMode="auto">
              <a:xfrm>
                <a:off x="1642" y="136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79" name="Freeform 473"/>
              <p:cNvSpPr>
                <a:spLocks/>
              </p:cNvSpPr>
              <p:nvPr/>
            </p:nvSpPr>
            <p:spPr bwMode="auto">
              <a:xfrm>
                <a:off x="1422" y="117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0" name="Freeform 474"/>
              <p:cNvSpPr>
                <a:spLocks noEditPoints="1"/>
              </p:cNvSpPr>
              <p:nvPr/>
            </p:nvSpPr>
            <p:spPr bwMode="auto">
              <a:xfrm>
                <a:off x="1417" y="117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1" name="Freeform 475"/>
              <p:cNvSpPr>
                <a:spLocks/>
              </p:cNvSpPr>
              <p:nvPr/>
            </p:nvSpPr>
            <p:spPr bwMode="auto">
              <a:xfrm>
                <a:off x="1998" y="174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2" name="Freeform 476"/>
              <p:cNvSpPr>
                <a:spLocks noEditPoints="1"/>
              </p:cNvSpPr>
              <p:nvPr/>
            </p:nvSpPr>
            <p:spPr bwMode="auto">
              <a:xfrm>
                <a:off x="1993" y="174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3" name="Freeform 477"/>
              <p:cNvSpPr>
                <a:spLocks/>
              </p:cNvSpPr>
              <p:nvPr/>
            </p:nvSpPr>
            <p:spPr bwMode="auto">
              <a:xfrm>
                <a:off x="1699" y="135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4" name="Freeform 478"/>
              <p:cNvSpPr>
                <a:spLocks noEditPoints="1"/>
              </p:cNvSpPr>
              <p:nvPr/>
            </p:nvSpPr>
            <p:spPr bwMode="auto">
              <a:xfrm>
                <a:off x="1694" y="134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5" name="Freeform 479"/>
              <p:cNvSpPr>
                <a:spLocks/>
              </p:cNvSpPr>
              <p:nvPr/>
            </p:nvSpPr>
            <p:spPr bwMode="auto">
              <a:xfrm>
                <a:off x="1572" y="130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6" name="Freeform 480"/>
              <p:cNvSpPr>
                <a:spLocks noEditPoints="1"/>
              </p:cNvSpPr>
              <p:nvPr/>
            </p:nvSpPr>
            <p:spPr bwMode="auto">
              <a:xfrm>
                <a:off x="1567" y="1303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7" name="Freeform 481"/>
              <p:cNvSpPr>
                <a:spLocks/>
              </p:cNvSpPr>
              <p:nvPr/>
            </p:nvSpPr>
            <p:spPr bwMode="auto">
              <a:xfrm>
                <a:off x="1542" y="1305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8" name="Freeform 482"/>
              <p:cNvSpPr>
                <a:spLocks noEditPoints="1"/>
              </p:cNvSpPr>
              <p:nvPr/>
            </p:nvSpPr>
            <p:spPr bwMode="auto">
              <a:xfrm>
                <a:off x="1537" y="130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89" name="Freeform 483"/>
              <p:cNvSpPr>
                <a:spLocks/>
              </p:cNvSpPr>
              <p:nvPr/>
            </p:nvSpPr>
            <p:spPr bwMode="auto">
              <a:xfrm>
                <a:off x="1534" y="129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0" name="Freeform 484"/>
              <p:cNvSpPr>
                <a:spLocks noEditPoints="1"/>
              </p:cNvSpPr>
              <p:nvPr/>
            </p:nvSpPr>
            <p:spPr bwMode="auto">
              <a:xfrm>
                <a:off x="1529" y="129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1" name="Freeform 485"/>
              <p:cNvSpPr>
                <a:spLocks/>
              </p:cNvSpPr>
              <p:nvPr/>
            </p:nvSpPr>
            <p:spPr bwMode="auto">
              <a:xfrm>
                <a:off x="1624" y="140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2" name="Freeform 486"/>
              <p:cNvSpPr>
                <a:spLocks noEditPoints="1"/>
              </p:cNvSpPr>
              <p:nvPr/>
            </p:nvSpPr>
            <p:spPr bwMode="auto">
              <a:xfrm>
                <a:off x="1619" y="140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3" name="Freeform 487"/>
              <p:cNvSpPr>
                <a:spLocks/>
              </p:cNvSpPr>
              <p:nvPr/>
            </p:nvSpPr>
            <p:spPr bwMode="auto">
              <a:xfrm>
                <a:off x="1602" y="141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4" name="Freeform 488"/>
              <p:cNvSpPr>
                <a:spLocks noEditPoints="1"/>
              </p:cNvSpPr>
              <p:nvPr/>
            </p:nvSpPr>
            <p:spPr bwMode="auto">
              <a:xfrm>
                <a:off x="1597" y="140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5" name="Freeform 489"/>
              <p:cNvSpPr>
                <a:spLocks/>
              </p:cNvSpPr>
              <p:nvPr/>
            </p:nvSpPr>
            <p:spPr bwMode="auto">
              <a:xfrm>
                <a:off x="1415" y="120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6" name="Freeform 490"/>
              <p:cNvSpPr>
                <a:spLocks noEditPoints="1"/>
              </p:cNvSpPr>
              <p:nvPr/>
            </p:nvSpPr>
            <p:spPr bwMode="auto">
              <a:xfrm>
                <a:off x="1410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7" name="Freeform 491"/>
              <p:cNvSpPr>
                <a:spLocks/>
              </p:cNvSpPr>
              <p:nvPr/>
            </p:nvSpPr>
            <p:spPr bwMode="auto">
              <a:xfrm>
                <a:off x="1504" y="126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8" name="Freeform 492"/>
              <p:cNvSpPr>
                <a:spLocks noEditPoints="1"/>
              </p:cNvSpPr>
              <p:nvPr/>
            </p:nvSpPr>
            <p:spPr bwMode="auto">
              <a:xfrm>
                <a:off x="1499" y="125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99" name="Freeform 493"/>
              <p:cNvSpPr>
                <a:spLocks/>
              </p:cNvSpPr>
              <p:nvPr/>
            </p:nvSpPr>
            <p:spPr bwMode="auto">
              <a:xfrm>
                <a:off x="1886" y="159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0" name="Freeform 494"/>
              <p:cNvSpPr>
                <a:spLocks noEditPoints="1"/>
              </p:cNvSpPr>
              <p:nvPr/>
            </p:nvSpPr>
            <p:spPr bwMode="auto">
              <a:xfrm>
                <a:off x="1881" y="1589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1" name="Freeform 495"/>
              <p:cNvSpPr>
                <a:spLocks/>
              </p:cNvSpPr>
              <p:nvPr/>
            </p:nvSpPr>
            <p:spPr bwMode="auto">
              <a:xfrm>
                <a:off x="1938" y="1571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2" name="Freeform 496"/>
              <p:cNvSpPr>
                <a:spLocks noEditPoints="1"/>
              </p:cNvSpPr>
              <p:nvPr/>
            </p:nvSpPr>
            <p:spPr bwMode="auto">
              <a:xfrm>
                <a:off x="1933" y="156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3" name="Freeform 497"/>
              <p:cNvSpPr>
                <a:spLocks/>
              </p:cNvSpPr>
              <p:nvPr/>
            </p:nvSpPr>
            <p:spPr bwMode="auto">
              <a:xfrm>
                <a:off x="1415" y="9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4" name="Freeform 498"/>
              <p:cNvSpPr>
                <a:spLocks noEditPoints="1"/>
              </p:cNvSpPr>
              <p:nvPr/>
            </p:nvSpPr>
            <p:spPr bwMode="auto">
              <a:xfrm>
                <a:off x="1410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5" name="Freeform 499"/>
              <p:cNvSpPr>
                <a:spLocks/>
              </p:cNvSpPr>
              <p:nvPr/>
            </p:nvSpPr>
            <p:spPr bwMode="auto">
              <a:xfrm>
                <a:off x="1422" y="116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6" name="Freeform 500"/>
              <p:cNvSpPr>
                <a:spLocks noEditPoints="1"/>
              </p:cNvSpPr>
              <p:nvPr/>
            </p:nvSpPr>
            <p:spPr bwMode="auto">
              <a:xfrm>
                <a:off x="1417" y="115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7" name="Freeform 501"/>
              <p:cNvSpPr>
                <a:spLocks/>
              </p:cNvSpPr>
              <p:nvPr/>
            </p:nvSpPr>
            <p:spPr bwMode="auto">
              <a:xfrm>
                <a:off x="1519" y="122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8" name="Freeform 502"/>
              <p:cNvSpPr>
                <a:spLocks noEditPoints="1"/>
              </p:cNvSpPr>
              <p:nvPr/>
            </p:nvSpPr>
            <p:spPr bwMode="auto">
              <a:xfrm>
                <a:off x="1514" y="1218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09" name="Freeform 503"/>
              <p:cNvSpPr>
                <a:spLocks/>
              </p:cNvSpPr>
              <p:nvPr/>
            </p:nvSpPr>
            <p:spPr bwMode="auto">
              <a:xfrm>
                <a:off x="1400" y="112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0" name="Freeform 504"/>
              <p:cNvSpPr>
                <a:spLocks noEditPoints="1"/>
              </p:cNvSpPr>
              <p:nvPr/>
            </p:nvSpPr>
            <p:spPr bwMode="auto">
              <a:xfrm>
                <a:off x="1395" y="111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1" name="Freeform 505"/>
              <p:cNvSpPr>
                <a:spLocks/>
              </p:cNvSpPr>
              <p:nvPr/>
            </p:nvSpPr>
            <p:spPr bwMode="auto">
              <a:xfrm>
                <a:off x="1504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2" name="Freeform 506"/>
              <p:cNvSpPr>
                <a:spLocks noEditPoints="1"/>
              </p:cNvSpPr>
              <p:nvPr/>
            </p:nvSpPr>
            <p:spPr bwMode="auto">
              <a:xfrm>
                <a:off x="1499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3" name="Freeform 507"/>
              <p:cNvSpPr>
                <a:spLocks/>
              </p:cNvSpPr>
              <p:nvPr/>
            </p:nvSpPr>
            <p:spPr bwMode="auto">
              <a:xfrm>
                <a:off x="1475" y="116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4" name="Freeform 508"/>
              <p:cNvSpPr>
                <a:spLocks noEditPoints="1"/>
              </p:cNvSpPr>
              <p:nvPr/>
            </p:nvSpPr>
            <p:spPr bwMode="auto">
              <a:xfrm>
                <a:off x="1470" y="116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5" name="Freeform 509"/>
              <p:cNvSpPr>
                <a:spLocks/>
              </p:cNvSpPr>
              <p:nvPr/>
            </p:nvSpPr>
            <p:spPr bwMode="auto">
              <a:xfrm>
                <a:off x="1489" y="120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6" name="Freeform 510"/>
              <p:cNvSpPr>
                <a:spLocks noEditPoints="1"/>
              </p:cNvSpPr>
              <p:nvPr/>
            </p:nvSpPr>
            <p:spPr bwMode="auto">
              <a:xfrm>
                <a:off x="1485" y="119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7" name="Freeform 511"/>
              <p:cNvSpPr>
                <a:spLocks/>
              </p:cNvSpPr>
              <p:nvPr/>
            </p:nvSpPr>
            <p:spPr bwMode="auto">
              <a:xfrm>
                <a:off x="1534" y="122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8" name="Freeform 512"/>
              <p:cNvSpPr>
                <a:spLocks noEditPoints="1"/>
              </p:cNvSpPr>
              <p:nvPr/>
            </p:nvSpPr>
            <p:spPr bwMode="auto">
              <a:xfrm>
                <a:off x="1529" y="122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19" name="Freeform 513"/>
              <p:cNvSpPr>
                <a:spLocks/>
              </p:cNvSpPr>
              <p:nvPr/>
            </p:nvSpPr>
            <p:spPr bwMode="auto">
              <a:xfrm>
                <a:off x="1602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0" name="Freeform 514"/>
              <p:cNvSpPr>
                <a:spLocks noEditPoints="1"/>
              </p:cNvSpPr>
              <p:nvPr/>
            </p:nvSpPr>
            <p:spPr bwMode="auto">
              <a:xfrm>
                <a:off x="1597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1" name="Freeform 515"/>
              <p:cNvSpPr>
                <a:spLocks/>
              </p:cNvSpPr>
              <p:nvPr/>
            </p:nvSpPr>
            <p:spPr bwMode="auto">
              <a:xfrm>
                <a:off x="1557" y="1276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2" name="Freeform 516"/>
              <p:cNvSpPr>
                <a:spLocks noEditPoints="1"/>
              </p:cNvSpPr>
              <p:nvPr/>
            </p:nvSpPr>
            <p:spPr bwMode="auto">
              <a:xfrm>
                <a:off x="1552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3" name="Freeform 517"/>
              <p:cNvSpPr>
                <a:spLocks/>
              </p:cNvSpPr>
              <p:nvPr/>
            </p:nvSpPr>
            <p:spPr bwMode="auto">
              <a:xfrm>
                <a:off x="1594" y="133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4" name="Freeform 518"/>
              <p:cNvSpPr>
                <a:spLocks noEditPoints="1"/>
              </p:cNvSpPr>
              <p:nvPr/>
            </p:nvSpPr>
            <p:spPr bwMode="auto">
              <a:xfrm>
                <a:off x="1589" y="132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5" name="Freeform 519"/>
              <p:cNvSpPr>
                <a:spLocks/>
              </p:cNvSpPr>
              <p:nvPr/>
            </p:nvSpPr>
            <p:spPr bwMode="auto">
              <a:xfrm>
                <a:off x="167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6" name="Freeform 520"/>
              <p:cNvSpPr>
                <a:spLocks noEditPoints="1"/>
              </p:cNvSpPr>
              <p:nvPr/>
            </p:nvSpPr>
            <p:spPr bwMode="auto">
              <a:xfrm>
                <a:off x="1671" y="128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7" name="Freeform 521"/>
              <p:cNvSpPr>
                <a:spLocks/>
              </p:cNvSpPr>
              <p:nvPr/>
            </p:nvSpPr>
            <p:spPr bwMode="auto">
              <a:xfrm>
                <a:off x="1729" y="1296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8" name="Freeform 522"/>
              <p:cNvSpPr>
                <a:spLocks noEditPoints="1"/>
              </p:cNvSpPr>
              <p:nvPr/>
            </p:nvSpPr>
            <p:spPr bwMode="auto">
              <a:xfrm>
                <a:off x="1724" y="1291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29" name="Freeform 523"/>
              <p:cNvSpPr>
                <a:spLocks/>
              </p:cNvSpPr>
              <p:nvPr/>
            </p:nvSpPr>
            <p:spPr bwMode="auto">
              <a:xfrm>
                <a:off x="2125" y="153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0" name="Freeform 524"/>
              <p:cNvSpPr>
                <a:spLocks noEditPoints="1"/>
              </p:cNvSpPr>
              <p:nvPr/>
            </p:nvSpPr>
            <p:spPr bwMode="auto">
              <a:xfrm>
                <a:off x="2120" y="153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1" name="Freeform 525"/>
              <p:cNvSpPr>
                <a:spLocks/>
              </p:cNvSpPr>
              <p:nvPr/>
            </p:nvSpPr>
            <p:spPr bwMode="auto">
              <a:xfrm>
                <a:off x="1699" y="110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2" name="Freeform 526"/>
              <p:cNvSpPr>
                <a:spLocks noEditPoints="1"/>
              </p:cNvSpPr>
              <p:nvPr/>
            </p:nvSpPr>
            <p:spPr bwMode="auto">
              <a:xfrm>
                <a:off x="1694" y="110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3" name="Freeform 527"/>
              <p:cNvSpPr>
                <a:spLocks/>
              </p:cNvSpPr>
              <p:nvPr/>
            </p:nvSpPr>
            <p:spPr bwMode="auto">
              <a:xfrm>
                <a:off x="1751" y="135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4" name="Freeform 528"/>
              <p:cNvSpPr>
                <a:spLocks noEditPoints="1"/>
              </p:cNvSpPr>
              <p:nvPr/>
            </p:nvSpPr>
            <p:spPr bwMode="auto">
              <a:xfrm>
                <a:off x="1746" y="135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5" name="Freeform 529"/>
              <p:cNvSpPr>
                <a:spLocks/>
              </p:cNvSpPr>
              <p:nvPr/>
            </p:nvSpPr>
            <p:spPr bwMode="auto">
              <a:xfrm>
                <a:off x="1579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6" name="Freeform 530"/>
              <p:cNvSpPr>
                <a:spLocks noEditPoints="1"/>
              </p:cNvSpPr>
              <p:nvPr/>
            </p:nvSpPr>
            <p:spPr bwMode="auto">
              <a:xfrm>
                <a:off x="1574" y="127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7" name="Freeform 531"/>
              <p:cNvSpPr>
                <a:spLocks/>
              </p:cNvSpPr>
              <p:nvPr/>
            </p:nvSpPr>
            <p:spPr bwMode="auto">
              <a:xfrm>
                <a:off x="1266" y="920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8" name="Freeform 532"/>
              <p:cNvSpPr>
                <a:spLocks noEditPoints="1"/>
              </p:cNvSpPr>
              <p:nvPr/>
            </p:nvSpPr>
            <p:spPr bwMode="auto">
              <a:xfrm>
                <a:off x="1261" y="91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39" name="Freeform 533"/>
              <p:cNvSpPr>
                <a:spLocks/>
              </p:cNvSpPr>
              <p:nvPr/>
            </p:nvSpPr>
            <p:spPr bwMode="auto">
              <a:xfrm>
                <a:off x="1295" y="112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0" name="Freeform 534"/>
              <p:cNvSpPr>
                <a:spLocks noEditPoints="1"/>
              </p:cNvSpPr>
              <p:nvPr/>
            </p:nvSpPr>
            <p:spPr bwMode="auto">
              <a:xfrm>
                <a:off x="1290" y="111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1" name="Freeform 535"/>
              <p:cNvSpPr>
                <a:spLocks/>
              </p:cNvSpPr>
              <p:nvPr/>
            </p:nvSpPr>
            <p:spPr bwMode="auto">
              <a:xfrm>
                <a:off x="1325" y="115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2" name="Freeform 536"/>
              <p:cNvSpPr>
                <a:spLocks noEditPoints="1"/>
              </p:cNvSpPr>
              <p:nvPr/>
            </p:nvSpPr>
            <p:spPr bwMode="auto">
              <a:xfrm>
                <a:off x="1320" y="114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3" name="Freeform 537"/>
              <p:cNvSpPr>
                <a:spLocks/>
              </p:cNvSpPr>
              <p:nvPr/>
            </p:nvSpPr>
            <p:spPr bwMode="auto">
              <a:xfrm>
                <a:off x="1347" y="97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4" name="Freeform 538"/>
              <p:cNvSpPr>
                <a:spLocks noEditPoints="1"/>
              </p:cNvSpPr>
              <p:nvPr/>
            </p:nvSpPr>
            <p:spPr bwMode="auto">
              <a:xfrm>
                <a:off x="1342" y="97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5" name="Freeform 539"/>
              <p:cNvSpPr>
                <a:spLocks/>
              </p:cNvSpPr>
              <p:nvPr/>
            </p:nvSpPr>
            <p:spPr bwMode="auto">
              <a:xfrm>
                <a:off x="1310" y="10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6" name="Freeform 540"/>
              <p:cNvSpPr>
                <a:spLocks noEditPoints="1"/>
              </p:cNvSpPr>
              <p:nvPr/>
            </p:nvSpPr>
            <p:spPr bwMode="auto">
              <a:xfrm>
                <a:off x="1305" y="103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7" name="Freeform 541"/>
              <p:cNvSpPr>
                <a:spLocks/>
              </p:cNvSpPr>
              <p:nvPr/>
            </p:nvSpPr>
            <p:spPr bwMode="auto">
              <a:xfrm>
                <a:off x="1280" y="100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8" name="Freeform 542"/>
              <p:cNvSpPr>
                <a:spLocks noEditPoints="1"/>
              </p:cNvSpPr>
              <p:nvPr/>
            </p:nvSpPr>
            <p:spPr bwMode="auto">
              <a:xfrm>
                <a:off x="1276" y="100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49" name="Freeform 543"/>
              <p:cNvSpPr>
                <a:spLocks/>
              </p:cNvSpPr>
              <p:nvPr/>
            </p:nvSpPr>
            <p:spPr bwMode="auto">
              <a:xfrm>
                <a:off x="1617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0" name="Freeform 544"/>
              <p:cNvSpPr>
                <a:spLocks noEditPoints="1"/>
              </p:cNvSpPr>
              <p:nvPr/>
            </p:nvSpPr>
            <p:spPr bwMode="auto">
              <a:xfrm>
                <a:off x="1612" y="129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1" name="Freeform 545"/>
              <p:cNvSpPr>
                <a:spLocks/>
              </p:cNvSpPr>
              <p:nvPr/>
            </p:nvSpPr>
            <p:spPr bwMode="auto">
              <a:xfrm>
                <a:off x="1542" y="1212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2" name="Freeform 546"/>
              <p:cNvSpPr>
                <a:spLocks noEditPoints="1"/>
              </p:cNvSpPr>
              <p:nvPr/>
            </p:nvSpPr>
            <p:spPr bwMode="auto">
              <a:xfrm>
                <a:off x="1537" y="120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3" name="Freeform 547"/>
              <p:cNvSpPr>
                <a:spLocks/>
              </p:cNvSpPr>
              <p:nvPr/>
            </p:nvSpPr>
            <p:spPr bwMode="auto">
              <a:xfrm>
                <a:off x="1721" y="141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4" name="Freeform 548"/>
              <p:cNvSpPr>
                <a:spLocks noEditPoints="1"/>
              </p:cNvSpPr>
              <p:nvPr/>
            </p:nvSpPr>
            <p:spPr bwMode="auto">
              <a:xfrm>
                <a:off x="1716" y="141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5" name="Freeform 549"/>
              <p:cNvSpPr>
                <a:spLocks/>
              </p:cNvSpPr>
              <p:nvPr/>
            </p:nvSpPr>
            <p:spPr bwMode="auto">
              <a:xfrm>
                <a:off x="1564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6" name="Freeform 550"/>
              <p:cNvSpPr>
                <a:spLocks noEditPoints="1"/>
              </p:cNvSpPr>
              <p:nvPr/>
            </p:nvSpPr>
            <p:spPr bwMode="auto">
              <a:xfrm>
                <a:off x="1559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7" name="Freeform 551"/>
              <p:cNvSpPr>
                <a:spLocks/>
              </p:cNvSpPr>
              <p:nvPr/>
            </p:nvSpPr>
            <p:spPr bwMode="auto">
              <a:xfrm>
                <a:off x="1497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8" name="Freeform 552"/>
              <p:cNvSpPr>
                <a:spLocks noEditPoints="1"/>
              </p:cNvSpPr>
              <p:nvPr/>
            </p:nvSpPr>
            <p:spPr bwMode="auto">
              <a:xfrm>
                <a:off x="1492" y="120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59" name="Freeform 553"/>
              <p:cNvSpPr>
                <a:spLocks/>
              </p:cNvSpPr>
              <p:nvPr/>
            </p:nvSpPr>
            <p:spPr bwMode="auto">
              <a:xfrm>
                <a:off x="1953" y="135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0" name="Freeform 554"/>
              <p:cNvSpPr>
                <a:spLocks noEditPoints="1"/>
              </p:cNvSpPr>
              <p:nvPr/>
            </p:nvSpPr>
            <p:spPr bwMode="auto">
              <a:xfrm>
                <a:off x="1948" y="135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1" name="Freeform 555"/>
              <p:cNvSpPr>
                <a:spLocks/>
              </p:cNvSpPr>
              <p:nvPr/>
            </p:nvSpPr>
            <p:spPr bwMode="auto">
              <a:xfrm>
                <a:off x="1729" y="150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2" name="Freeform 556"/>
              <p:cNvSpPr>
                <a:spLocks noEditPoints="1"/>
              </p:cNvSpPr>
              <p:nvPr/>
            </p:nvSpPr>
            <p:spPr bwMode="auto">
              <a:xfrm>
                <a:off x="1724" y="1496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3" name="Freeform 557"/>
              <p:cNvSpPr>
                <a:spLocks/>
              </p:cNvSpPr>
              <p:nvPr/>
            </p:nvSpPr>
            <p:spPr bwMode="auto">
              <a:xfrm>
                <a:off x="1654" y="117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4" name="Freeform 558"/>
              <p:cNvSpPr>
                <a:spLocks noEditPoints="1"/>
              </p:cNvSpPr>
              <p:nvPr/>
            </p:nvSpPr>
            <p:spPr bwMode="auto">
              <a:xfrm>
                <a:off x="1649" y="116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5" name="Freeform 559"/>
              <p:cNvSpPr>
                <a:spLocks/>
              </p:cNvSpPr>
              <p:nvPr/>
            </p:nvSpPr>
            <p:spPr bwMode="auto">
              <a:xfrm>
                <a:off x="1617" y="126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6" name="Freeform 560"/>
              <p:cNvSpPr>
                <a:spLocks noEditPoints="1"/>
              </p:cNvSpPr>
              <p:nvPr/>
            </p:nvSpPr>
            <p:spPr bwMode="auto">
              <a:xfrm>
                <a:off x="1612" y="125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7" name="Freeform 561"/>
              <p:cNvSpPr>
                <a:spLocks/>
              </p:cNvSpPr>
              <p:nvPr/>
            </p:nvSpPr>
            <p:spPr bwMode="auto">
              <a:xfrm>
                <a:off x="1669" y="13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8" name="Freeform 562"/>
              <p:cNvSpPr>
                <a:spLocks noEditPoints="1"/>
              </p:cNvSpPr>
              <p:nvPr/>
            </p:nvSpPr>
            <p:spPr bwMode="auto">
              <a:xfrm>
                <a:off x="1664" y="1365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69" name="Freeform 563"/>
              <p:cNvSpPr>
                <a:spLocks/>
              </p:cNvSpPr>
              <p:nvPr/>
            </p:nvSpPr>
            <p:spPr bwMode="auto">
              <a:xfrm>
                <a:off x="2865" y="187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0" name="Freeform 564"/>
              <p:cNvSpPr>
                <a:spLocks noEditPoints="1"/>
              </p:cNvSpPr>
              <p:nvPr/>
            </p:nvSpPr>
            <p:spPr bwMode="auto">
              <a:xfrm>
                <a:off x="2860" y="186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1" name="Freeform 565"/>
              <p:cNvSpPr>
                <a:spLocks/>
              </p:cNvSpPr>
              <p:nvPr/>
            </p:nvSpPr>
            <p:spPr bwMode="auto">
              <a:xfrm>
                <a:off x="3380" y="256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2" name="Freeform 566"/>
              <p:cNvSpPr>
                <a:spLocks noEditPoints="1"/>
              </p:cNvSpPr>
              <p:nvPr/>
            </p:nvSpPr>
            <p:spPr bwMode="auto">
              <a:xfrm>
                <a:off x="3375" y="256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3" name="Freeform 567"/>
              <p:cNvSpPr>
                <a:spLocks/>
              </p:cNvSpPr>
              <p:nvPr/>
            </p:nvSpPr>
            <p:spPr bwMode="auto">
              <a:xfrm>
                <a:off x="1579" y="973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4" name="Freeform 568"/>
              <p:cNvSpPr>
                <a:spLocks noEditPoints="1"/>
              </p:cNvSpPr>
              <p:nvPr/>
            </p:nvSpPr>
            <p:spPr bwMode="auto">
              <a:xfrm>
                <a:off x="1574" y="96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5" name="Freeform 569"/>
              <p:cNvSpPr>
                <a:spLocks/>
              </p:cNvSpPr>
              <p:nvPr/>
            </p:nvSpPr>
            <p:spPr bwMode="auto">
              <a:xfrm>
                <a:off x="1430" y="109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6" name="Freeform 570"/>
              <p:cNvSpPr>
                <a:spLocks noEditPoints="1"/>
              </p:cNvSpPr>
              <p:nvPr/>
            </p:nvSpPr>
            <p:spPr bwMode="auto">
              <a:xfrm>
                <a:off x="1425" y="108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7" name="Freeform 571"/>
              <p:cNvSpPr>
                <a:spLocks/>
              </p:cNvSpPr>
              <p:nvPr/>
            </p:nvSpPr>
            <p:spPr bwMode="auto">
              <a:xfrm>
                <a:off x="1385" y="1384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8" name="Freeform 572"/>
              <p:cNvSpPr>
                <a:spLocks noEditPoints="1"/>
              </p:cNvSpPr>
              <p:nvPr/>
            </p:nvSpPr>
            <p:spPr bwMode="auto">
              <a:xfrm>
                <a:off x="1380" y="137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79" name="Freeform 573"/>
              <p:cNvSpPr>
                <a:spLocks/>
              </p:cNvSpPr>
              <p:nvPr/>
            </p:nvSpPr>
            <p:spPr bwMode="auto">
              <a:xfrm>
                <a:off x="1564" y="113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0" name="Freeform 574"/>
              <p:cNvSpPr>
                <a:spLocks noEditPoints="1"/>
              </p:cNvSpPr>
              <p:nvPr/>
            </p:nvSpPr>
            <p:spPr bwMode="auto">
              <a:xfrm>
                <a:off x="1559" y="112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1" name="Freeform 575"/>
              <p:cNvSpPr>
                <a:spLocks/>
              </p:cNvSpPr>
              <p:nvPr/>
            </p:nvSpPr>
            <p:spPr bwMode="auto">
              <a:xfrm>
                <a:off x="2925" y="2939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2" name="Freeform 576"/>
              <p:cNvSpPr>
                <a:spLocks noEditPoints="1"/>
              </p:cNvSpPr>
              <p:nvPr/>
            </p:nvSpPr>
            <p:spPr bwMode="auto">
              <a:xfrm>
                <a:off x="2920" y="2935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3" name="Freeform 577"/>
              <p:cNvSpPr>
                <a:spLocks/>
              </p:cNvSpPr>
              <p:nvPr/>
            </p:nvSpPr>
            <p:spPr bwMode="auto">
              <a:xfrm>
                <a:off x="1467" y="112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4" name="Freeform 578"/>
              <p:cNvSpPr>
                <a:spLocks noEditPoints="1"/>
              </p:cNvSpPr>
              <p:nvPr/>
            </p:nvSpPr>
            <p:spPr bwMode="auto">
              <a:xfrm>
                <a:off x="1462" y="111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5" name="Freeform 579"/>
              <p:cNvSpPr>
                <a:spLocks/>
              </p:cNvSpPr>
              <p:nvPr/>
            </p:nvSpPr>
            <p:spPr bwMode="auto">
              <a:xfrm>
                <a:off x="1467" y="120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6" name="Freeform 580"/>
              <p:cNvSpPr>
                <a:spLocks noEditPoints="1"/>
              </p:cNvSpPr>
              <p:nvPr/>
            </p:nvSpPr>
            <p:spPr bwMode="auto">
              <a:xfrm>
                <a:off x="1462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7" name="Freeform 581"/>
              <p:cNvSpPr>
                <a:spLocks/>
              </p:cNvSpPr>
              <p:nvPr/>
            </p:nvSpPr>
            <p:spPr bwMode="auto">
              <a:xfrm>
                <a:off x="1701" y="118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8" name="Freeform 582"/>
              <p:cNvSpPr>
                <a:spLocks noEditPoints="1"/>
              </p:cNvSpPr>
              <p:nvPr/>
            </p:nvSpPr>
            <p:spPr bwMode="auto">
              <a:xfrm>
                <a:off x="1696" y="1184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89" name="Freeform 583"/>
              <p:cNvSpPr>
                <a:spLocks/>
              </p:cNvSpPr>
              <p:nvPr/>
            </p:nvSpPr>
            <p:spPr bwMode="auto">
              <a:xfrm>
                <a:off x="1654" y="125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0" name="Freeform 584"/>
              <p:cNvSpPr>
                <a:spLocks noEditPoints="1"/>
              </p:cNvSpPr>
              <p:nvPr/>
            </p:nvSpPr>
            <p:spPr bwMode="auto">
              <a:xfrm>
                <a:off x="1649" y="124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1" name="Freeform 585"/>
              <p:cNvSpPr>
                <a:spLocks/>
              </p:cNvSpPr>
              <p:nvPr/>
            </p:nvSpPr>
            <p:spPr bwMode="auto">
              <a:xfrm>
                <a:off x="1717" y="11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2" name="Freeform 586"/>
              <p:cNvSpPr>
                <a:spLocks noEditPoints="1"/>
              </p:cNvSpPr>
              <p:nvPr/>
            </p:nvSpPr>
            <p:spPr bwMode="auto">
              <a:xfrm>
                <a:off x="1712" y="115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3" name="Freeform 587"/>
              <p:cNvSpPr>
                <a:spLocks/>
              </p:cNvSpPr>
              <p:nvPr/>
            </p:nvSpPr>
            <p:spPr bwMode="auto">
              <a:xfrm>
                <a:off x="1728" y="119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4" name="Freeform 588"/>
              <p:cNvSpPr>
                <a:spLocks noEditPoints="1"/>
              </p:cNvSpPr>
              <p:nvPr/>
            </p:nvSpPr>
            <p:spPr bwMode="auto">
              <a:xfrm>
                <a:off x="1723" y="118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5" name="Freeform 589"/>
              <p:cNvSpPr>
                <a:spLocks/>
              </p:cNvSpPr>
              <p:nvPr/>
            </p:nvSpPr>
            <p:spPr bwMode="auto">
              <a:xfrm>
                <a:off x="1415" y="77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6" name="Freeform 590"/>
              <p:cNvSpPr>
                <a:spLocks noEditPoints="1"/>
              </p:cNvSpPr>
              <p:nvPr/>
            </p:nvSpPr>
            <p:spPr bwMode="auto">
              <a:xfrm>
                <a:off x="1411" y="77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7" name="Freeform 591"/>
              <p:cNvSpPr>
                <a:spLocks/>
              </p:cNvSpPr>
              <p:nvPr/>
            </p:nvSpPr>
            <p:spPr bwMode="auto">
              <a:xfrm>
                <a:off x="1508" y="1282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8" name="Freeform 592"/>
              <p:cNvSpPr>
                <a:spLocks noEditPoints="1"/>
              </p:cNvSpPr>
              <p:nvPr/>
            </p:nvSpPr>
            <p:spPr bwMode="auto">
              <a:xfrm>
                <a:off x="1503" y="127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399" name="Freeform 593"/>
              <p:cNvSpPr>
                <a:spLocks/>
              </p:cNvSpPr>
              <p:nvPr/>
            </p:nvSpPr>
            <p:spPr bwMode="auto">
              <a:xfrm>
                <a:off x="1505" y="119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0" name="Freeform 594"/>
              <p:cNvSpPr>
                <a:spLocks noEditPoints="1"/>
              </p:cNvSpPr>
              <p:nvPr/>
            </p:nvSpPr>
            <p:spPr bwMode="auto">
              <a:xfrm>
                <a:off x="1500" y="1190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1" name="Freeform 595"/>
              <p:cNvSpPr>
                <a:spLocks/>
              </p:cNvSpPr>
              <p:nvPr/>
            </p:nvSpPr>
            <p:spPr bwMode="auto">
              <a:xfrm>
                <a:off x="1676" y="119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2" name="Freeform 596"/>
              <p:cNvSpPr>
                <a:spLocks noEditPoints="1"/>
              </p:cNvSpPr>
              <p:nvPr/>
            </p:nvSpPr>
            <p:spPr bwMode="auto">
              <a:xfrm>
                <a:off x="1671" y="118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3" name="Freeform 597"/>
              <p:cNvSpPr>
                <a:spLocks/>
              </p:cNvSpPr>
              <p:nvPr/>
            </p:nvSpPr>
            <p:spPr bwMode="auto">
              <a:xfrm>
                <a:off x="1758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4" name="Freeform 598"/>
              <p:cNvSpPr>
                <a:spLocks noEditPoints="1"/>
              </p:cNvSpPr>
              <p:nvPr/>
            </p:nvSpPr>
            <p:spPr bwMode="auto">
              <a:xfrm>
                <a:off x="1753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5" name="Freeform 599"/>
              <p:cNvSpPr>
                <a:spLocks/>
              </p:cNvSpPr>
              <p:nvPr/>
            </p:nvSpPr>
            <p:spPr bwMode="auto">
              <a:xfrm>
                <a:off x="1534" y="120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6" name="Freeform 600"/>
              <p:cNvSpPr>
                <a:spLocks noEditPoints="1"/>
              </p:cNvSpPr>
              <p:nvPr/>
            </p:nvSpPr>
            <p:spPr bwMode="auto">
              <a:xfrm>
                <a:off x="1529" y="119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7" name="Freeform 601"/>
              <p:cNvSpPr>
                <a:spLocks/>
              </p:cNvSpPr>
              <p:nvPr/>
            </p:nvSpPr>
            <p:spPr bwMode="auto">
              <a:xfrm>
                <a:off x="1603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8" name="Freeform 602"/>
              <p:cNvSpPr>
                <a:spLocks noEditPoints="1"/>
              </p:cNvSpPr>
              <p:nvPr/>
            </p:nvSpPr>
            <p:spPr bwMode="auto">
              <a:xfrm>
                <a:off x="1598" y="129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09" name="Freeform 603"/>
              <p:cNvSpPr>
                <a:spLocks/>
              </p:cNvSpPr>
              <p:nvPr/>
            </p:nvSpPr>
            <p:spPr bwMode="auto">
              <a:xfrm>
                <a:off x="1603" y="141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0" name="Freeform 604"/>
              <p:cNvSpPr>
                <a:spLocks noEditPoints="1"/>
              </p:cNvSpPr>
              <p:nvPr/>
            </p:nvSpPr>
            <p:spPr bwMode="auto">
              <a:xfrm>
                <a:off x="1598" y="141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1" name="Freeform 605"/>
              <p:cNvSpPr>
                <a:spLocks/>
              </p:cNvSpPr>
              <p:nvPr/>
            </p:nvSpPr>
            <p:spPr bwMode="auto">
              <a:xfrm>
                <a:off x="2922" y="216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2" name="Freeform 606"/>
              <p:cNvSpPr>
                <a:spLocks noEditPoints="1"/>
              </p:cNvSpPr>
              <p:nvPr/>
            </p:nvSpPr>
            <p:spPr bwMode="auto">
              <a:xfrm>
                <a:off x="2917" y="216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413" name="Freeform 607"/>
              <p:cNvSpPr>
                <a:spLocks/>
              </p:cNvSpPr>
              <p:nvPr/>
            </p:nvSpPr>
            <p:spPr bwMode="auto">
              <a:xfrm>
                <a:off x="1635" y="1311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617" name="Group 809"/>
            <p:cNvGrpSpPr>
              <a:grpSpLocks/>
            </p:cNvGrpSpPr>
            <p:nvPr/>
          </p:nvGrpSpPr>
          <p:grpSpPr bwMode="auto">
            <a:xfrm>
              <a:off x="2001838" y="1397000"/>
              <a:ext cx="2663825" cy="2144713"/>
              <a:chOff x="1261" y="880"/>
              <a:chExt cx="1678" cy="1351"/>
            </a:xfrm>
          </p:grpSpPr>
          <p:sp>
            <p:nvSpPr>
              <p:cNvPr id="2014" name="Freeform 609"/>
              <p:cNvSpPr>
                <a:spLocks noEditPoints="1"/>
              </p:cNvSpPr>
              <p:nvPr/>
            </p:nvSpPr>
            <p:spPr bwMode="auto">
              <a:xfrm>
                <a:off x="1629" y="130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5" name="Freeform 610"/>
              <p:cNvSpPr>
                <a:spLocks/>
              </p:cNvSpPr>
              <p:nvPr/>
            </p:nvSpPr>
            <p:spPr bwMode="auto">
              <a:xfrm>
                <a:off x="1632" y="110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6" name="Freeform 611"/>
              <p:cNvSpPr>
                <a:spLocks noEditPoints="1"/>
              </p:cNvSpPr>
              <p:nvPr/>
            </p:nvSpPr>
            <p:spPr bwMode="auto">
              <a:xfrm>
                <a:off x="1627" y="109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7" name="Freeform 612"/>
              <p:cNvSpPr>
                <a:spLocks/>
              </p:cNvSpPr>
              <p:nvPr/>
            </p:nvSpPr>
            <p:spPr bwMode="auto">
              <a:xfrm>
                <a:off x="1527" y="11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8" name="Freeform 613"/>
              <p:cNvSpPr>
                <a:spLocks noEditPoints="1"/>
              </p:cNvSpPr>
              <p:nvPr/>
            </p:nvSpPr>
            <p:spPr bwMode="auto">
              <a:xfrm>
                <a:off x="1522" y="115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19" name="Freeform 614"/>
              <p:cNvSpPr>
                <a:spLocks/>
              </p:cNvSpPr>
              <p:nvPr/>
            </p:nvSpPr>
            <p:spPr bwMode="auto">
              <a:xfrm>
                <a:off x="1519" y="111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0" name="Freeform 615"/>
              <p:cNvSpPr>
                <a:spLocks noEditPoints="1"/>
              </p:cNvSpPr>
              <p:nvPr/>
            </p:nvSpPr>
            <p:spPr bwMode="auto">
              <a:xfrm>
                <a:off x="1514" y="1110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1" name="Freeform 616"/>
              <p:cNvSpPr>
                <a:spLocks/>
              </p:cNvSpPr>
              <p:nvPr/>
            </p:nvSpPr>
            <p:spPr bwMode="auto">
              <a:xfrm>
                <a:off x="1489" y="116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2" name="Freeform 617"/>
              <p:cNvSpPr>
                <a:spLocks noEditPoints="1"/>
              </p:cNvSpPr>
              <p:nvPr/>
            </p:nvSpPr>
            <p:spPr bwMode="auto">
              <a:xfrm>
                <a:off x="1485" y="1160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3" name="Freeform 618"/>
              <p:cNvSpPr>
                <a:spLocks/>
              </p:cNvSpPr>
              <p:nvPr/>
            </p:nvSpPr>
            <p:spPr bwMode="auto">
              <a:xfrm>
                <a:off x="1587" y="108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4" name="Freeform 619"/>
              <p:cNvSpPr>
                <a:spLocks noEditPoints="1"/>
              </p:cNvSpPr>
              <p:nvPr/>
            </p:nvSpPr>
            <p:spPr bwMode="auto">
              <a:xfrm>
                <a:off x="1582" y="108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5" name="Freeform 620"/>
              <p:cNvSpPr>
                <a:spLocks/>
              </p:cNvSpPr>
              <p:nvPr/>
            </p:nvSpPr>
            <p:spPr bwMode="auto">
              <a:xfrm>
                <a:off x="1774" y="143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6" name="Freeform 621"/>
              <p:cNvSpPr>
                <a:spLocks noEditPoints="1"/>
              </p:cNvSpPr>
              <p:nvPr/>
            </p:nvSpPr>
            <p:spPr bwMode="auto">
              <a:xfrm>
                <a:off x="1769" y="143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7" name="Freeform 622"/>
              <p:cNvSpPr>
                <a:spLocks/>
              </p:cNvSpPr>
              <p:nvPr/>
            </p:nvSpPr>
            <p:spPr bwMode="auto">
              <a:xfrm>
                <a:off x="2118" y="162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8" name="Freeform 623"/>
              <p:cNvSpPr>
                <a:spLocks noEditPoints="1"/>
              </p:cNvSpPr>
              <p:nvPr/>
            </p:nvSpPr>
            <p:spPr bwMode="auto">
              <a:xfrm>
                <a:off x="2113" y="1618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29" name="Freeform 624"/>
              <p:cNvSpPr>
                <a:spLocks/>
              </p:cNvSpPr>
              <p:nvPr/>
            </p:nvSpPr>
            <p:spPr bwMode="auto">
              <a:xfrm>
                <a:off x="1706" y="135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0" name="Freeform 625"/>
              <p:cNvSpPr>
                <a:spLocks noEditPoints="1"/>
              </p:cNvSpPr>
              <p:nvPr/>
            </p:nvSpPr>
            <p:spPr bwMode="auto">
              <a:xfrm>
                <a:off x="1701" y="135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1" name="Freeform 626"/>
              <p:cNvSpPr>
                <a:spLocks/>
              </p:cNvSpPr>
              <p:nvPr/>
            </p:nvSpPr>
            <p:spPr bwMode="auto">
              <a:xfrm>
                <a:off x="2446" y="184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2" name="Freeform 627"/>
              <p:cNvSpPr>
                <a:spLocks noEditPoints="1"/>
              </p:cNvSpPr>
              <p:nvPr/>
            </p:nvSpPr>
            <p:spPr bwMode="auto">
              <a:xfrm>
                <a:off x="2442" y="184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3" name="Freeform 628"/>
              <p:cNvSpPr>
                <a:spLocks/>
              </p:cNvSpPr>
              <p:nvPr/>
            </p:nvSpPr>
            <p:spPr bwMode="auto">
              <a:xfrm>
                <a:off x="2401" y="175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4" name="Freeform 629"/>
              <p:cNvSpPr>
                <a:spLocks noEditPoints="1"/>
              </p:cNvSpPr>
              <p:nvPr/>
            </p:nvSpPr>
            <p:spPr bwMode="auto">
              <a:xfrm>
                <a:off x="2396" y="1749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5" name="Freeform 630"/>
              <p:cNvSpPr>
                <a:spLocks/>
              </p:cNvSpPr>
              <p:nvPr/>
            </p:nvSpPr>
            <p:spPr bwMode="auto">
              <a:xfrm>
                <a:off x="1938" y="123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6" name="Freeform 631"/>
              <p:cNvSpPr>
                <a:spLocks noEditPoints="1"/>
              </p:cNvSpPr>
              <p:nvPr/>
            </p:nvSpPr>
            <p:spPr bwMode="auto">
              <a:xfrm>
                <a:off x="1933" y="123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7" name="Freeform 632"/>
              <p:cNvSpPr>
                <a:spLocks/>
              </p:cNvSpPr>
              <p:nvPr/>
            </p:nvSpPr>
            <p:spPr bwMode="auto">
              <a:xfrm>
                <a:off x="2095" y="165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8" name="Freeform 633"/>
              <p:cNvSpPr>
                <a:spLocks noEditPoints="1"/>
              </p:cNvSpPr>
              <p:nvPr/>
            </p:nvSpPr>
            <p:spPr bwMode="auto">
              <a:xfrm>
                <a:off x="2090" y="16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39" name="Freeform 634"/>
              <p:cNvSpPr>
                <a:spLocks/>
              </p:cNvSpPr>
              <p:nvPr/>
            </p:nvSpPr>
            <p:spPr bwMode="auto">
              <a:xfrm>
                <a:off x="2050" y="16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0" name="Freeform 635"/>
              <p:cNvSpPr>
                <a:spLocks noEditPoints="1"/>
              </p:cNvSpPr>
              <p:nvPr/>
            </p:nvSpPr>
            <p:spPr bwMode="auto">
              <a:xfrm>
                <a:off x="2045" y="16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1" name="Freeform 636"/>
              <p:cNvSpPr>
                <a:spLocks/>
              </p:cNvSpPr>
              <p:nvPr/>
            </p:nvSpPr>
            <p:spPr bwMode="auto">
              <a:xfrm>
                <a:off x="1995" y="153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2" name="Freeform 637"/>
              <p:cNvSpPr>
                <a:spLocks noEditPoints="1"/>
              </p:cNvSpPr>
              <p:nvPr/>
            </p:nvSpPr>
            <p:spPr bwMode="auto">
              <a:xfrm>
                <a:off x="1990" y="1534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3" name="Freeform 638"/>
              <p:cNvSpPr>
                <a:spLocks/>
              </p:cNvSpPr>
              <p:nvPr/>
            </p:nvSpPr>
            <p:spPr bwMode="auto">
              <a:xfrm>
                <a:off x="1752" y="122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4" name="Freeform 639"/>
              <p:cNvSpPr>
                <a:spLocks noEditPoints="1"/>
              </p:cNvSpPr>
              <p:nvPr/>
            </p:nvSpPr>
            <p:spPr bwMode="auto">
              <a:xfrm>
                <a:off x="1747" y="122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5" name="Freeform 640"/>
              <p:cNvSpPr>
                <a:spLocks/>
              </p:cNvSpPr>
              <p:nvPr/>
            </p:nvSpPr>
            <p:spPr bwMode="auto">
              <a:xfrm>
                <a:off x="2118" y="1617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6" name="Freeform 641"/>
              <p:cNvSpPr>
                <a:spLocks noEditPoints="1"/>
              </p:cNvSpPr>
              <p:nvPr/>
            </p:nvSpPr>
            <p:spPr bwMode="auto">
              <a:xfrm>
                <a:off x="2113" y="161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7" name="Freeform 642"/>
              <p:cNvSpPr>
                <a:spLocks/>
              </p:cNvSpPr>
              <p:nvPr/>
            </p:nvSpPr>
            <p:spPr bwMode="auto">
              <a:xfrm>
                <a:off x="1968" y="151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8" name="Freeform 643"/>
              <p:cNvSpPr>
                <a:spLocks noEditPoints="1"/>
              </p:cNvSpPr>
              <p:nvPr/>
            </p:nvSpPr>
            <p:spPr bwMode="auto">
              <a:xfrm>
                <a:off x="1963" y="150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49" name="Freeform 644"/>
              <p:cNvSpPr>
                <a:spLocks/>
              </p:cNvSpPr>
              <p:nvPr/>
            </p:nvSpPr>
            <p:spPr bwMode="auto">
              <a:xfrm>
                <a:off x="1855" y="13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0" name="Freeform 645"/>
              <p:cNvSpPr>
                <a:spLocks noEditPoints="1"/>
              </p:cNvSpPr>
              <p:nvPr/>
            </p:nvSpPr>
            <p:spPr bwMode="auto">
              <a:xfrm>
                <a:off x="1851" y="1341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1" name="Freeform 646"/>
              <p:cNvSpPr>
                <a:spLocks/>
              </p:cNvSpPr>
              <p:nvPr/>
            </p:nvSpPr>
            <p:spPr bwMode="auto">
              <a:xfrm>
                <a:off x="1774" y="127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2" name="Freeform 647"/>
              <p:cNvSpPr>
                <a:spLocks noEditPoints="1"/>
              </p:cNvSpPr>
              <p:nvPr/>
            </p:nvSpPr>
            <p:spPr bwMode="auto">
              <a:xfrm>
                <a:off x="1769" y="126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3" name="Freeform 648"/>
              <p:cNvSpPr>
                <a:spLocks/>
              </p:cNvSpPr>
              <p:nvPr/>
            </p:nvSpPr>
            <p:spPr bwMode="auto">
              <a:xfrm>
                <a:off x="1893" y="136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4" name="Freeform 649"/>
              <p:cNvSpPr>
                <a:spLocks noEditPoints="1"/>
              </p:cNvSpPr>
              <p:nvPr/>
            </p:nvSpPr>
            <p:spPr bwMode="auto">
              <a:xfrm>
                <a:off x="1888" y="135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5" name="Freeform 650"/>
              <p:cNvSpPr>
                <a:spLocks/>
              </p:cNvSpPr>
              <p:nvPr/>
            </p:nvSpPr>
            <p:spPr bwMode="auto">
              <a:xfrm>
                <a:off x="1593" y="113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6" name="Freeform 651"/>
              <p:cNvSpPr>
                <a:spLocks noEditPoints="1"/>
              </p:cNvSpPr>
              <p:nvPr/>
            </p:nvSpPr>
            <p:spPr bwMode="auto">
              <a:xfrm>
                <a:off x="1588" y="112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7" name="Freeform 652"/>
              <p:cNvSpPr>
                <a:spLocks/>
              </p:cNvSpPr>
              <p:nvPr/>
            </p:nvSpPr>
            <p:spPr bwMode="auto">
              <a:xfrm>
                <a:off x="1729" y="1340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8" name="Freeform 653"/>
              <p:cNvSpPr>
                <a:spLocks noEditPoints="1"/>
              </p:cNvSpPr>
              <p:nvPr/>
            </p:nvSpPr>
            <p:spPr bwMode="auto">
              <a:xfrm>
                <a:off x="1724" y="1335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59" name="Freeform 654"/>
              <p:cNvSpPr>
                <a:spLocks/>
              </p:cNvSpPr>
              <p:nvPr/>
            </p:nvSpPr>
            <p:spPr bwMode="auto">
              <a:xfrm>
                <a:off x="1946" y="1571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0" name="Freeform 655"/>
              <p:cNvSpPr>
                <a:spLocks noEditPoints="1"/>
              </p:cNvSpPr>
              <p:nvPr/>
            </p:nvSpPr>
            <p:spPr bwMode="auto">
              <a:xfrm>
                <a:off x="1941" y="156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1" name="Freeform 656"/>
              <p:cNvSpPr>
                <a:spLocks/>
              </p:cNvSpPr>
              <p:nvPr/>
            </p:nvSpPr>
            <p:spPr bwMode="auto">
              <a:xfrm>
                <a:off x="2095" y="164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2" name="Freeform 657"/>
              <p:cNvSpPr>
                <a:spLocks noEditPoints="1"/>
              </p:cNvSpPr>
              <p:nvPr/>
            </p:nvSpPr>
            <p:spPr bwMode="auto">
              <a:xfrm>
                <a:off x="2090" y="163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3" name="Freeform 658"/>
              <p:cNvSpPr>
                <a:spLocks/>
              </p:cNvSpPr>
              <p:nvPr/>
            </p:nvSpPr>
            <p:spPr bwMode="auto">
              <a:xfrm>
                <a:off x="2297" y="178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4" name="Freeform 659"/>
              <p:cNvSpPr>
                <a:spLocks noEditPoints="1"/>
              </p:cNvSpPr>
              <p:nvPr/>
            </p:nvSpPr>
            <p:spPr bwMode="auto">
              <a:xfrm>
                <a:off x="2292" y="177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5" name="Freeform 660"/>
              <p:cNvSpPr>
                <a:spLocks/>
              </p:cNvSpPr>
              <p:nvPr/>
            </p:nvSpPr>
            <p:spPr bwMode="auto">
              <a:xfrm>
                <a:off x="2760" y="204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6" name="Freeform 661"/>
              <p:cNvSpPr>
                <a:spLocks noEditPoints="1"/>
              </p:cNvSpPr>
              <p:nvPr/>
            </p:nvSpPr>
            <p:spPr bwMode="auto">
              <a:xfrm>
                <a:off x="2755" y="204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7" name="Freeform 662"/>
              <p:cNvSpPr>
                <a:spLocks/>
              </p:cNvSpPr>
              <p:nvPr/>
            </p:nvSpPr>
            <p:spPr bwMode="auto">
              <a:xfrm>
                <a:off x="2238" y="178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8" name="Freeform 663"/>
              <p:cNvSpPr>
                <a:spLocks noEditPoints="1"/>
              </p:cNvSpPr>
              <p:nvPr/>
            </p:nvSpPr>
            <p:spPr bwMode="auto">
              <a:xfrm>
                <a:off x="2233" y="178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69" name="Freeform 664"/>
              <p:cNvSpPr>
                <a:spLocks/>
              </p:cNvSpPr>
              <p:nvPr/>
            </p:nvSpPr>
            <p:spPr bwMode="auto">
              <a:xfrm>
                <a:off x="2827" y="21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0" name="Freeform 665"/>
              <p:cNvSpPr>
                <a:spLocks noEditPoints="1"/>
              </p:cNvSpPr>
              <p:nvPr/>
            </p:nvSpPr>
            <p:spPr bwMode="auto">
              <a:xfrm>
                <a:off x="2823" y="211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1" name="Freeform 666"/>
              <p:cNvSpPr>
                <a:spLocks/>
              </p:cNvSpPr>
              <p:nvPr/>
            </p:nvSpPr>
            <p:spPr bwMode="auto">
              <a:xfrm>
                <a:off x="2818" y="210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2" name="Freeform 667"/>
              <p:cNvSpPr>
                <a:spLocks noEditPoints="1"/>
              </p:cNvSpPr>
              <p:nvPr/>
            </p:nvSpPr>
            <p:spPr bwMode="auto">
              <a:xfrm>
                <a:off x="2813" y="209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3" name="Freeform 668"/>
              <p:cNvSpPr>
                <a:spLocks/>
              </p:cNvSpPr>
              <p:nvPr/>
            </p:nvSpPr>
            <p:spPr bwMode="auto">
              <a:xfrm>
                <a:off x="2696" y="204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4" name="Freeform 669"/>
              <p:cNvSpPr>
                <a:spLocks noEditPoints="1"/>
              </p:cNvSpPr>
              <p:nvPr/>
            </p:nvSpPr>
            <p:spPr bwMode="auto">
              <a:xfrm>
                <a:off x="2692" y="204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5" name="Freeform 670"/>
              <p:cNvSpPr>
                <a:spLocks/>
              </p:cNvSpPr>
              <p:nvPr/>
            </p:nvSpPr>
            <p:spPr bwMode="auto">
              <a:xfrm>
                <a:off x="2312" y="184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6" name="Freeform 671"/>
              <p:cNvSpPr>
                <a:spLocks noEditPoints="1"/>
              </p:cNvSpPr>
              <p:nvPr/>
            </p:nvSpPr>
            <p:spPr bwMode="auto">
              <a:xfrm>
                <a:off x="2307" y="1837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7" name="Freeform 672"/>
              <p:cNvSpPr>
                <a:spLocks/>
              </p:cNvSpPr>
              <p:nvPr/>
            </p:nvSpPr>
            <p:spPr bwMode="auto">
              <a:xfrm>
                <a:off x="2330" y="188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8" name="Freeform 673"/>
              <p:cNvSpPr>
                <a:spLocks noEditPoints="1"/>
              </p:cNvSpPr>
              <p:nvPr/>
            </p:nvSpPr>
            <p:spPr bwMode="auto">
              <a:xfrm>
                <a:off x="2325" y="187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79" name="Freeform 674"/>
              <p:cNvSpPr>
                <a:spLocks/>
              </p:cNvSpPr>
              <p:nvPr/>
            </p:nvSpPr>
            <p:spPr bwMode="auto">
              <a:xfrm>
                <a:off x="2371" y="188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0" name="Freeform 675"/>
              <p:cNvSpPr>
                <a:spLocks noEditPoints="1"/>
              </p:cNvSpPr>
              <p:nvPr/>
            </p:nvSpPr>
            <p:spPr bwMode="auto">
              <a:xfrm>
                <a:off x="2366" y="188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1" name="Freeform 676"/>
              <p:cNvSpPr>
                <a:spLocks/>
              </p:cNvSpPr>
              <p:nvPr/>
            </p:nvSpPr>
            <p:spPr bwMode="auto">
              <a:xfrm>
                <a:off x="2267" y="183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2" name="Freeform 677"/>
              <p:cNvSpPr>
                <a:spLocks noEditPoints="1"/>
              </p:cNvSpPr>
              <p:nvPr/>
            </p:nvSpPr>
            <p:spPr bwMode="auto">
              <a:xfrm>
                <a:off x="2262" y="182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3" name="Freeform 678"/>
              <p:cNvSpPr>
                <a:spLocks/>
              </p:cNvSpPr>
              <p:nvPr/>
            </p:nvSpPr>
            <p:spPr bwMode="auto">
              <a:xfrm>
                <a:off x="2297" y="185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4" name="Freeform 679"/>
              <p:cNvSpPr>
                <a:spLocks noEditPoints="1"/>
              </p:cNvSpPr>
              <p:nvPr/>
            </p:nvSpPr>
            <p:spPr bwMode="auto">
              <a:xfrm>
                <a:off x="2292" y="185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5" name="Freeform 680"/>
              <p:cNvSpPr>
                <a:spLocks/>
              </p:cNvSpPr>
              <p:nvPr/>
            </p:nvSpPr>
            <p:spPr bwMode="auto">
              <a:xfrm>
                <a:off x="2192" y="174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6" name="Freeform 681"/>
              <p:cNvSpPr>
                <a:spLocks noEditPoints="1"/>
              </p:cNvSpPr>
              <p:nvPr/>
            </p:nvSpPr>
            <p:spPr bwMode="auto">
              <a:xfrm>
                <a:off x="2187" y="17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7" name="Freeform 682"/>
              <p:cNvSpPr>
                <a:spLocks/>
              </p:cNvSpPr>
              <p:nvPr/>
            </p:nvSpPr>
            <p:spPr bwMode="auto">
              <a:xfrm>
                <a:off x="2214" y="183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8" name="Freeform 683"/>
              <p:cNvSpPr>
                <a:spLocks noEditPoints="1"/>
              </p:cNvSpPr>
              <p:nvPr/>
            </p:nvSpPr>
            <p:spPr bwMode="auto">
              <a:xfrm>
                <a:off x="2209" y="183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89" name="Freeform 684"/>
              <p:cNvSpPr>
                <a:spLocks/>
              </p:cNvSpPr>
              <p:nvPr/>
            </p:nvSpPr>
            <p:spPr bwMode="auto">
              <a:xfrm>
                <a:off x="2446" y="196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0" name="Freeform 685"/>
              <p:cNvSpPr>
                <a:spLocks noEditPoints="1"/>
              </p:cNvSpPr>
              <p:nvPr/>
            </p:nvSpPr>
            <p:spPr bwMode="auto">
              <a:xfrm>
                <a:off x="2442" y="195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1" name="Freeform 686"/>
              <p:cNvSpPr>
                <a:spLocks/>
              </p:cNvSpPr>
              <p:nvPr/>
            </p:nvSpPr>
            <p:spPr bwMode="auto">
              <a:xfrm>
                <a:off x="2152" y="1763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2" name="Freeform 687"/>
              <p:cNvSpPr>
                <a:spLocks noEditPoints="1"/>
              </p:cNvSpPr>
              <p:nvPr/>
            </p:nvSpPr>
            <p:spPr bwMode="auto">
              <a:xfrm>
                <a:off x="2147" y="1758"/>
                <a:ext cx="116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3" name="Freeform 688"/>
              <p:cNvSpPr>
                <a:spLocks/>
              </p:cNvSpPr>
              <p:nvPr/>
            </p:nvSpPr>
            <p:spPr bwMode="auto">
              <a:xfrm>
                <a:off x="2006" y="169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4" name="Freeform 689"/>
              <p:cNvSpPr>
                <a:spLocks noEditPoints="1"/>
              </p:cNvSpPr>
              <p:nvPr/>
            </p:nvSpPr>
            <p:spPr bwMode="auto">
              <a:xfrm>
                <a:off x="2001" y="168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5" name="Freeform 690"/>
              <p:cNvSpPr>
                <a:spLocks/>
              </p:cNvSpPr>
              <p:nvPr/>
            </p:nvSpPr>
            <p:spPr bwMode="auto">
              <a:xfrm>
                <a:off x="1960" y="162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6" name="Freeform 691"/>
              <p:cNvSpPr>
                <a:spLocks noEditPoints="1"/>
              </p:cNvSpPr>
              <p:nvPr/>
            </p:nvSpPr>
            <p:spPr bwMode="auto">
              <a:xfrm>
                <a:off x="1956" y="161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7" name="Freeform 692"/>
              <p:cNvSpPr>
                <a:spLocks/>
              </p:cNvSpPr>
              <p:nvPr/>
            </p:nvSpPr>
            <p:spPr bwMode="auto">
              <a:xfrm>
                <a:off x="1998" y="159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8" name="Freeform 693"/>
              <p:cNvSpPr>
                <a:spLocks noEditPoints="1"/>
              </p:cNvSpPr>
              <p:nvPr/>
            </p:nvSpPr>
            <p:spPr bwMode="auto">
              <a:xfrm>
                <a:off x="1993" y="159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99" name="Freeform 694"/>
              <p:cNvSpPr>
                <a:spLocks/>
              </p:cNvSpPr>
              <p:nvPr/>
            </p:nvSpPr>
            <p:spPr bwMode="auto">
              <a:xfrm>
                <a:off x="1996" y="1664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0" name="Freeform 695"/>
              <p:cNvSpPr>
                <a:spLocks noEditPoints="1"/>
              </p:cNvSpPr>
              <p:nvPr/>
            </p:nvSpPr>
            <p:spPr bwMode="auto">
              <a:xfrm>
                <a:off x="1991" y="165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1" name="Freeform 696"/>
              <p:cNvSpPr>
                <a:spLocks/>
              </p:cNvSpPr>
              <p:nvPr/>
            </p:nvSpPr>
            <p:spPr bwMode="auto">
              <a:xfrm>
                <a:off x="1661" y="121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2" name="Freeform 697"/>
              <p:cNvSpPr>
                <a:spLocks noEditPoints="1"/>
              </p:cNvSpPr>
              <p:nvPr/>
            </p:nvSpPr>
            <p:spPr bwMode="auto">
              <a:xfrm>
                <a:off x="1656" y="12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3" name="Freeform 698"/>
              <p:cNvSpPr>
                <a:spLocks/>
              </p:cNvSpPr>
              <p:nvPr/>
            </p:nvSpPr>
            <p:spPr bwMode="auto">
              <a:xfrm>
                <a:off x="1874" y="150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4" name="Freeform 699"/>
              <p:cNvSpPr>
                <a:spLocks noEditPoints="1"/>
              </p:cNvSpPr>
              <p:nvPr/>
            </p:nvSpPr>
            <p:spPr bwMode="auto">
              <a:xfrm>
                <a:off x="1869" y="1501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5" name="Freeform 700"/>
              <p:cNvSpPr>
                <a:spLocks/>
              </p:cNvSpPr>
              <p:nvPr/>
            </p:nvSpPr>
            <p:spPr bwMode="auto">
              <a:xfrm>
                <a:off x="2122" y="178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6" name="Freeform 701"/>
              <p:cNvSpPr>
                <a:spLocks noEditPoints="1"/>
              </p:cNvSpPr>
              <p:nvPr/>
            </p:nvSpPr>
            <p:spPr bwMode="auto">
              <a:xfrm>
                <a:off x="2117" y="1782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7" name="Freeform 702"/>
              <p:cNvSpPr>
                <a:spLocks/>
              </p:cNvSpPr>
              <p:nvPr/>
            </p:nvSpPr>
            <p:spPr bwMode="auto">
              <a:xfrm>
                <a:off x="1826" y="139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8" name="Freeform 703"/>
              <p:cNvSpPr>
                <a:spLocks noEditPoints="1"/>
              </p:cNvSpPr>
              <p:nvPr/>
            </p:nvSpPr>
            <p:spPr bwMode="auto">
              <a:xfrm>
                <a:off x="1821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09" name="Freeform 704"/>
              <p:cNvSpPr>
                <a:spLocks/>
              </p:cNvSpPr>
              <p:nvPr/>
            </p:nvSpPr>
            <p:spPr bwMode="auto">
              <a:xfrm>
                <a:off x="1606" y="114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0" name="Freeform 705"/>
              <p:cNvSpPr>
                <a:spLocks noEditPoints="1"/>
              </p:cNvSpPr>
              <p:nvPr/>
            </p:nvSpPr>
            <p:spPr bwMode="auto">
              <a:xfrm>
                <a:off x="1601" y="114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1" name="Freeform 706"/>
              <p:cNvSpPr>
                <a:spLocks/>
              </p:cNvSpPr>
              <p:nvPr/>
            </p:nvSpPr>
            <p:spPr bwMode="auto">
              <a:xfrm>
                <a:off x="1558" y="125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2" name="Freeform 707"/>
              <p:cNvSpPr>
                <a:spLocks noEditPoints="1"/>
              </p:cNvSpPr>
              <p:nvPr/>
            </p:nvSpPr>
            <p:spPr bwMode="auto">
              <a:xfrm>
                <a:off x="1553" y="125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3" name="Freeform 708"/>
              <p:cNvSpPr>
                <a:spLocks/>
              </p:cNvSpPr>
              <p:nvPr/>
            </p:nvSpPr>
            <p:spPr bwMode="auto">
              <a:xfrm>
                <a:off x="1564" y="119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4" name="Freeform 709"/>
              <p:cNvSpPr>
                <a:spLocks noEditPoints="1"/>
              </p:cNvSpPr>
              <p:nvPr/>
            </p:nvSpPr>
            <p:spPr bwMode="auto">
              <a:xfrm>
                <a:off x="1559" y="119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5" name="Freeform 710"/>
              <p:cNvSpPr>
                <a:spLocks/>
              </p:cNvSpPr>
              <p:nvPr/>
            </p:nvSpPr>
            <p:spPr bwMode="auto">
              <a:xfrm>
                <a:off x="1594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6" name="Freeform 711"/>
              <p:cNvSpPr>
                <a:spLocks noEditPoints="1"/>
              </p:cNvSpPr>
              <p:nvPr/>
            </p:nvSpPr>
            <p:spPr bwMode="auto">
              <a:xfrm>
                <a:off x="1589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7" name="Freeform 712"/>
              <p:cNvSpPr>
                <a:spLocks/>
              </p:cNvSpPr>
              <p:nvPr/>
            </p:nvSpPr>
            <p:spPr bwMode="auto">
              <a:xfrm>
                <a:off x="1504" y="127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8" name="Freeform 713"/>
              <p:cNvSpPr>
                <a:spLocks noEditPoints="1"/>
              </p:cNvSpPr>
              <p:nvPr/>
            </p:nvSpPr>
            <p:spPr bwMode="auto">
              <a:xfrm>
                <a:off x="1499" y="127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19" name="Freeform 714"/>
              <p:cNvSpPr>
                <a:spLocks/>
              </p:cNvSpPr>
              <p:nvPr/>
            </p:nvSpPr>
            <p:spPr bwMode="auto">
              <a:xfrm>
                <a:off x="1960" y="131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0" name="Freeform 715"/>
              <p:cNvSpPr>
                <a:spLocks noEditPoints="1"/>
              </p:cNvSpPr>
              <p:nvPr/>
            </p:nvSpPr>
            <p:spPr bwMode="auto">
              <a:xfrm>
                <a:off x="1956" y="1306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1" name="Freeform 716"/>
              <p:cNvSpPr>
                <a:spLocks/>
              </p:cNvSpPr>
              <p:nvPr/>
            </p:nvSpPr>
            <p:spPr bwMode="auto">
              <a:xfrm>
                <a:off x="1489" y="121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2" name="Freeform 717"/>
              <p:cNvSpPr>
                <a:spLocks noEditPoints="1"/>
              </p:cNvSpPr>
              <p:nvPr/>
            </p:nvSpPr>
            <p:spPr bwMode="auto">
              <a:xfrm>
                <a:off x="1485" y="1207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3" name="Freeform 718"/>
              <p:cNvSpPr>
                <a:spLocks/>
              </p:cNvSpPr>
              <p:nvPr/>
            </p:nvSpPr>
            <p:spPr bwMode="auto">
              <a:xfrm>
                <a:off x="1775" y="136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4" name="Freeform 719"/>
              <p:cNvSpPr>
                <a:spLocks noEditPoints="1"/>
              </p:cNvSpPr>
              <p:nvPr/>
            </p:nvSpPr>
            <p:spPr bwMode="auto">
              <a:xfrm>
                <a:off x="1770" y="135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5" name="Freeform 720"/>
              <p:cNvSpPr>
                <a:spLocks/>
              </p:cNvSpPr>
              <p:nvPr/>
            </p:nvSpPr>
            <p:spPr bwMode="auto">
              <a:xfrm>
                <a:off x="1542" y="1308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6" name="Freeform 721"/>
              <p:cNvSpPr>
                <a:spLocks noEditPoints="1"/>
              </p:cNvSpPr>
              <p:nvPr/>
            </p:nvSpPr>
            <p:spPr bwMode="auto">
              <a:xfrm>
                <a:off x="1537" y="130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7" name="Freeform 722"/>
              <p:cNvSpPr>
                <a:spLocks/>
              </p:cNvSpPr>
              <p:nvPr/>
            </p:nvSpPr>
            <p:spPr bwMode="auto">
              <a:xfrm>
                <a:off x="1617" y="129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8" name="Freeform 723"/>
              <p:cNvSpPr>
                <a:spLocks noEditPoints="1"/>
              </p:cNvSpPr>
              <p:nvPr/>
            </p:nvSpPr>
            <p:spPr bwMode="auto">
              <a:xfrm>
                <a:off x="1612" y="1294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29" name="Freeform 724"/>
              <p:cNvSpPr>
                <a:spLocks/>
              </p:cNvSpPr>
              <p:nvPr/>
            </p:nvSpPr>
            <p:spPr bwMode="auto">
              <a:xfrm>
                <a:off x="1280" y="111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0" name="Freeform 725"/>
              <p:cNvSpPr>
                <a:spLocks noEditPoints="1"/>
              </p:cNvSpPr>
              <p:nvPr/>
            </p:nvSpPr>
            <p:spPr bwMode="auto">
              <a:xfrm>
                <a:off x="1276" y="1108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1" name="Freeform 726"/>
              <p:cNvSpPr>
                <a:spLocks/>
              </p:cNvSpPr>
              <p:nvPr/>
            </p:nvSpPr>
            <p:spPr bwMode="auto">
              <a:xfrm>
                <a:off x="1347" y="113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2" name="Freeform 727"/>
              <p:cNvSpPr>
                <a:spLocks noEditPoints="1"/>
              </p:cNvSpPr>
              <p:nvPr/>
            </p:nvSpPr>
            <p:spPr bwMode="auto">
              <a:xfrm>
                <a:off x="1342" y="113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3" name="Freeform 728"/>
              <p:cNvSpPr>
                <a:spLocks/>
              </p:cNvSpPr>
              <p:nvPr/>
            </p:nvSpPr>
            <p:spPr bwMode="auto">
              <a:xfrm>
                <a:off x="1325" y="111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4" name="Freeform 729"/>
              <p:cNvSpPr>
                <a:spLocks noEditPoints="1"/>
              </p:cNvSpPr>
              <p:nvPr/>
            </p:nvSpPr>
            <p:spPr bwMode="auto">
              <a:xfrm>
                <a:off x="1320" y="1113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5" name="Freeform 730"/>
              <p:cNvSpPr>
                <a:spLocks/>
              </p:cNvSpPr>
              <p:nvPr/>
            </p:nvSpPr>
            <p:spPr bwMode="auto">
              <a:xfrm>
                <a:off x="1295" y="115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6" name="Freeform 731"/>
              <p:cNvSpPr>
                <a:spLocks noEditPoints="1"/>
              </p:cNvSpPr>
              <p:nvPr/>
            </p:nvSpPr>
            <p:spPr bwMode="auto">
              <a:xfrm>
                <a:off x="1290" y="1154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7" name="Freeform 732"/>
              <p:cNvSpPr>
                <a:spLocks/>
              </p:cNvSpPr>
              <p:nvPr/>
            </p:nvSpPr>
            <p:spPr bwMode="auto">
              <a:xfrm>
                <a:off x="1266" y="1077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8" name="Freeform 733"/>
              <p:cNvSpPr>
                <a:spLocks noEditPoints="1"/>
              </p:cNvSpPr>
              <p:nvPr/>
            </p:nvSpPr>
            <p:spPr bwMode="auto">
              <a:xfrm>
                <a:off x="1261" y="107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39" name="Freeform 734"/>
              <p:cNvSpPr>
                <a:spLocks/>
              </p:cNvSpPr>
              <p:nvPr/>
            </p:nvSpPr>
            <p:spPr bwMode="auto">
              <a:xfrm>
                <a:off x="1310" y="110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0" name="Freeform 735"/>
              <p:cNvSpPr>
                <a:spLocks noEditPoints="1"/>
              </p:cNvSpPr>
              <p:nvPr/>
            </p:nvSpPr>
            <p:spPr bwMode="auto">
              <a:xfrm>
                <a:off x="1305" y="109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1" name="Freeform 736"/>
              <p:cNvSpPr>
                <a:spLocks/>
              </p:cNvSpPr>
              <p:nvPr/>
            </p:nvSpPr>
            <p:spPr bwMode="auto">
              <a:xfrm>
                <a:off x="1768" y="1107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2" name="Freeform 737"/>
              <p:cNvSpPr>
                <a:spLocks noEditPoints="1"/>
              </p:cNvSpPr>
              <p:nvPr/>
            </p:nvSpPr>
            <p:spPr bwMode="auto">
              <a:xfrm>
                <a:off x="1763" y="1102"/>
                <a:ext cx="116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3" name="Freeform 738"/>
              <p:cNvSpPr>
                <a:spLocks/>
              </p:cNvSpPr>
              <p:nvPr/>
            </p:nvSpPr>
            <p:spPr bwMode="auto">
              <a:xfrm>
                <a:off x="1815" y="1244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4" name="Freeform 739"/>
              <p:cNvSpPr>
                <a:spLocks noEditPoints="1"/>
              </p:cNvSpPr>
              <p:nvPr/>
            </p:nvSpPr>
            <p:spPr bwMode="auto">
              <a:xfrm>
                <a:off x="1810" y="123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5" name="Freeform 740"/>
              <p:cNvSpPr>
                <a:spLocks/>
              </p:cNvSpPr>
              <p:nvPr/>
            </p:nvSpPr>
            <p:spPr bwMode="auto">
              <a:xfrm>
                <a:off x="1724" y="116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6" name="Freeform 741"/>
              <p:cNvSpPr>
                <a:spLocks noEditPoints="1"/>
              </p:cNvSpPr>
              <p:nvPr/>
            </p:nvSpPr>
            <p:spPr bwMode="auto">
              <a:xfrm>
                <a:off x="1719" y="115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7" name="Freeform 742"/>
              <p:cNvSpPr>
                <a:spLocks/>
              </p:cNvSpPr>
              <p:nvPr/>
            </p:nvSpPr>
            <p:spPr bwMode="auto">
              <a:xfrm>
                <a:off x="1779" y="128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8" name="Freeform 743"/>
              <p:cNvSpPr>
                <a:spLocks noEditPoints="1"/>
              </p:cNvSpPr>
              <p:nvPr/>
            </p:nvSpPr>
            <p:spPr bwMode="auto">
              <a:xfrm>
                <a:off x="1775" y="1283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49" name="Freeform 744"/>
              <p:cNvSpPr>
                <a:spLocks/>
              </p:cNvSpPr>
              <p:nvPr/>
            </p:nvSpPr>
            <p:spPr bwMode="auto">
              <a:xfrm>
                <a:off x="1849" y="126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0" name="Freeform 745"/>
              <p:cNvSpPr>
                <a:spLocks noEditPoints="1"/>
              </p:cNvSpPr>
              <p:nvPr/>
            </p:nvSpPr>
            <p:spPr bwMode="auto">
              <a:xfrm>
                <a:off x="1844" y="125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1" name="Freeform 746"/>
              <p:cNvSpPr>
                <a:spLocks/>
              </p:cNvSpPr>
              <p:nvPr/>
            </p:nvSpPr>
            <p:spPr bwMode="auto">
              <a:xfrm>
                <a:off x="1776" y="126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2" name="Freeform 747"/>
              <p:cNvSpPr>
                <a:spLocks noEditPoints="1"/>
              </p:cNvSpPr>
              <p:nvPr/>
            </p:nvSpPr>
            <p:spPr bwMode="auto">
              <a:xfrm>
                <a:off x="1771" y="125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3" name="Freeform 748"/>
              <p:cNvSpPr>
                <a:spLocks/>
              </p:cNvSpPr>
              <p:nvPr/>
            </p:nvSpPr>
            <p:spPr bwMode="auto">
              <a:xfrm>
                <a:off x="1873" y="1282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4" name="Freeform 749"/>
              <p:cNvSpPr>
                <a:spLocks noEditPoints="1"/>
              </p:cNvSpPr>
              <p:nvPr/>
            </p:nvSpPr>
            <p:spPr bwMode="auto">
              <a:xfrm>
                <a:off x="1868" y="127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5" name="Freeform 750"/>
              <p:cNvSpPr>
                <a:spLocks/>
              </p:cNvSpPr>
              <p:nvPr/>
            </p:nvSpPr>
            <p:spPr bwMode="auto">
              <a:xfrm>
                <a:off x="1724" y="125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6" name="Freeform 751"/>
              <p:cNvSpPr>
                <a:spLocks noEditPoints="1"/>
              </p:cNvSpPr>
              <p:nvPr/>
            </p:nvSpPr>
            <p:spPr bwMode="auto">
              <a:xfrm>
                <a:off x="1719" y="124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7" name="Freeform 752"/>
              <p:cNvSpPr>
                <a:spLocks/>
              </p:cNvSpPr>
              <p:nvPr/>
            </p:nvSpPr>
            <p:spPr bwMode="auto">
              <a:xfrm>
                <a:off x="1794" y="119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8" name="Freeform 753"/>
              <p:cNvSpPr>
                <a:spLocks noEditPoints="1"/>
              </p:cNvSpPr>
              <p:nvPr/>
            </p:nvSpPr>
            <p:spPr bwMode="auto">
              <a:xfrm>
                <a:off x="1790" y="1192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59" name="Freeform 754"/>
              <p:cNvSpPr>
                <a:spLocks/>
              </p:cNvSpPr>
              <p:nvPr/>
            </p:nvSpPr>
            <p:spPr bwMode="auto">
              <a:xfrm>
                <a:off x="1839" y="130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0" name="Freeform 755"/>
              <p:cNvSpPr>
                <a:spLocks noEditPoints="1"/>
              </p:cNvSpPr>
              <p:nvPr/>
            </p:nvSpPr>
            <p:spPr bwMode="auto">
              <a:xfrm>
                <a:off x="1834" y="130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1" name="Freeform 756"/>
              <p:cNvSpPr>
                <a:spLocks/>
              </p:cNvSpPr>
              <p:nvPr/>
            </p:nvSpPr>
            <p:spPr bwMode="auto">
              <a:xfrm>
                <a:off x="1690" y="1264"/>
                <a:ext cx="106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6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6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6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2" name="Freeform 757"/>
              <p:cNvSpPr>
                <a:spLocks noEditPoints="1"/>
              </p:cNvSpPr>
              <p:nvPr/>
            </p:nvSpPr>
            <p:spPr bwMode="auto">
              <a:xfrm>
                <a:off x="1685" y="1259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3" name="Freeform 758"/>
              <p:cNvSpPr>
                <a:spLocks/>
              </p:cNvSpPr>
              <p:nvPr/>
            </p:nvSpPr>
            <p:spPr bwMode="auto">
              <a:xfrm>
                <a:off x="1794" y="134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4" name="Freeform 759"/>
              <p:cNvSpPr>
                <a:spLocks noEditPoints="1"/>
              </p:cNvSpPr>
              <p:nvPr/>
            </p:nvSpPr>
            <p:spPr bwMode="auto">
              <a:xfrm>
                <a:off x="1790" y="1335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5" name="Freeform 760"/>
              <p:cNvSpPr>
                <a:spLocks/>
              </p:cNvSpPr>
              <p:nvPr/>
            </p:nvSpPr>
            <p:spPr bwMode="auto">
              <a:xfrm>
                <a:off x="1795" y="130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6" name="Freeform 761"/>
              <p:cNvSpPr>
                <a:spLocks noEditPoints="1"/>
              </p:cNvSpPr>
              <p:nvPr/>
            </p:nvSpPr>
            <p:spPr bwMode="auto">
              <a:xfrm>
                <a:off x="1790" y="129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7" name="Freeform 762"/>
              <p:cNvSpPr>
                <a:spLocks/>
              </p:cNvSpPr>
              <p:nvPr/>
            </p:nvSpPr>
            <p:spPr bwMode="auto">
              <a:xfrm>
                <a:off x="1861" y="124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8" name="Freeform 763"/>
              <p:cNvSpPr>
                <a:spLocks noEditPoints="1"/>
              </p:cNvSpPr>
              <p:nvPr/>
            </p:nvSpPr>
            <p:spPr bwMode="auto">
              <a:xfrm>
                <a:off x="1856" y="124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69" name="Freeform 764"/>
              <p:cNvSpPr>
                <a:spLocks/>
              </p:cNvSpPr>
              <p:nvPr/>
            </p:nvSpPr>
            <p:spPr bwMode="auto">
              <a:xfrm>
                <a:off x="1928" y="127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0" name="Freeform 765"/>
              <p:cNvSpPr>
                <a:spLocks noEditPoints="1"/>
              </p:cNvSpPr>
              <p:nvPr/>
            </p:nvSpPr>
            <p:spPr bwMode="auto">
              <a:xfrm>
                <a:off x="1923" y="127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1" name="Freeform 766"/>
              <p:cNvSpPr>
                <a:spLocks/>
              </p:cNvSpPr>
              <p:nvPr/>
            </p:nvSpPr>
            <p:spPr bwMode="auto">
              <a:xfrm>
                <a:off x="1824" y="1244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2" name="Freeform 767"/>
              <p:cNvSpPr>
                <a:spLocks noEditPoints="1"/>
              </p:cNvSpPr>
              <p:nvPr/>
            </p:nvSpPr>
            <p:spPr bwMode="auto">
              <a:xfrm>
                <a:off x="1819" y="123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3" name="Freeform 768"/>
              <p:cNvSpPr>
                <a:spLocks/>
              </p:cNvSpPr>
              <p:nvPr/>
            </p:nvSpPr>
            <p:spPr bwMode="auto">
              <a:xfrm>
                <a:off x="2323" y="1597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4" name="Freeform 769"/>
              <p:cNvSpPr>
                <a:spLocks noEditPoints="1"/>
              </p:cNvSpPr>
              <p:nvPr/>
            </p:nvSpPr>
            <p:spPr bwMode="auto">
              <a:xfrm>
                <a:off x="2318" y="159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5" name="Freeform 770"/>
              <p:cNvSpPr>
                <a:spLocks/>
              </p:cNvSpPr>
              <p:nvPr/>
            </p:nvSpPr>
            <p:spPr bwMode="auto">
              <a:xfrm>
                <a:off x="2074" y="153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6" name="Freeform 771"/>
              <p:cNvSpPr>
                <a:spLocks noEditPoints="1"/>
              </p:cNvSpPr>
              <p:nvPr/>
            </p:nvSpPr>
            <p:spPr bwMode="auto">
              <a:xfrm>
                <a:off x="2069" y="152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7" name="Freeform 772"/>
              <p:cNvSpPr>
                <a:spLocks/>
              </p:cNvSpPr>
              <p:nvPr/>
            </p:nvSpPr>
            <p:spPr bwMode="auto">
              <a:xfrm>
                <a:off x="2269" y="160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8" name="Freeform 773"/>
              <p:cNvSpPr>
                <a:spLocks noEditPoints="1"/>
              </p:cNvSpPr>
              <p:nvPr/>
            </p:nvSpPr>
            <p:spPr bwMode="auto">
              <a:xfrm>
                <a:off x="2264" y="159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79" name="Freeform 774"/>
              <p:cNvSpPr>
                <a:spLocks/>
              </p:cNvSpPr>
              <p:nvPr/>
            </p:nvSpPr>
            <p:spPr bwMode="auto">
              <a:xfrm>
                <a:off x="2243" y="151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0" name="Freeform 775"/>
              <p:cNvSpPr>
                <a:spLocks noEditPoints="1"/>
              </p:cNvSpPr>
              <p:nvPr/>
            </p:nvSpPr>
            <p:spPr bwMode="auto">
              <a:xfrm>
                <a:off x="2238" y="151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1" name="Freeform 776"/>
              <p:cNvSpPr>
                <a:spLocks/>
              </p:cNvSpPr>
              <p:nvPr/>
            </p:nvSpPr>
            <p:spPr bwMode="auto">
              <a:xfrm>
                <a:off x="1589" y="1229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2" name="Freeform 777"/>
              <p:cNvSpPr>
                <a:spLocks noEditPoints="1"/>
              </p:cNvSpPr>
              <p:nvPr/>
            </p:nvSpPr>
            <p:spPr bwMode="auto">
              <a:xfrm>
                <a:off x="1585" y="1224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3" name="Freeform 778"/>
              <p:cNvSpPr>
                <a:spLocks/>
              </p:cNvSpPr>
              <p:nvPr/>
            </p:nvSpPr>
            <p:spPr bwMode="auto">
              <a:xfrm>
                <a:off x="1552" y="113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4" name="Freeform 779"/>
              <p:cNvSpPr>
                <a:spLocks noEditPoints="1"/>
              </p:cNvSpPr>
              <p:nvPr/>
            </p:nvSpPr>
            <p:spPr bwMode="auto">
              <a:xfrm>
                <a:off x="1547" y="112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5" name="Freeform 780"/>
              <p:cNvSpPr>
                <a:spLocks/>
              </p:cNvSpPr>
              <p:nvPr/>
            </p:nvSpPr>
            <p:spPr bwMode="auto">
              <a:xfrm>
                <a:off x="1582" y="120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6" name="Freeform 781"/>
              <p:cNvSpPr>
                <a:spLocks noEditPoints="1"/>
              </p:cNvSpPr>
              <p:nvPr/>
            </p:nvSpPr>
            <p:spPr bwMode="auto">
              <a:xfrm>
                <a:off x="1577" y="120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7" name="Freeform 782"/>
              <p:cNvSpPr>
                <a:spLocks/>
              </p:cNvSpPr>
              <p:nvPr/>
            </p:nvSpPr>
            <p:spPr bwMode="auto">
              <a:xfrm>
                <a:off x="1539" y="112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8" name="Freeform 783"/>
              <p:cNvSpPr>
                <a:spLocks noEditPoints="1"/>
              </p:cNvSpPr>
              <p:nvPr/>
            </p:nvSpPr>
            <p:spPr bwMode="auto">
              <a:xfrm>
                <a:off x="1534" y="112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89" name="Freeform 784"/>
              <p:cNvSpPr>
                <a:spLocks/>
              </p:cNvSpPr>
              <p:nvPr/>
            </p:nvSpPr>
            <p:spPr bwMode="auto">
              <a:xfrm>
                <a:off x="1706" y="12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0" name="Freeform 785"/>
              <p:cNvSpPr>
                <a:spLocks noEditPoints="1"/>
              </p:cNvSpPr>
              <p:nvPr/>
            </p:nvSpPr>
            <p:spPr bwMode="auto">
              <a:xfrm>
                <a:off x="1701" y="128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1" name="Freeform 786"/>
              <p:cNvSpPr>
                <a:spLocks/>
              </p:cNvSpPr>
              <p:nvPr/>
            </p:nvSpPr>
            <p:spPr bwMode="auto">
              <a:xfrm>
                <a:off x="1791" y="129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2" name="Freeform 787"/>
              <p:cNvSpPr>
                <a:spLocks noEditPoints="1"/>
              </p:cNvSpPr>
              <p:nvPr/>
            </p:nvSpPr>
            <p:spPr bwMode="auto">
              <a:xfrm>
                <a:off x="1786" y="1285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3" name="Freeform 788"/>
              <p:cNvSpPr>
                <a:spLocks/>
              </p:cNvSpPr>
              <p:nvPr/>
            </p:nvSpPr>
            <p:spPr bwMode="auto">
              <a:xfrm>
                <a:off x="1560" y="109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4" name="Freeform 789"/>
              <p:cNvSpPr>
                <a:spLocks noEditPoints="1"/>
              </p:cNvSpPr>
              <p:nvPr/>
            </p:nvSpPr>
            <p:spPr bwMode="auto">
              <a:xfrm>
                <a:off x="1555" y="109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5" name="Freeform 790"/>
              <p:cNvSpPr>
                <a:spLocks/>
              </p:cNvSpPr>
              <p:nvPr/>
            </p:nvSpPr>
            <p:spPr bwMode="auto">
              <a:xfrm>
                <a:off x="1708" y="127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6" name="Freeform 791"/>
              <p:cNvSpPr>
                <a:spLocks noEditPoints="1"/>
              </p:cNvSpPr>
              <p:nvPr/>
            </p:nvSpPr>
            <p:spPr bwMode="auto">
              <a:xfrm>
                <a:off x="1703" y="127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7" name="Freeform 792"/>
              <p:cNvSpPr>
                <a:spLocks/>
              </p:cNvSpPr>
              <p:nvPr/>
            </p:nvSpPr>
            <p:spPr bwMode="auto">
              <a:xfrm>
                <a:off x="1534" y="113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8" name="Freeform 793"/>
              <p:cNvSpPr>
                <a:spLocks noEditPoints="1"/>
              </p:cNvSpPr>
              <p:nvPr/>
            </p:nvSpPr>
            <p:spPr bwMode="auto">
              <a:xfrm>
                <a:off x="1529" y="1134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199" name="Freeform 794"/>
              <p:cNvSpPr>
                <a:spLocks/>
              </p:cNvSpPr>
              <p:nvPr/>
            </p:nvSpPr>
            <p:spPr bwMode="auto">
              <a:xfrm>
                <a:off x="2084" y="1664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0" name="Freeform 795"/>
              <p:cNvSpPr>
                <a:spLocks noEditPoints="1"/>
              </p:cNvSpPr>
              <p:nvPr/>
            </p:nvSpPr>
            <p:spPr bwMode="auto">
              <a:xfrm>
                <a:off x="2080" y="1659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1" name="Freeform 796"/>
              <p:cNvSpPr>
                <a:spLocks/>
              </p:cNvSpPr>
              <p:nvPr/>
            </p:nvSpPr>
            <p:spPr bwMode="auto">
              <a:xfrm>
                <a:off x="2084" y="158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2" name="Freeform 797"/>
              <p:cNvSpPr>
                <a:spLocks noEditPoints="1"/>
              </p:cNvSpPr>
              <p:nvPr/>
            </p:nvSpPr>
            <p:spPr bwMode="auto">
              <a:xfrm>
                <a:off x="2080" y="1583"/>
                <a:ext cx="116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3" name="Freeform 798"/>
              <p:cNvSpPr>
                <a:spLocks/>
              </p:cNvSpPr>
              <p:nvPr/>
            </p:nvSpPr>
            <p:spPr bwMode="auto">
              <a:xfrm>
                <a:off x="1554" y="109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4" name="Freeform 799"/>
              <p:cNvSpPr>
                <a:spLocks noEditPoints="1"/>
              </p:cNvSpPr>
              <p:nvPr/>
            </p:nvSpPr>
            <p:spPr bwMode="auto">
              <a:xfrm>
                <a:off x="1549" y="109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5" name="Freeform 800"/>
              <p:cNvSpPr>
                <a:spLocks/>
              </p:cNvSpPr>
              <p:nvPr/>
            </p:nvSpPr>
            <p:spPr bwMode="auto">
              <a:xfrm>
                <a:off x="1572" y="120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6" name="Freeform 801"/>
              <p:cNvSpPr>
                <a:spLocks noEditPoints="1"/>
              </p:cNvSpPr>
              <p:nvPr/>
            </p:nvSpPr>
            <p:spPr bwMode="auto">
              <a:xfrm>
                <a:off x="1568" y="1201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7" name="Freeform 802"/>
              <p:cNvSpPr>
                <a:spLocks/>
              </p:cNvSpPr>
              <p:nvPr/>
            </p:nvSpPr>
            <p:spPr bwMode="auto">
              <a:xfrm>
                <a:off x="1656" y="125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8" name="Freeform 803"/>
              <p:cNvSpPr>
                <a:spLocks noEditPoints="1"/>
              </p:cNvSpPr>
              <p:nvPr/>
            </p:nvSpPr>
            <p:spPr bwMode="auto">
              <a:xfrm>
                <a:off x="1651" y="1245"/>
                <a:ext cx="116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09" name="Freeform 804"/>
              <p:cNvSpPr>
                <a:spLocks/>
              </p:cNvSpPr>
              <p:nvPr/>
            </p:nvSpPr>
            <p:spPr bwMode="auto">
              <a:xfrm>
                <a:off x="1450" y="112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0" name="Freeform 805"/>
              <p:cNvSpPr>
                <a:spLocks noEditPoints="1"/>
              </p:cNvSpPr>
              <p:nvPr/>
            </p:nvSpPr>
            <p:spPr bwMode="auto">
              <a:xfrm>
                <a:off x="1445" y="112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1" name="Freeform 806"/>
              <p:cNvSpPr>
                <a:spLocks/>
              </p:cNvSpPr>
              <p:nvPr/>
            </p:nvSpPr>
            <p:spPr bwMode="auto">
              <a:xfrm>
                <a:off x="1400" y="885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2" name="Freeform 807"/>
              <p:cNvSpPr>
                <a:spLocks noEditPoints="1"/>
              </p:cNvSpPr>
              <p:nvPr/>
            </p:nvSpPr>
            <p:spPr bwMode="auto">
              <a:xfrm>
                <a:off x="1395" y="880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13" name="Freeform 808"/>
              <p:cNvSpPr>
                <a:spLocks/>
              </p:cNvSpPr>
              <p:nvPr/>
            </p:nvSpPr>
            <p:spPr bwMode="auto">
              <a:xfrm>
                <a:off x="1518" y="1168"/>
                <a:ext cx="106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6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6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6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875" name="Freeform 810"/>
            <p:cNvSpPr>
              <a:spLocks noEditPoints="1"/>
            </p:cNvSpPr>
            <p:nvPr/>
          </p:nvSpPr>
          <p:spPr bwMode="auto">
            <a:xfrm>
              <a:off x="2401888" y="1846263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6" name="Freeform 811"/>
            <p:cNvSpPr>
              <a:spLocks/>
            </p:cNvSpPr>
            <p:nvPr/>
          </p:nvSpPr>
          <p:spPr bwMode="auto">
            <a:xfrm>
              <a:off x="2266950" y="16081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7" name="Freeform 812"/>
            <p:cNvSpPr>
              <a:spLocks noEditPoints="1"/>
            </p:cNvSpPr>
            <p:nvPr/>
          </p:nvSpPr>
          <p:spPr bwMode="auto">
            <a:xfrm>
              <a:off x="2259013" y="1601788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8" name="Freeform 813"/>
            <p:cNvSpPr>
              <a:spLocks/>
            </p:cNvSpPr>
            <p:nvPr/>
          </p:nvSpPr>
          <p:spPr bwMode="auto">
            <a:xfrm>
              <a:off x="2265363" y="15382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9" name="Freeform 814"/>
            <p:cNvSpPr>
              <a:spLocks noEditPoints="1"/>
            </p:cNvSpPr>
            <p:nvPr/>
          </p:nvSpPr>
          <p:spPr bwMode="auto">
            <a:xfrm>
              <a:off x="2257425" y="15303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0" name="Freeform 815"/>
            <p:cNvSpPr>
              <a:spLocks/>
            </p:cNvSpPr>
            <p:nvPr/>
          </p:nvSpPr>
          <p:spPr bwMode="auto">
            <a:xfrm>
              <a:off x="2268538" y="16589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1" name="Freeform 816"/>
            <p:cNvSpPr>
              <a:spLocks noEditPoints="1"/>
            </p:cNvSpPr>
            <p:nvPr/>
          </p:nvSpPr>
          <p:spPr bwMode="auto">
            <a:xfrm>
              <a:off x="2260600" y="1652588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2" name="Freeform 817"/>
            <p:cNvSpPr>
              <a:spLocks/>
            </p:cNvSpPr>
            <p:nvPr/>
          </p:nvSpPr>
          <p:spPr bwMode="auto">
            <a:xfrm>
              <a:off x="2235200" y="168275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3" name="Freeform 818"/>
            <p:cNvSpPr>
              <a:spLocks noEditPoints="1"/>
            </p:cNvSpPr>
            <p:nvPr/>
          </p:nvSpPr>
          <p:spPr bwMode="auto">
            <a:xfrm>
              <a:off x="2227263" y="16748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4" name="Freeform 819"/>
            <p:cNvSpPr>
              <a:spLocks/>
            </p:cNvSpPr>
            <p:nvPr/>
          </p:nvSpPr>
          <p:spPr bwMode="auto">
            <a:xfrm>
              <a:off x="2268538" y="13112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5" name="Freeform 820"/>
            <p:cNvSpPr>
              <a:spLocks noEditPoints="1"/>
            </p:cNvSpPr>
            <p:nvPr/>
          </p:nvSpPr>
          <p:spPr bwMode="auto">
            <a:xfrm>
              <a:off x="2260600" y="1304925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6" name="Freeform 821"/>
            <p:cNvSpPr>
              <a:spLocks/>
            </p:cNvSpPr>
            <p:nvPr/>
          </p:nvSpPr>
          <p:spPr bwMode="auto">
            <a:xfrm>
              <a:off x="2162175" y="11128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7" name="Freeform 822"/>
            <p:cNvSpPr>
              <a:spLocks noEditPoints="1"/>
            </p:cNvSpPr>
            <p:nvPr/>
          </p:nvSpPr>
          <p:spPr bwMode="auto">
            <a:xfrm>
              <a:off x="2154238" y="1104900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8" name="Freeform 823"/>
            <p:cNvSpPr>
              <a:spLocks/>
            </p:cNvSpPr>
            <p:nvPr/>
          </p:nvSpPr>
          <p:spPr bwMode="auto">
            <a:xfrm>
              <a:off x="2460625" y="153035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9" name="Freeform 824"/>
            <p:cNvSpPr>
              <a:spLocks noEditPoints="1"/>
            </p:cNvSpPr>
            <p:nvPr/>
          </p:nvSpPr>
          <p:spPr bwMode="auto">
            <a:xfrm>
              <a:off x="2452688" y="152241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0" name="Freeform 825"/>
            <p:cNvSpPr>
              <a:spLocks/>
            </p:cNvSpPr>
            <p:nvPr/>
          </p:nvSpPr>
          <p:spPr bwMode="auto">
            <a:xfrm>
              <a:off x="2298700" y="1366838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6" y="53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6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1" name="Freeform 826"/>
            <p:cNvSpPr>
              <a:spLocks noEditPoints="1"/>
            </p:cNvSpPr>
            <p:nvPr/>
          </p:nvSpPr>
          <p:spPr bwMode="auto">
            <a:xfrm>
              <a:off x="2289175" y="135890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2" name="Freeform 827"/>
            <p:cNvSpPr>
              <a:spLocks/>
            </p:cNvSpPr>
            <p:nvPr/>
          </p:nvSpPr>
          <p:spPr bwMode="auto">
            <a:xfrm>
              <a:off x="2363788" y="14874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3" name="Freeform 828"/>
            <p:cNvSpPr>
              <a:spLocks noEditPoints="1"/>
            </p:cNvSpPr>
            <p:nvPr/>
          </p:nvSpPr>
          <p:spPr bwMode="auto">
            <a:xfrm>
              <a:off x="2355850" y="148113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4" name="Freeform 829"/>
            <p:cNvSpPr>
              <a:spLocks/>
            </p:cNvSpPr>
            <p:nvPr/>
          </p:nvSpPr>
          <p:spPr bwMode="auto">
            <a:xfrm>
              <a:off x="2357438" y="13811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5" name="Freeform 830"/>
            <p:cNvSpPr>
              <a:spLocks noEditPoints="1"/>
            </p:cNvSpPr>
            <p:nvPr/>
          </p:nvSpPr>
          <p:spPr bwMode="auto">
            <a:xfrm>
              <a:off x="2349500" y="13731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6" name="Freeform 831"/>
            <p:cNvSpPr>
              <a:spLocks/>
            </p:cNvSpPr>
            <p:nvPr/>
          </p:nvSpPr>
          <p:spPr bwMode="auto">
            <a:xfrm>
              <a:off x="2238375" y="13350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7" name="Freeform 832"/>
            <p:cNvSpPr>
              <a:spLocks noEditPoints="1"/>
            </p:cNvSpPr>
            <p:nvPr/>
          </p:nvSpPr>
          <p:spPr bwMode="auto">
            <a:xfrm>
              <a:off x="2230438" y="1327150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8" name="Freeform 833"/>
            <p:cNvSpPr>
              <a:spLocks/>
            </p:cNvSpPr>
            <p:nvPr/>
          </p:nvSpPr>
          <p:spPr bwMode="auto">
            <a:xfrm>
              <a:off x="2217738" y="132080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9" name="Freeform 834"/>
            <p:cNvSpPr>
              <a:spLocks noEditPoints="1"/>
            </p:cNvSpPr>
            <p:nvPr/>
          </p:nvSpPr>
          <p:spPr bwMode="auto">
            <a:xfrm>
              <a:off x="2209800" y="1314450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0" name="Freeform 835"/>
            <p:cNvSpPr>
              <a:spLocks/>
            </p:cNvSpPr>
            <p:nvPr/>
          </p:nvSpPr>
          <p:spPr bwMode="auto">
            <a:xfrm>
              <a:off x="2506663" y="166370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1" name="Freeform 836"/>
            <p:cNvSpPr>
              <a:spLocks noEditPoints="1"/>
            </p:cNvSpPr>
            <p:nvPr/>
          </p:nvSpPr>
          <p:spPr bwMode="auto">
            <a:xfrm>
              <a:off x="2498725" y="165576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2" name="Freeform 837"/>
            <p:cNvSpPr>
              <a:spLocks/>
            </p:cNvSpPr>
            <p:nvPr/>
          </p:nvSpPr>
          <p:spPr bwMode="auto">
            <a:xfrm>
              <a:off x="2389188" y="14874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3" name="Freeform 838"/>
            <p:cNvSpPr>
              <a:spLocks noEditPoints="1"/>
            </p:cNvSpPr>
            <p:nvPr/>
          </p:nvSpPr>
          <p:spPr bwMode="auto">
            <a:xfrm>
              <a:off x="2381250" y="14811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4" name="Freeform 839"/>
            <p:cNvSpPr>
              <a:spLocks/>
            </p:cNvSpPr>
            <p:nvPr/>
          </p:nvSpPr>
          <p:spPr bwMode="auto">
            <a:xfrm>
              <a:off x="2355850" y="17700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5" name="Freeform 840"/>
            <p:cNvSpPr>
              <a:spLocks noEditPoints="1"/>
            </p:cNvSpPr>
            <p:nvPr/>
          </p:nvSpPr>
          <p:spPr bwMode="auto">
            <a:xfrm>
              <a:off x="2347913" y="1762125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6" name="Freeform 841"/>
            <p:cNvSpPr>
              <a:spLocks/>
            </p:cNvSpPr>
            <p:nvPr/>
          </p:nvSpPr>
          <p:spPr bwMode="auto">
            <a:xfrm>
              <a:off x="2247900" y="16589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7" name="Freeform 842"/>
            <p:cNvSpPr>
              <a:spLocks noEditPoints="1"/>
            </p:cNvSpPr>
            <p:nvPr/>
          </p:nvSpPr>
          <p:spPr bwMode="auto">
            <a:xfrm>
              <a:off x="2239963" y="16525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8" name="Freeform 843"/>
            <p:cNvSpPr>
              <a:spLocks/>
            </p:cNvSpPr>
            <p:nvPr/>
          </p:nvSpPr>
          <p:spPr bwMode="auto">
            <a:xfrm>
              <a:off x="2160588" y="1544638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9" name="Freeform 844"/>
            <p:cNvSpPr>
              <a:spLocks noEditPoints="1"/>
            </p:cNvSpPr>
            <p:nvPr/>
          </p:nvSpPr>
          <p:spPr bwMode="auto">
            <a:xfrm>
              <a:off x="2152650" y="15367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0" name="Freeform 845"/>
            <p:cNvSpPr>
              <a:spLocks/>
            </p:cNvSpPr>
            <p:nvPr/>
          </p:nvSpPr>
          <p:spPr bwMode="auto">
            <a:xfrm>
              <a:off x="2776538" y="1938338"/>
              <a:ext cx="168275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4"/>
                </a:cxn>
              </a:cxnLst>
              <a:rect l="0" t="0" r="r" b="b"/>
              <a:pathLst>
                <a:path w="106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1" name="Freeform 846"/>
            <p:cNvSpPr>
              <a:spLocks noEditPoints="1"/>
            </p:cNvSpPr>
            <p:nvPr/>
          </p:nvSpPr>
          <p:spPr bwMode="auto">
            <a:xfrm>
              <a:off x="2768600" y="1930400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2" name="Freeform 847"/>
            <p:cNvSpPr>
              <a:spLocks/>
            </p:cNvSpPr>
            <p:nvPr/>
          </p:nvSpPr>
          <p:spPr bwMode="auto">
            <a:xfrm>
              <a:off x="2455863" y="17748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3" name="Freeform 848"/>
            <p:cNvSpPr>
              <a:spLocks noEditPoints="1"/>
            </p:cNvSpPr>
            <p:nvPr/>
          </p:nvSpPr>
          <p:spPr bwMode="auto">
            <a:xfrm>
              <a:off x="2447925" y="17668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4" name="Freeform 849"/>
            <p:cNvSpPr>
              <a:spLocks/>
            </p:cNvSpPr>
            <p:nvPr/>
          </p:nvSpPr>
          <p:spPr bwMode="auto">
            <a:xfrm>
              <a:off x="2498725" y="203517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5" name="Freeform 850"/>
            <p:cNvSpPr>
              <a:spLocks noEditPoints="1"/>
            </p:cNvSpPr>
            <p:nvPr/>
          </p:nvSpPr>
          <p:spPr bwMode="auto">
            <a:xfrm>
              <a:off x="2490788" y="202723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6" name="Freeform 851"/>
            <p:cNvSpPr>
              <a:spLocks/>
            </p:cNvSpPr>
            <p:nvPr/>
          </p:nvSpPr>
          <p:spPr bwMode="auto">
            <a:xfrm>
              <a:off x="2466975" y="19319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7" name="Freeform 852"/>
            <p:cNvSpPr>
              <a:spLocks noEditPoints="1"/>
            </p:cNvSpPr>
            <p:nvPr/>
          </p:nvSpPr>
          <p:spPr bwMode="auto">
            <a:xfrm>
              <a:off x="2459038" y="1924050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8" name="Freeform 853"/>
            <p:cNvSpPr>
              <a:spLocks/>
            </p:cNvSpPr>
            <p:nvPr/>
          </p:nvSpPr>
          <p:spPr bwMode="auto">
            <a:xfrm>
              <a:off x="2514600" y="18589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9" name="Freeform 854"/>
            <p:cNvSpPr>
              <a:spLocks noEditPoints="1"/>
            </p:cNvSpPr>
            <p:nvPr/>
          </p:nvSpPr>
          <p:spPr bwMode="auto">
            <a:xfrm>
              <a:off x="2506663" y="1851025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0" name="Freeform 855"/>
            <p:cNvSpPr>
              <a:spLocks/>
            </p:cNvSpPr>
            <p:nvPr/>
          </p:nvSpPr>
          <p:spPr bwMode="auto">
            <a:xfrm>
              <a:off x="2425700" y="17335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1" name="Freeform 856"/>
            <p:cNvSpPr>
              <a:spLocks noEditPoints="1"/>
            </p:cNvSpPr>
            <p:nvPr/>
          </p:nvSpPr>
          <p:spPr bwMode="auto">
            <a:xfrm>
              <a:off x="2417763" y="172561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2" name="Freeform 857"/>
            <p:cNvSpPr>
              <a:spLocks/>
            </p:cNvSpPr>
            <p:nvPr/>
          </p:nvSpPr>
          <p:spPr bwMode="auto">
            <a:xfrm>
              <a:off x="2533650" y="17843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3" name="Freeform 858"/>
            <p:cNvSpPr>
              <a:spLocks noEditPoints="1"/>
            </p:cNvSpPr>
            <p:nvPr/>
          </p:nvSpPr>
          <p:spPr bwMode="auto">
            <a:xfrm>
              <a:off x="2527300" y="177641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4" name="Freeform 859"/>
            <p:cNvSpPr>
              <a:spLocks/>
            </p:cNvSpPr>
            <p:nvPr/>
          </p:nvSpPr>
          <p:spPr bwMode="auto">
            <a:xfrm>
              <a:off x="2527300" y="170180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5" name="Freeform 860"/>
            <p:cNvSpPr>
              <a:spLocks noEditPoints="1"/>
            </p:cNvSpPr>
            <p:nvPr/>
          </p:nvSpPr>
          <p:spPr bwMode="auto">
            <a:xfrm>
              <a:off x="2519363" y="16938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6" name="Freeform 861"/>
            <p:cNvSpPr>
              <a:spLocks/>
            </p:cNvSpPr>
            <p:nvPr/>
          </p:nvSpPr>
          <p:spPr bwMode="auto">
            <a:xfrm>
              <a:off x="2551113" y="1395413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7" name="Freeform 862"/>
            <p:cNvSpPr>
              <a:spLocks noEditPoints="1"/>
            </p:cNvSpPr>
            <p:nvPr/>
          </p:nvSpPr>
          <p:spPr bwMode="auto">
            <a:xfrm>
              <a:off x="2543175" y="1387475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8" name="Freeform 863"/>
            <p:cNvSpPr>
              <a:spLocks/>
            </p:cNvSpPr>
            <p:nvPr/>
          </p:nvSpPr>
          <p:spPr bwMode="auto">
            <a:xfrm>
              <a:off x="2646363" y="16033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9" name="Freeform 864"/>
            <p:cNvSpPr>
              <a:spLocks noEditPoints="1"/>
            </p:cNvSpPr>
            <p:nvPr/>
          </p:nvSpPr>
          <p:spPr bwMode="auto">
            <a:xfrm>
              <a:off x="2638425" y="1595438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0" name="Freeform 865"/>
            <p:cNvSpPr>
              <a:spLocks/>
            </p:cNvSpPr>
            <p:nvPr/>
          </p:nvSpPr>
          <p:spPr bwMode="auto">
            <a:xfrm>
              <a:off x="2619375" y="1627188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1" name="Freeform 866"/>
            <p:cNvSpPr>
              <a:spLocks noEditPoints="1"/>
            </p:cNvSpPr>
            <p:nvPr/>
          </p:nvSpPr>
          <p:spPr bwMode="auto">
            <a:xfrm>
              <a:off x="2611438" y="161925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2" name="Freeform 867"/>
            <p:cNvSpPr>
              <a:spLocks/>
            </p:cNvSpPr>
            <p:nvPr/>
          </p:nvSpPr>
          <p:spPr bwMode="auto">
            <a:xfrm>
              <a:off x="2236788" y="1552575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3" name="Freeform 868"/>
            <p:cNvSpPr>
              <a:spLocks noEditPoints="1"/>
            </p:cNvSpPr>
            <p:nvPr/>
          </p:nvSpPr>
          <p:spPr bwMode="auto">
            <a:xfrm>
              <a:off x="2228850" y="1544638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4" name="Freeform 869"/>
            <p:cNvSpPr>
              <a:spLocks/>
            </p:cNvSpPr>
            <p:nvPr/>
          </p:nvSpPr>
          <p:spPr bwMode="auto">
            <a:xfrm>
              <a:off x="2351088" y="15938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5" name="Freeform 870"/>
            <p:cNvSpPr>
              <a:spLocks noEditPoints="1"/>
            </p:cNvSpPr>
            <p:nvPr/>
          </p:nvSpPr>
          <p:spPr bwMode="auto">
            <a:xfrm>
              <a:off x="2343150" y="15875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6" name="Freeform 871"/>
            <p:cNvSpPr>
              <a:spLocks/>
            </p:cNvSpPr>
            <p:nvPr/>
          </p:nvSpPr>
          <p:spPr bwMode="auto">
            <a:xfrm>
              <a:off x="2474913" y="13160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7" name="Freeform 872"/>
            <p:cNvSpPr>
              <a:spLocks noEditPoints="1"/>
            </p:cNvSpPr>
            <p:nvPr/>
          </p:nvSpPr>
          <p:spPr bwMode="auto">
            <a:xfrm>
              <a:off x="2466975" y="130810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8" name="Freeform 873"/>
            <p:cNvSpPr>
              <a:spLocks/>
            </p:cNvSpPr>
            <p:nvPr/>
          </p:nvSpPr>
          <p:spPr bwMode="auto">
            <a:xfrm>
              <a:off x="2487613" y="13398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9" name="Freeform 874"/>
            <p:cNvSpPr>
              <a:spLocks noEditPoints="1"/>
            </p:cNvSpPr>
            <p:nvPr/>
          </p:nvSpPr>
          <p:spPr bwMode="auto">
            <a:xfrm>
              <a:off x="2479675" y="13319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0" name="Freeform 875"/>
            <p:cNvSpPr>
              <a:spLocks/>
            </p:cNvSpPr>
            <p:nvPr/>
          </p:nvSpPr>
          <p:spPr bwMode="auto">
            <a:xfrm>
              <a:off x="2432050" y="13303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1" name="Freeform 876"/>
            <p:cNvSpPr>
              <a:spLocks noEditPoints="1"/>
            </p:cNvSpPr>
            <p:nvPr/>
          </p:nvSpPr>
          <p:spPr bwMode="auto">
            <a:xfrm>
              <a:off x="2424113" y="1323975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2" name="Freeform 877"/>
            <p:cNvSpPr>
              <a:spLocks/>
            </p:cNvSpPr>
            <p:nvPr/>
          </p:nvSpPr>
          <p:spPr bwMode="auto">
            <a:xfrm>
              <a:off x="2752725" y="14652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3" name="Freeform 878"/>
            <p:cNvSpPr>
              <a:spLocks noEditPoints="1"/>
            </p:cNvSpPr>
            <p:nvPr/>
          </p:nvSpPr>
          <p:spPr bwMode="auto">
            <a:xfrm>
              <a:off x="2744788" y="1457325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4" name="Freeform 879"/>
            <p:cNvSpPr>
              <a:spLocks/>
            </p:cNvSpPr>
            <p:nvPr/>
          </p:nvSpPr>
          <p:spPr bwMode="auto">
            <a:xfrm>
              <a:off x="2559050" y="193833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5" name="Freeform 880"/>
            <p:cNvSpPr>
              <a:spLocks noEditPoints="1"/>
            </p:cNvSpPr>
            <p:nvPr/>
          </p:nvSpPr>
          <p:spPr bwMode="auto">
            <a:xfrm>
              <a:off x="2551113" y="19304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6" name="Freeform 881"/>
            <p:cNvSpPr>
              <a:spLocks/>
            </p:cNvSpPr>
            <p:nvPr/>
          </p:nvSpPr>
          <p:spPr bwMode="auto">
            <a:xfrm>
              <a:off x="2574925" y="169703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7" name="Freeform 882"/>
            <p:cNvSpPr>
              <a:spLocks noEditPoints="1"/>
            </p:cNvSpPr>
            <p:nvPr/>
          </p:nvSpPr>
          <p:spPr bwMode="auto">
            <a:xfrm>
              <a:off x="2568575" y="168910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8" name="Freeform 883"/>
            <p:cNvSpPr>
              <a:spLocks/>
            </p:cNvSpPr>
            <p:nvPr/>
          </p:nvSpPr>
          <p:spPr bwMode="auto">
            <a:xfrm>
              <a:off x="2474913" y="20859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9" name="Freeform 884"/>
            <p:cNvSpPr>
              <a:spLocks noEditPoints="1"/>
            </p:cNvSpPr>
            <p:nvPr/>
          </p:nvSpPr>
          <p:spPr bwMode="auto">
            <a:xfrm>
              <a:off x="2466975" y="20780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0" name="Freeform 885"/>
            <p:cNvSpPr>
              <a:spLocks/>
            </p:cNvSpPr>
            <p:nvPr/>
          </p:nvSpPr>
          <p:spPr bwMode="auto">
            <a:xfrm>
              <a:off x="3640138" y="27527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1" name="Freeform 886"/>
            <p:cNvSpPr>
              <a:spLocks noEditPoints="1"/>
            </p:cNvSpPr>
            <p:nvPr/>
          </p:nvSpPr>
          <p:spPr bwMode="auto">
            <a:xfrm>
              <a:off x="3632200" y="27447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2" name="Freeform 887"/>
            <p:cNvSpPr>
              <a:spLocks/>
            </p:cNvSpPr>
            <p:nvPr/>
          </p:nvSpPr>
          <p:spPr bwMode="auto">
            <a:xfrm>
              <a:off x="3417888" y="2706688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3" name="Freeform 888"/>
            <p:cNvSpPr>
              <a:spLocks noEditPoints="1"/>
            </p:cNvSpPr>
            <p:nvPr/>
          </p:nvSpPr>
          <p:spPr bwMode="auto">
            <a:xfrm>
              <a:off x="3409950" y="269875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4" name="Freeform 889"/>
            <p:cNvSpPr>
              <a:spLocks/>
            </p:cNvSpPr>
            <p:nvPr/>
          </p:nvSpPr>
          <p:spPr bwMode="auto">
            <a:xfrm>
              <a:off x="4656138" y="3929063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5" name="Freeform 890"/>
            <p:cNvSpPr>
              <a:spLocks noEditPoints="1"/>
            </p:cNvSpPr>
            <p:nvPr/>
          </p:nvSpPr>
          <p:spPr bwMode="auto">
            <a:xfrm>
              <a:off x="4648200" y="39211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6" name="Freeform 891"/>
            <p:cNvSpPr>
              <a:spLocks/>
            </p:cNvSpPr>
            <p:nvPr/>
          </p:nvSpPr>
          <p:spPr bwMode="auto">
            <a:xfrm>
              <a:off x="3678238" y="27098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7" name="Freeform 892"/>
            <p:cNvSpPr>
              <a:spLocks noEditPoints="1"/>
            </p:cNvSpPr>
            <p:nvPr/>
          </p:nvSpPr>
          <p:spPr bwMode="auto">
            <a:xfrm>
              <a:off x="3671888" y="2703513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8" name="Freeform 893"/>
            <p:cNvSpPr>
              <a:spLocks/>
            </p:cNvSpPr>
            <p:nvPr/>
          </p:nvSpPr>
          <p:spPr bwMode="auto">
            <a:xfrm>
              <a:off x="3590925" y="27432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9" name="Freeform 894"/>
            <p:cNvSpPr>
              <a:spLocks noEditPoints="1"/>
            </p:cNvSpPr>
            <p:nvPr/>
          </p:nvSpPr>
          <p:spPr bwMode="auto">
            <a:xfrm>
              <a:off x="3582988" y="273526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0" name="Freeform 895"/>
            <p:cNvSpPr>
              <a:spLocks/>
            </p:cNvSpPr>
            <p:nvPr/>
          </p:nvSpPr>
          <p:spPr bwMode="auto">
            <a:xfrm>
              <a:off x="2519363" y="147002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1" name="Freeform 896"/>
            <p:cNvSpPr>
              <a:spLocks noEditPoints="1"/>
            </p:cNvSpPr>
            <p:nvPr/>
          </p:nvSpPr>
          <p:spPr bwMode="auto">
            <a:xfrm>
              <a:off x="2511425" y="14620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2" name="Freeform 897"/>
            <p:cNvSpPr>
              <a:spLocks/>
            </p:cNvSpPr>
            <p:nvPr/>
          </p:nvSpPr>
          <p:spPr bwMode="auto">
            <a:xfrm>
              <a:off x="2425700" y="1428750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3" name="Freeform 898"/>
            <p:cNvSpPr>
              <a:spLocks noEditPoints="1"/>
            </p:cNvSpPr>
            <p:nvPr/>
          </p:nvSpPr>
          <p:spPr bwMode="auto">
            <a:xfrm>
              <a:off x="2417763" y="1420813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4" name="Freeform 899"/>
            <p:cNvSpPr>
              <a:spLocks/>
            </p:cNvSpPr>
            <p:nvPr/>
          </p:nvSpPr>
          <p:spPr bwMode="auto">
            <a:xfrm>
              <a:off x="2465388" y="16367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5" name="Freeform 900"/>
            <p:cNvSpPr>
              <a:spLocks noEditPoints="1"/>
            </p:cNvSpPr>
            <p:nvPr/>
          </p:nvSpPr>
          <p:spPr bwMode="auto">
            <a:xfrm>
              <a:off x="2457450" y="162877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6" name="Freeform 901"/>
            <p:cNvSpPr>
              <a:spLocks/>
            </p:cNvSpPr>
            <p:nvPr/>
          </p:nvSpPr>
          <p:spPr bwMode="auto">
            <a:xfrm>
              <a:off x="2587625" y="20066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7" name="Freeform 902"/>
            <p:cNvSpPr>
              <a:spLocks noEditPoints="1"/>
            </p:cNvSpPr>
            <p:nvPr/>
          </p:nvSpPr>
          <p:spPr bwMode="auto">
            <a:xfrm>
              <a:off x="2579688" y="199866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8" name="Freeform 903"/>
            <p:cNvSpPr>
              <a:spLocks/>
            </p:cNvSpPr>
            <p:nvPr/>
          </p:nvSpPr>
          <p:spPr bwMode="auto">
            <a:xfrm>
              <a:off x="2740025" y="202565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9" name="Freeform 904"/>
            <p:cNvSpPr>
              <a:spLocks noEditPoints="1"/>
            </p:cNvSpPr>
            <p:nvPr/>
          </p:nvSpPr>
          <p:spPr bwMode="auto">
            <a:xfrm>
              <a:off x="2732088" y="201771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0" name="Freeform 905"/>
            <p:cNvSpPr>
              <a:spLocks/>
            </p:cNvSpPr>
            <p:nvPr/>
          </p:nvSpPr>
          <p:spPr bwMode="auto">
            <a:xfrm>
              <a:off x="2460625" y="19050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1" name="Freeform 906"/>
            <p:cNvSpPr>
              <a:spLocks noEditPoints="1"/>
            </p:cNvSpPr>
            <p:nvPr/>
          </p:nvSpPr>
          <p:spPr bwMode="auto">
            <a:xfrm>
              <a:off x="2452688" y="18970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2" name="Freeform 907"/>
            <p:cNvSpPr>
              <a:spLocks/>
            </p:cNvSpPr>
            <p:nvPr/>
          </p:nvSpPr>
          <p:spPr bwMode="auto">
            <a:xfrm>
              <a:off x="2625725" y="186372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3" name="Freeform 908"/>
            <p:cNvSpPr>
              <a:spLocks noEditPoints="1"/>
            </p:cNvSpPr>
            <p:nvPr/>
          </p:nvSpPr>
          <p:spPr bwMode="auto">
            <a:xfrm>
              <a:off x="2617788" y="18557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4" name="Freeform 909"/>
            <p:cNvSpPr>
              <a:spLocks/>
            </p:cNvSpPr>
            <p:nvPr/>
          </p:nvSpPr>
          <p:spPr bwMode="auto">
            <a:xfrm>
              <a:off x="2544763" y="20621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5" name="Freeform 910"/>
            <p:cNvSpPr>
              <a:spLocks noEditPoints="1"/>
            </p:cNvSpPr>
            <p:nvPr/>
          </p:nvSpPr>
          <p:spPr bwMode="auto">
            <a:xfrm>
              <a:off x="2536825" y="2054225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6" name="Freeform 911"/>
            <p:cNvSpPr>
              <a:spLocks/>
            </p:cNvSpPr>
            <p:nvPr/>
          </p:nvSpPr>
          <p:spPr bwMode="auto">
            <a:xfrm>
              <a:off x="2566988" y="20066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7" name="Freeform 912"/>
            <p:cNvSpPr>
              <a:spLocks noEditPoints="1"/>
            </p:cNvSpPr>
            <p:nvPr/>
          </p:nvSpPr>
          <p:spPr bwMode="auto">
            <a:xfrm>
              <a:off x="2559050" y="199866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8" name="Freeform 913"/>
            <p:cNvSpPr>
              <a:spLocks/>
            </p:cNvSpPr>
            <p:nvPr/>
          </p:nvSpPr>
          <p:spPr bwMode="auto">
            <a:xfrm>
              <a:off x="2595563" y="2081213"/>
              <a:ext cx="168275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5"/>
                </a:cxn>
              </a:cxnLst>
              <a:rect l="0" t="0" r="r" b="b"/>
              <a:pathLst>
                <a:path w="106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9" name="Freeform 914"/>
            <p:cNvSpPr>
              <a:spLocks noEditPoints="1"/>
            </p:cNvSpPr>
            <p:nvPr/>
          </p:nvSpPr>
          <p:spPr bwMode="auto">
            <a:xfrm>
              <a:off x="2586038" y="2073275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0" name="Freeform 915"/>
            <p:cNvSpPr>
              <a:spLocks/>
            </p:cNvSpPr>
            <p:nvPr/>
          </p:nvSpPr>
          <p:spPr bwMode="auto">
            <a:xfrm>
              <a:off x="4638675" y="34432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1" name="Freeform 916"/>
            <p:cNvSpPr>
              <a:spLocks noEditPoints="1"/>
            </p:cNvSpPr>
            <p:nvPr/>
          </p:nvSpPr>
          <p:spPr bwMode="auto">
            <a:xfrm>
              <a:off x="4630738" y="3435350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2" name="Freeform 917"/>
            <p:cNvSpPr>
              <a:spLocks/>
            </p:cNvSpPr>
            <p:nvPr/>
          </p:nvSpPr>
          <p:spPr bwMode="auto">
            <a:xfrm>
              <a:off x="4638675" y="34432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3" name="Freeform 918"/>
            <p:cNvSpPr>
              <a:spLocks noEditPoints="1"/>
            </p:cNvSpPr>
            <p:nvPr/>
          </p:nvSpPr>
          <p:spPr bwMode="auto">
            <a:xfrm>
              <a:off x="4630738" y="3435350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4" name="Freeform 919"/>
            <p:cNvSpPr>
              <a:spLocks/>
            </p:cNvSpPr>
            <p:nvPr/>
          </p:nvSpPr>
          <p:spPr bwMode="auto">
            <a:xfrm>
              <a:off x="5365750" y="39338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5" name="Freeform 920"/>
            <p:cNvSpPr>
              <a:spLocks noEditPoints="1"/>
            </p:cNvSpPr>
            <p:nvPr/>
          </p:nvSpPr>
          <p:spPr bwMode="auto">
            <a:xfrm>
              <a:off x="5357813" y="3925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6" name="Freeform 921"/>
            <p:cNvSpPr>
              <a:spLocks/>
            </p:cNvSpPr>
            <p:nvPr/>
          </p:nvSpPr>
          <p:spPr bwMode="auto">
            <a:xfrm>
              <a:off x="2544763" y="22526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7" name="Freeform 922"/>
            <p:cNvSpPr>
              <a:spLocks noEditPoints="1"/>
            </p:cNvSpPr>
            <p:nvPr/>
          </p:nvSpPr>
          <p:spPr bwMode="auto">
            <a:xfrm>
              <a:off x="2536825" y="224472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8" name="Freeform 923"/>
            <p:cNvSpPr>
              <a:spLocks/>
            </p:cNvSpPr>
            <p:nvPr/>
          </p:nvSpPr>
          <p:spPr bwMode="auto">
            <a:xfrm>
              <a:off x="2625725" y="198437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9" name="Freeform 924"/>
            <p:cNvSpPr>
              <a:spLocks noEditPoints="1"/>
            </p:cNvSpPr>
            <p:nvPr/>
          </p:nvSpPr>
          <p:spPr bwMode="auto">
            <a:xfrm>
              <a:off x="2617788" y="197643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0" name="Freeform 925"/>
            <p:cNvSpPr>
              <a:spLocks/>
            </p:cNvSpPr>
            <p:nvPr/>
          </p:nvSpPr>
          <p:spPr bwMode="auto">
            <a:xfrm>
              <a:off x="2393950" y="2035175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1" name="Freeform 926"/>
            <p:cNvSpPr>
              <a:spLocks noEditPoints="1"/>
            </p:cNvSpPr>
            <p:nvPr/>
          </p:nvSpPr>
          <p:spPr bwMode="auto">
            <a:xfrm>
              <a:off x="2386013" y="202723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2" name="Freeform 927"/>
            <p:cNvSpPr>
              <a:spLocks/>
            </p:cNvSpPr>
            <p:nvPr/>
          </p:nvSpPr>
          <p:spPr bwMode="auto">
            <a:xfrm>
              <a:off x="2724150" y="188595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3" name="Freeform 928"/>
            <p:cNvSpPr>
              <a:spLocks noEditPoints="1"/>
            </p:cNvSpPr>
            <p:nvPr/>
          </p:nvSpPr>
          <p:spPr bwMode="auto">
            <a:xfrm>
              <a:off x="2716213" y="1879600"/>
              <a:ext cx="185738" cy="179388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4" name="Freeform 929"/>
            <p:cNvSpPr>
              <a:spLocks/>
            </p:cNvSpPr>
            <p:nvPr/>
          </p:nvSpPr>
          <p:spPr bwMode="auto">
            <a:xfrm>
              <a:off x="2389188" y="18954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5" name="Freeform 930"/>
            <p:cNvSpPr>
              <a:spLocks noEditPoints="1"/>
            </p:cNvSpPr>
            <p:nvPr/>
          </p:nvSpPr>
          <p:spPr bwMode="auto">
            <a:xfrm>
              <a:off x="2381250" y="1889125"/>
              <a:ext cx="185738" cy="179388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6" name="Freeform 931"/>
            <p:cNvSpPr>
              <a:spLocks/>
            </p:cNvSpPr>
            <p:nvPr/>
          </p:nvSpPr>
          <p:spPr bwMode="auto">
            <a:xfrm>
              <a:off x="2660650" y="189071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7" name="Freeform 932"/>
            <p:cNvSpPr>
              <a:spLocks noEditPoints="1"/>
            </p:cNvSpPr>
            <p:nvPr/>
          </p:nvSpPr>
          <p:spPr bwMode="auto">
            <a:xfrm>
              <a:off x="2652713" y="188277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8" name="Freeform 933"/>
            <p:cNvSpPr>
              <a:spLocks/>
            </p:cNvSpPr>
            <p:nvPr/>
          </p:nvSpPr>
          <p:spPr bwMode="auto">
            <a:xfrm>
              <a:off x="2725738" y="18351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9" name="Freeform 934"/>
            <p:cNvSpPr>
              <a:spLocks noEditPoints="1"/>
            </p:cNvSpPr>
            <p:nvPr/>
          </p:nvSpPr>
          <p:spPr bwMode="auto">
            <a:xfrm>
              <a:off x="2717800" y="1827213"/>
              <a:ext cx="185738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0" name="Freeform 935"/>
            <p:cNvSpPr>
              <a:spLocks/>
            </p:cNvSpPr>
            <p:nvPr/>
          </p:nvSpPr>
          <p:spPr bwMode="auto">
            <a:xfrm>
              <a:off x="2246313" y="12334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1" name="Freeform 936"/>
            <p:cNvSpPr>
              <a:spLocks noEditPoints="1"/>
            </p:cNvSpPr>
            <p:nvPr/>
          </p:nvSpPr>
          <p:spPr bwMode="auto">
            <a:xfrm>
              <a:off x="2239963" y="1225550"/>
              <a:ext cx="184150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2" name="Freeform 937"/>
            <p:cNvSpPr>
              <a:spLocks/>
            </p:cNvSpPr>
            <p:nvPr/>
          </p:nvSpPr>
          <p:spPr bwMode="auto">
            <a:xfrm>
              <a:off x="2198688" y="2151063"/>
              <a:ext cx="168275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6" y="52"/>
                </a:cxn>
                <a:cxn ang="0">
                  <a:pos x="53" y="104"/>
                </a:cxn>
              </a:cxnLst>
              <a:rect l="0" t="0" r="r" b="b"/>
              <a:pathLst>
                <a:path w="106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6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3" name="Freeform 938"/>
            <p:cNvSpPr>
              <a:spLocks noEditPoints="1"/>
            </p:cNvSpPr>
            <p:nvPr/>
          </p:nvSpPr>
          <p:spPr bwMode="auto">
            <a:xfrm>
              <a:off x="2190750" y="2143125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4" name="Freeform 939"/>
            <p:cNvSpPr>
              <a:spLocks/>
            </p:cNvSpPr>
            <p:nvPr/>
          </p:nvSpPr>
          <p:spPr bwMode="auto">
            <a:xfrm>
              <a:off x="2317750" y="14732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5" name="Freeform 940"/>
            <p:cNvSpPr>
              <a:spLocks noEditPoints="1"/>
            </p:cNvSpPr>
            <p:nvPr/>
          </p:nvSpPr>
          <p:spPr bwMode="auto">
            <a:xfrm>
              <a:off x="2309813" y="1465263"/>
              <a:ext cx="184150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6" name="Freeform 941"/>
            <p:cNvSpPr>
              <a:spLocks/>
            </p:cNvSpPr>
            <p:nvPr/>
          </p:nvSpPr>
          <p:spPr bwMode="auto">
            <a:xfrm>
              <a:off x="2519363" y="179387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7" name="Freeform 942"/>
            <p:cNvSpPr>
              <a:spLocks noEditPoints="1"/>
            </p:cNvSpPr>
            <p:nvPr/>
          </p:nvSpPr>
          <p:spPr bwMode="auto">
            <a:xfrm>
              <a:off x="2511425" y="178593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8" name="Freeform 943"/>
            <p:cNvSpPr>
              <a:spLocks/>
            </p:cNvSpPr>
            <p:nvPr/>
          </p:nvSpPr>
          <p:spPr bwMode="auto">
            <a:xfrm>
              <a:off x="4784725" y="47164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9" name="Freeform 944"/>
            <p:cNvSpPr>
              <a:spLocks noEditPoints="1"/>
            </p:cNvSpPr>
            <p:nvPr/>
          </p:nvSpPr>
          <p:spPr bwMode="auto">
            <a:xfrm>
              <a:off x="4776788" y="4708525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0" name="Freeform 945"/>
            <p:cNvSpPr>
              <a:spLocks/>
            </p:cNvSpPr>
            <p:nvPr/>
          </p:nvSpPr>
          <p:spPr bwMode="auto">
            <a:xfrm>
              <a:off x="2424113" y="18303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1" name="Freeform 946"/>
            <p:cNvSpPr>
              <a:spLocks noEditPoints="1"/>
            </p:cNvSpPr>
            <p:nvPr/>
          </p:nvSpPr>
          <p:spPr bwMode="auto">
            <a:xfrm>
              <a:off x="2416175" y="1824038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2" name="Freeform 947"/>
            <p:cNvSpPr>
              <a:spLocks/>
            </p:cNvSpPr>
            <p:nvPr/>
          </p:nvSpPr>
          <p:spPr bwMode="auto">
            <a:xfrm>
              <a:off x="2424113" y="18303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3" name="Freeform 948"/>
            <p:cNvSpPr>
              <a:spLocks noEditPoints="1"/>
            </p:cNvSpPr>
            <p:nvPr/>
          </p:nvSpPr>
          <p:spPr bwMode="auto">
            <a:xfrm>
              <a:off x="2416175" y="1824038"/>
              <a:ext cx="184150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18" name="Gruppo 1128"/>
          <p:cNvGrpSpPr/>
          <p:nvPr/>
        </p:nvGrpSpPr>
        <p:grpSpPr>
          <a:xfrm>
            <a:off x="1474788" y="503238"/>
            <a:ext cx="1838325" cy="2139950"/>
            <a:chOff x="1474788" y="503238"/>
            <a:chExt cx="1838325" cy="2139950"/>
          </a:xfrm>
        </p:grpSpPr>
        <p:sp>
          <p:nvSpPr>
            <p:cNvPr id="1130" name="Freeform 207"/>
            <p:cNvSpPr>
              <a:spLocks noEditPoints="1"/>
            </p:cNvSpPr>
            <p:nvPr/>
          </p:nvSpPr>
          <p:spPr bwMode="auto">
            <a:xfrm>
              <a:off x="2039938" y="1503363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1" name="Freeform 208"/>
            <p:cNvSpPr>
              <a:spLocks/>
            </p:cNvSpPr>
            <p:nvPr/>
          </p:nvSpPr>
          <p:spPr bwMode="auto">
            <a:xfrm>
              <a:off x="2011363" y="146050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2" name="Freeform 209"/>
            <p:cNvSpPr>
              <a:spLocks noEditPoints="1"/>
            </p:cNvSpPr>
            <p:nvPr/>
          </p:nvSpPr>
          <p:spPr bwMode="auto">
            <a:xfrm>
              <a:off x="2003425" y="14525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3" name="Freeform 210"/>
            <p:cNvSpPr>
              <a:spLocks/>
            </p:cNvSpPr>
            <p:nvPr/>
          </p:nvSpPr>
          <p:spPr bwMode="auto">
            <a:xfrm>
              <a:off x="2047875" y="1470026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4" name="Freeform 211"/>
            <p:cNvSpPr>
              <a:spLocks noEditPoints="1"/>
            </p:cNvSpPr>
            <p:nvPr/>
          </p:nvSpPr>
          <p:spPr bwMode="auto">
            <a:xfrm>
              <a:off x="2038350" y="146208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5" name="Freeform 212"/>
            <p:cNvSpPr>
              <a:spLocks/>
            </p:cNvSpPr>
            <p:nvPr/>
          </p:nvSpPr>
          <p:spPr bwMode="auto">
            <a:xfrm>
              <a:off x="2006600" y="1289051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" name="Freeform 213"/>
            <p:cNvSpPr>
              <a:spLocks noEditPoints="1"/>
            </p:cNvSpPr>
            <p:nvPr/>
          </p:nvSpPr>
          <p:spPr bwMode="auto">
            <a:xfrm>
              <a:off x="1998663" y="12811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7" name="Freeform 214"/>
            <p:cNvSpPr>
              <a:spLocks/>
            </p:cNvSpPr>
            <p:nvPr/>
          </p:nvSpPr>
          <p:spPr bwMode="auto">
            <a:xfrm>
              <a:off x="2390775" y="2141538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8" name="Freeform 215"/>
            <p:cNvSpPr>
              <a:spLocks noEditPoints="1"/>
            </p:cNvSpPr>
            <p:nvPr/>
          </p:nvSpPr>
          <p:spPr bwMode="auto">
            <a:xfrm>
              <a:off x="2381250" y="2133601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9" name="Freeform 216"/>
            <p:cNvSpPr>
              <a:spLocks/>
            </p:cNvSpPr>
            <p:nvPr/>
          </p:nvSpPr>
          <p:spPr bwMode="auto">
            <a:xfrm>
              <a:off x="2287588" y="161766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0" name="Freeform 217"/>
            <p:cNvSpPr>
              <a:spLocks noEditPoints="1"/>
            </p:cNvSpPr>
            <p:nvPr/>
          </p:nvSpPr>
          <p:spPr bwMode="auto">
            <a:xfrm>
              <a:off x="2279650" y="160972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1" name="Freeform 218"/>
            <p:cNvSpPr>
              <a:spLocks/>
            </p:cNvSpPr>
            <p:nvPr/>
          </p:nvSpPr>
          <p:spPr bwMode="auto">
            <a:xfrm>
              <a:off x="1906588" y="13112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2" name="Freeform 219"/>
            <p:cNvSpPr>
              <a:spLocks noEditPoints="1"/>
            </p:cNvSpPr>
            <p:nvPr/>
          </p:nvSpPr>
          <p:spPr bwMode="auto">
            <a:xfrm>
              <a:off x="1898650" y="1304926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3" name="Freeform 220"/>
            <p:cNvSpPr>
              <a:spLocks/>
            </p:cNvSpPr>
            <p:nvPr/>
          </p:nvSpPr>
          <p:spPr bwMode="auto">
            <a:xfrm>
              <a:off x="2111375" y="15446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4" name="Freeform 221"/>
            <p:cNvSpPr>
              <a:spLocks noEditPoints="1"/>
            </p:cNvSpPr>
            <p:nvPr/>
          </p:nvSpPr>
          <p:spPr bwMode="auto">
            <a:xfrm>
              <a:off x="2105025" y="1536701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5" name="Freeform 222"/>
            <p:cNvSpPr>
              <a:spLocks/>
            </p:cNvSpPr>
            <p:nvPr/>
          </p:nvSpPr>
          <p:spPr bwMode="auto">
            <a:xfrm>
              <a:off x="1962150" y="133985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6" name="Freeform 223"/>
            <p:cNvSpPr>
              <a:spLocks noEditPoints="1"/>
            </p:cNvSpPr>
            <p:nvPr/>
          </p:nvSpPr>
          <p:spPr bwMode="auto">
            <a:xfrm>
              <a:off x="1954213" y="13319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7" name="Freeform 224"/>
            <p:cNvSpPr>
              <a:spLocks/>
            </p:cNvSpPr>
            <p:nvPr/>
          </p:nvSpPr>
          <p:spPr bwMode="auto">
            <a:xfrm>
              <a:off x="1992313" y="1274763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8" name="Freeform 225"/>
            <p:cNvSpPr>
              <a:spLocks noEditPoints="1"/>
            </p:cNvSpPr>
            <p:nvPr/>
          </p:nvSpPr>
          <p:spPr bwMode="auto">
            <a:xfrm>
              <a:off x="1984375" y="1266826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9" name="Freeform 226"/>
            <p:cNvSpPr>
              <a:spLocks/>
            </p:cNvSpPr>
            <p:nvPr/>
          </p:nvSpPr>
          <p:spPr bwMode="auto">
            <a:xfrm>
              <a:off x="2036763" y="15525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0" name="Freeform 227"/>
            <p:cNvSpPr>
              <a:spLocks noEditPoints="1"/>
            </p:cNvSpPr>
            <p:nvPr/>
          </p:nvSpPr>
          <p:spPr bwMode="auto">
            <a:xfrm>
              <a:off x="2028825" y="15446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1" name="Freeform 228"/>
            <p:cNvSpPr>
              <a:spLocks/>
            </p:cNvSpPr>
            <p:nvPr/>
          </p:nvSpPr>
          <p:spPr bwMode="auto">
            <a:xfrm>
              <a:off x="1992313" y="116840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2" name="Freeform 229"/>
            <p:cNvSpPr>
              <a:spLocks noEditPoints="1"/>
            </p:cNvSpPr>
            <p:nvPr/>
          </p:nvSpPr>
          <p:spPr bwMode="auto">
            <a:xfrm>
              <a:off x="1984375" y="1160463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3" name="Freeform 230"/>
            <p:cNvSpPr>
              <a:spLocks/>
            </p:cNvSpPr>
            <p:nvPr/>
          </p:nvSpPr>
          <p:spPr bwMode="auto">
            <a:xfrm>
              <a:off x="2062163" y="13668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4" name="Freeform 231"/>
            <p:cNvSpPr>
              <a:spLocks noEditPoints="1"/>
            </p:cNvSpPr>
            <p:nvPr/>
          </p:nvSpPr>
          <p:spPr bwMode="auto">
            <a:xfrm>
              <a:off x="2054225" y="1358901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5" name="Freeform 232"/>
            <p:cNvSpPr>
              <a:spLocks/>
            </p:cNvSpPr>
            <p:nvPr/>
          </p:nvSpPr>
          <p:spPr bwMode="auto">
            <a:xfrm>
              <a:off x="2020888" y="11366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6" name="Freeform 233"/>
            <p:cNvSpPr>
              <a:spLocks noEditPoints="1"/>
            </p:cNvSpPr>
            <p:nvPr/>
          </p:nvSpPr>
          <p:spPr bwMode="auto">
            <a:xfrm>
              <a:off x="2014538" y="112871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7" name="Freeform 234"/>
            <p:cNvSpPr>
              <a:spLocks/>
            </p:cNvSpPr>
            <p:nvPr/>
          </p:nvSpPr>
          <p:spPr bwMode="auto">
            <a:xfrm>
              <a:off x="1816100" y="122872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8" name="Freeform 235"/>
            <p:cNvSpPr>
              <a:spLocks noEditPoints="1"/>
            </p:cNvSpPr>
            <p:nvPr/>
          </p:nvSpPr>
          <p:spPr bwMode="auto">
            <a:xfrm>
              <a:off x="1808163" y="12207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9" name="Freeform 236"/>
            <p:cNvSpPr>
              <a:spLocks/>
            </p:cNvSpPr>
            <p:nvPr/>
          </p:nvSpPr>
          <p:spPr bwMode="auto">
            <a:xfrm>
              <a:off x="1838325" y="125095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0" name="Freeform 237"/>
            <p:cNvSpPr>
              <a:spLocks noEditPoints="1"/>
            </p:cNvSpPr>
            <p:nvPr/>
          </p:nvSpPr>
          <p:spPr bwMode="auto">
            <a:xfrm>
              <a:off x="1830388" y="1244601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1" name="Freeform 238"/>
            <p:cNvSpPr>
              <a:spLocks/>
            </p:cNvSpPr>
            <p:nvPr/>
          </p:nvSpPr>
          <p:spPr bwMode="auto">
            <a:xfrm>
              <a:off x="1990725" y="142875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2" name="Freeform 239"/>
            <p:cNvSpPr>
              <a:spLocks noEditPoints="1"/>
            </p:cNvSpPr>
            <p:nvPr/>
          </p:nvSpPr>
          <p:spPr bwMode="auto">
            <a:xfrm>
              <a:off x="1982788" y="142081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3" name="Freeform 240"/>
            <p:cNvSpPr>
              <a:spLocks/>
            </p:cNvSpPr>
            <p:nvPr/>
          </p:nvSpPr>
          <p:spPr bwMode="auto">
            <a:xfrm>
              <a:off x="2032000" y="15113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4" name="Freeform 241"/>
            <p:cNvSpPr>
              <a:spLocks noEditPoints="1"/>
            </p:cNvSpPr>
            <p:nvPr/>
          </p:nvSpPr>
          <p:spPr bwMode="auto">
            <a:xfrm>
              <a:off x="2025650" y="15033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5" name="Freeform 242"/>
            <p:cNvSpPr>
              <a:spLocks/>
            </p:cNvSpPr>
            <p:nvPr/>
          </p:nvSpPr>
          <p:spPr bwMode="auto">
            <a:xfrm>
              <a:off x="2100263" y="14224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6" name="Freeform 243"/>
            <p:cNvSpPr>
              <a:spLocks noEditPoints="1"/>
            </p:cNvSpPr>
            <p:nvPr/>
          </p:nvSpPr>
          <p:spPr bwMode="auto">
            <a:xfrm>
              <a:off x="2092325" y="141605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7" name="Freeform 244"/>
            <p:cNvSpPr>
              <a:spLocks/>
            </p:cNvSpPr>
            <p:nvPr/>
          </p:nvSpPr>
          <p:spPr bwMode="auto">
            <a:xfrm>
              <a:off x="2097088" y="1598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8" name="Freeform 245"/>
            <p:cNvSpPr>
              <a:spLocks noEditPoints="1"/>
            </p:cNvSpPr>
            <p:nvPr/>
          </p:nvSpPr>
          <p:spPr bwMode="auto">
            <a:xfrm>
              <a:off x="2089150" y="15922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9" name="Freeform 246"/>
            <p:cNvSpPr>
              <a:spLocks/>
            </p:cNvSpPr>
            <p:nvPr/>
          </p:nvSpPr>
          <p:spPr bwMode="auto">
            <a:xfrm>
              <a:off x="2122488" y="152082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0" name="Freeform 247"/>
            <p:cNvSpPr>
              <a:spLocks noEditPoints="1"/>
            </p:cNvSpPr>
            <p:nvPr/>
          </p:nvSpPr>
          <p:spPr bwMode="auto">
            <a:xfrm>
              <a:off x="2114550" y="1512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1" name="Freeform 248"/>
            <p:cNvSpPr>
              <a:spLocks/>
            </p:cNvSpPr>
            <p:nvPr/>
          </p:nvSpPr>
          <p:spPr bwMode="auto">
            <a:xfrm>
              <a:off x="2322513" y="18446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2" name="Freeform 249"/>
            <p:cNvSpPr>
              <a:spLocks noEditPoints="1"/>
            </p:cNvSpPr>
            <p:nvPr/>
          </p:nvSpPr>
          <p:spPr bwMode="auto">
            <a:xfrm>
              <a:off x="2314575" y="18367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3" name="Freeform 250"/>
            <p:cNvSpPr>
              <a:spLocks/>
            </p:cNvSpPr>
            <p:nvPr/>
          </p:nvSpPr>
          <p:spPr bwMode="auto">
            <a:xfrm>
              <a:off x="2376488" y="1914526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4" name="Freeform 251"/>
            <p:cNvSpPr>
              <a:spLocks noEditPoints="1"/>
            </p:cNvSpPr>
            <p:nvPr/>
          </p:nvSpPr>
          <p:spPr bwMode="auto">
            <a:xfrm>
              <a:off x="2366963" y="190658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5" name="Freeform 252"/>
            <p:cNvSpPr>
              <a:spLocks/>
            </p:cNvSpPr>
            <p:nvPr/>
          </p:nvSpPr>
          <p:spPr bwMode="auto">
            <a:xfrm>
              <a:off x="2128838" y="18732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6" name="Freeform 253"/>
            <p:cNvSpPr>
              <a:spLocks noEditPoints="1"/>
            </p:cNvSpPr>
            <p:nvPr/>
          </p:nvSpPr>
          <p:spPr bwMode="auto">
            <a:xfrm>
              <a:off x="2120900" y="18653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7" name="Freeform 254"/>
            <p:cNvSpPr>
              <a:spLocks/>
            </p:cNvSpPr>
            <p:nvPr/>
          </p:nvSpPr>
          <p:spPr bwMode="auto">
            <a:xfrm>
              <a:off x="1954213" y="17065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8" name="Freeform 255"/>
            <p:cNvSpPr>
              <a:spLocks noEditPoints="1"/>
            </p:cNvSpPr>
            <p:nvPr/>
          </p:nvSpPr>
          <p:spPr bwMode="auto">
            <a:xfrm>
              <a:off x="1946275" y="1698626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9" name="Freeform 256"/>
            <p:cNvSpPr>
              <a:spLocks/>
            </p:cNvSpPr>
            <p:nvPr/>
          </p:nvSpPr>
          <p:spPr bwMode="auto">
            <a:xfrm>
              <a:off x="1906588" y="16970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0" name="Freeform 257"/>
            <p:cNvSpPr>
              <a:spLocks noEditPoints="1"/>
            </p:cNvSpPr>
            <p:nvPr/>
          </p:nvSpPr>
          <p:spPr bwMode="auto">
            <a:xfrm>
              <a:off x="1898650" y="1689101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1" name="Freeform 258"/>
            <p:cNvSpPr>
              <a:spLocks/>
            </p:cNvSpPr>
            <p:nvPr/>
          </p:nvSpPr>
          <p:spPr bwMode="auto">
            <a:xfrm>
              <a:off x="1916113" y="169227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2" name="Freeform 259"/>
            <p:cNvSpPr>
              <a:spLocks noEditPoints="1"/>
            </p:cNvSpPr>
            <p:nvPr/>
          </p:nvSpPr>
          <p:spPr bwMode="auto">
            <a:xfrm>
              <a:off x="1908175" y="16843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3" name="Freeform 260"/>
            <p:cNvSpPr>
              <a:spLocks/>
            </p:cNvSpPr>
            <p:nvPr/>
          </p:nvSpPr>
          <p:spPr bwMode="auto">
            <a:xfrm>
              <a:off x="1949450" y="16875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4" name="Freeform 261"/>
            <p:cNvSpPr>
              <a:spLocks noEditPoints="1"/>
            </p:cNvSpPr>
            <p:nvPr/>
          </p:nvSpPr>
          <p:spPr bwMode="auto">
            <a:xfrm>
              <a:off x="1941513" y="1679576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5" name="Freeform 262"/>
            <p:cNvSpPr>
              <a:spLocks/>
            </p:cNvSpPr>
            <p:nvPr/>
          </p:nvSpPr>
          <p:spPr bwMode="auto">
            <a:xfrm>
              <a:off x="1878013" y="167322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6" name="Freeform 263"/>
            <p:cNvSpPr>
              <a:spLocks noEditPoints="1"/>
            </p:cNvSpPr>
            <p:nvPr/>
          </p:nvSpPr>
          <p:spPr bwMode="auto">
            <a:xfrm>
              <a:off x="1870075" y="166528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7" name="Freeform 264"/>
            <p:cNvSpPr>
              <a:spLocks/>
            </p:cNvSpPr>
            <p:nvPr/>
          </p:nvSpPr>
          <p:spPr bwMode="auto">
            <a:xfrm>
              <a:off x="1884363" y="16970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8" name="Freeform 265"/>
            <p:cNvSpPr>
              <a:spLocks noEditPoints="1"/>
            </p:cNvSpPr>
            <p:nvPr/>
          </p:nvSpPr>
          <p:spPr bwMode="auto">
            <a:xfrm>
              <a:off x="1876425" y="1689101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9" name="Freeform 266"/>
            <p:cNvSpPr>
              <a:spLocks/>
            </p:cNvSpPr>
            <p:nvPr/>
          </p:nvSpPr>
          <p:spPr bwMode="auto">
            <a:xfrm>
              <a:off x="1916113" y="16779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0" name="Freeform 267"/>
            <p:cNvSpPr>
              <a:spLocks noEditPoints="1"/>
            </p:cNvSpPr>
            <p:nvPr/>
          </p:nvSpPr>
          <p:spPr bwMode="auto">
            <a:xfrm>
              <a:off x="1908175" y="1670051"/>
              <a:ext cx="187325" cy="182563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1" name="Freeform 268"/>
            <p:cNvSpPr>
              <a:spLocks/>
            </p:cNvSpPr>
            <p:nvPr/>
          </p:nvSpPr>
          <p:spPr bwMode="auto">
            <a:xfrm>
              <a:off x="1978025" y="140017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2" name="Freeform 269"/>
            <p:cNvSpPr>
              <a:spLocks noEditPoints="1"/>
            </p:cNvSpPr>
            <p:nvPr/>
          </p:nvSpPr>
          <p:spPr bwMode="auto">
            <a:xfrm>
              <a:off x="1970088" y="13922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3" name="Freeform 270"/>
            <p:cNvSpPr>
              <a:spLocks/>
            </p:cNvSpPr>
            <p:nvPr/>
          </p:nvSpPr>
          <p:spPr bwMode="auto">
            <a:xfrm>
              <a:off x="2032000" y="15351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4" name="Freeform 271"/>
            <p:cNvSpPr>
              <a:spLocks noEditPoints="1"/>
            </p:cNvSpPr>
            <p:nvPr/>
          </p:nvSpPr>
          <p:spPr bwMode="auto">
            <a:xfrm>
              <a:off x="2025650" y="152717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5" name="Freeform 272"/>
            <p:cNvSpPr>
              <a:spLocks/>
            </p:cNvSpPr>
            <p:nvPr/>
          </p:nvSpPr>
          <p:spPr bwMode="auto">
            <a:xfrm>
              <a:off x="1998663" y="148272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6" name="Freeform 273"/>
            <p:cNvSpPr>
              <a:spLocks noEditPoints="1"/>
            </p:cNvSpPr>
            <p:nvPr/>
          </p:nvSpPr>
          <p:spPr bwMode="auto">
            <a:xfrm>
              <a:off x="1990725" y="14747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7" name="Freeform 274"/>
            <p:cNvSpPr>
              <a:spLocks/>
            </p:cNvSpPr>
            <p:nvPr/>
          </p:nvSpPr>
          <p:spPr bwMode="auto">
            <a:xfrm>
              <a:off x="1824038" y="16033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8" name="Freeform 275"/>
            <p:cNvSpPr>
              <a:spLocks noEditPoints="1"/>
            </p:cNvSpPr>
            <p:nvPr/>
          </p:nvSpPr>
          <p:spPr bwMode="auto">
            <a:xfrm>
              <a:off x="1816100" y="159543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9" name="Freeform 276"/>
            <p:cNvSpPr>
              <a:spLocks/>
            </p:cNvSpPr>
            <p:nvPr/>
          </p:nvSpPr>
          <p:spPr bwMode="auto">
            <a:xfrm>
              <a:off x="1803400" y="15668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0" name="Freeform 277"/>
            <p:cNvSpPr>
              <a:spLocks noEditPoints="1"/>
            </p:cNvSpPr>
            <p:nvPr/>
          </p:nvSpPr>
          <p:spPr bwMode="auto">
            <a:xfrm>
              <a:off x="1795463" y="155892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1" name="Freeform 278"/>
            <p:cNvSpPr>
              <a:spLocks/>
            </p:cNvSpPr>
            <p:nvPr/>
          </p:nvSpPr>
          <p:spPr bwMode="auto">
            <a:xfrm>
              <a:off x="1930400" y="1441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2" name="Freeform 279"/>
            <p:cNvSpPr>
              <a:spLocks noEditPoints="1"/>
            </p:cNvSpPr>
            <p:nvPr/>
          </p:nvSpPr>
          <p:spPr bwMode="auto">
            <a:xfrm>
              <a:off x="1924050" y="14335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3" name="Freeform 280"/>
            <p:cNvSpPr>
              <a:spLocks/>
            </p:cNvSpPr>
            <p:nvPr/>
          </p:nvSpPr>
          <p:spPr bwMode="auto">
            <a:xfrm>
              <a:off x="1751013" y="15160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4" name="Freeform 281"/>
            <p:cNvSpPr>
              <a:spLocks noEditPoints="1"/>
            </p:cNvSpPr>
            <p:nvPr/>
          </p:nvSpPr>
          <p:spPr bwMode="auto">
            <a:xfrm>
              <a:off x="1743075" y="150812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5" name="Freeform 282"/>
            <p:cNvSpPr>
              <a:spLocks/>
            </p:cNvSpPr>
            <p:nvPr/>
          </p:nvSpPr>
          <p:spPr bwMode="auto">
            <a:xfrm>
              <a:off x="1793875" y="151130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6" name="Freeform 283"/>
            <p:cNvSpPr>
              <a:spLocks noEditPoints="1"/>
            </p:cNvSpPr>
            <p:nvPr/>
          </p:nvSpPr>
          <p:spPr bwMode="auto">
            <a:xfrm>
              <a:off x="1785938" y="15033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7" name="Freeform 284"/>
            <p:cNvSpPr>
              <a:spLocks/>
            </p:cNvSpPr>
            <p:nvPr/>
          </p:nvSpPr>
          <p:spPr bwMode="auto">
            <a:xfrm>
              <a:off x="1800225" y="140970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8" name="Freeform 285"/>
            <p:cNvSpPr>
              <a:spLocks noEditPoints="1"/>
            </p:cNvSpPr>
            <p:nvPr/>
          </p:nvSpPr>
          <p:spPr bwMode="auto">
            <a:xfrm>
              <a:off x="1792288" y="14017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9" name="Freeform 286"/>
            <p:cNvSpPr>
              <a:spLocks/>
            </p:cNvSpPr>
            <p:nvPr/>
          </p:nvSpPr>
          <p:spPr bwMode="auto">
            <a:xfrm>
              <a:off x="2249488" y="21002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0" name="Freeform 287"/>
            <p:cNvSpPr>
              <a:spLocks noEditPoints="1"/>
            </p:cNvSpPr>
            <p:nvPr/>
          </p:nvSpPr>
          <p:spPr bwMode="auto">
            <a:xfrm>
              <a:off x="2241550" y="209232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1" name="Freeform 288"/>
            <p:cNvSpPr>
              <a:spLocks/>
            </p:cNvSpPr>
            <p:nvPr/>
          </p:nvSpPr>
          <p:spPr bwMode="auto">
            <a:xfrm>
              <a:off x="1819275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2" name="Freeform 289"/>
            <p:cNvSpPr>
              <a:spLocks noEditPoints="1"/>
            </p:cNvSpPr>
            <p:nvPr/>
          </p:nvSpPr>
          <p:spPr bwMode="auto">
            <a:xfrm>
              <a:off x="1811338" y="158273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3" name="Freeform 290"/>
            <p:cNvSpPr>
              <a:spLocks/>
            </p:cNvSpPr>
            <p:nvPr/>
          </p:nvSpPr>
          <p:spPr bwMode="auto">
            <a:xfrm>
              <a:off x="1776413" y="15938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4" name="Freeform 291"/>
            <p:cNvSpPr>
              <a:spLocks noEditPoints="1"/>
            </p:cNvSpPr>
            <p:nvPr/>
          </p:nvSpPr>
          <p:spPr bwMode="auto">
            <a:xfrm>
              <a:off x="1768475" y="158750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5" name="Freeform 292"/>
            <p:cNvSpPr>
              <a:spLocks/>
            </p:cNvSpPr>
            <p:nvPr/>
          </p:nvSpPr>
          <p:spPr bwMode="auto">
            <a:xfrm>
              <a:off x="1719263" y="14557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6" name="Freeform 293"/>
            <p:cNvSpPr>
              <a:spLocks noEditPoints="1"/>
            </p:cNvSpPr>
            <p:nvPr/>
          </p:nvSpPr>
          <p:spPr bwMode="auto">
            <a:xfrm>
              <a:off x="1711325" y="1447801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7" name="Freeform 294"/>
            <p:cNvSpPr>
              <a:spLocks/>
            </p:cNvSpPr>
            <p:nvPr/>
          </p:nvSpPr>
          <p:spPr bwMode="auto">
            <a:xfrm>
              <a:off x="1751013" y="14287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8" name="Freeform 295"/>
            <p:cNvSpPr>
              <a:spLocks noEditPoints="1"/>
            </p:cNvSpPr>
            <p:nvPr/>
          </p:nvSpPr>
          <p:spPr bwMode="auto">
            <a:xfrm>
              <a:off x="1743075" y="14208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9" name="Freeform 296"/>
            <p:cNvSpPr>
              <a:spLocks/>
            </p:cNvSpPr>
            <p:nvPr/>
          </p:nvSpPr>
          <p:spPr bwMode="auto">
            <a:xfrm>
              <a:off x="1822450" y="1784351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0" name="Freeform 297"/>
            <p:cNvSpPr>
              <a:spLocks noEditPoints="1"/>
            </p:cNvSpPr>
            <p:nvPr/>
          </p:nvSpPr>
          <p:spPr bwMode="auto">
            <a:xfrm>
              <a:off x="1814513" y="177641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1" name="Freeform 298"/>
            <p:cNvSpPr>
              <a:spLocks/>
            </p:cNvSpPr>
            <p:nvPr/>
          </p:nvSpPr>
          <p:spPr bwMode="auto">
            <a:xfrm>
              <a:off x="1843088" y="11541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2" name="Freeform 299"/>
            <p:cNvSpPr>
              <a:spLocks noEditPoints="1"/>
            </p:cNvSpPr>
            <p:nvPr/>
          </p:nvSpPr>
          <p:spPr bwMode="auto">
            <a:xfrm>
              <a:off x="1835150" y="1146176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3" name="Freeform 300"/>
            <p:cNvSpPr>
              <a:spLocks/>
            </p:cNvSpPr>
            <p:nvPr/>
          </p:nvSpPr>
          <p:spPr bwMode="auto">
            <a:xfrm>
              <a:off x="1804988" y="14970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4" name="Freeform 301"/>
            <p:cNvSpPr>
              <a:spLocks noEditPoints="1"/>
            </p:cNvSpPr>
            <p:nvPr/>
          </p:nvSpPr>
          <p:spPr bwMode="auto">
            <a:xfrm>
              <a:off x="1797050" y="1489076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5" name="Freeform 302"/>
            <p:cNvSpPr>
              <a:spLocks/>
            </p:cNvSpPr>
            <p:nvPr/>
          </p:nvSpPr>
          <p:spPr bwMode="auto">
            <a:xfrm>
              <a:off x="1838325" y="147002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6" name="Freeform 303"/>
            <p:cNvSpPr>
              <a:spLocks noEditPoints="1"/>
            </p:cNvSpPr>
            <p:nvPr/>
          </p:nvSpPr>
          <p:spPr bwMode="auto">
            <a:xfrm>
              <a:off x="1830388" y="146208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7" name="Freeform 304"/>
            <p:cNvSpPr>
              <a:spLocks/>
            </p:cNvSpPr>
            <p:nvPr/>
          </p:nvSpPr>
          <p:spPr bwMode="auto">
            <a:xfrm>
              <a:off x="1862138" y="15446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8" name="Freeform 305"/>
            <p:cNvSpPr>
              <a:spLocks noEditPoints="1"/>
            </p:cNvSpPr>
            <p:nvPr/>
          </p:nvSpPr>
          <p:spPr bwMode="auto">
            <a:xfrm>
              <a:off x="1854200" y="1536701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9" name="Freeform 306"/>
            <p:cNvSpPr>
              <a:spLocks/>
            </p:cNvSpPr>
            <p:nvPr/>
          </p:nvSpPr>
          <p:spPr bwMode="auto">
            <a:xfrm>
              <a:off x="1919288" y="15255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0" name="Freeform 307"/>
            <p:cNvSpPr>
              <a:spLocks noEditPoints="1"/>
            </p:cNvSpPr>
            <p:nvPr/>
          </p:nvSpPr>
          <p:spPr bwMode="auto">
            <a:xfrm>
              <a:off x="1911350" y="1517651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1" name="Freeform 308"/>
            <p:cNvSpPr>
              <a:spLocks/>
            </p:cNvSpPr>
            <p:nvPr/>
          </p:nvSpPr>
          <p:spPr bwMode="auto">
            <a:xfrm>
              <a:off x="1782763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2" name="Freeform 309"/>
            <p:cNvSpPr>
              <a:spLocks noEditPoints="1"/>
            </p:cNvSpPr>
            <p:nvPr/>
          </p:nvSpPr>
          <p:spPr bwMode="auto">
            <a:xfrm>
              <a:off x="1774825" y="157797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3" name="Freeform 310"/>
            <p:cNvSpPr>
              <a:spLocks/>
            </p:cNvSpPr>
            <p:nvPr/>
          </p:nvSpPr>
          <p:spPr bwMode="auto">
            <a:xfrm>
              <a:off x="1882775" y="165100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4" name="Freeform 311"/>
            <p:cNvSpPr>
              <a:spLocks noEditPoints="1"/>
            </p:cNvSpPr>
            <p:nvPr/>
          </p:nvSpPr>
          <p:spPr bwMode="auto">
            <a:xfrm>
              <a:off x="1874838" y="16430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5" name="Freeform 312"/>
            <p:cNvSpPr>
              <a:spLocks/>
            </p:cNvSpPr>
            <p:nvPr/>
          </p:nvSpPr>
          <p:spPr bwMode="auto">
            <a:xfrm>
              <a:off x="1860550" y="16541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6" name="Freeform 313"/>
            <p:cNvSpPr>
              <a:spLocks noEditPoints="1"/>
            </p:cNvSpPr>
            <p:nvPr/>
          </p:nvSpPr>
          <p:spPr bwMode="auto">
            <a:xfrm>
              <a:off x="1854200" y="16462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7" name="Freeform 314"/>
            <p:cNvSpPr>
              <a:spLocks/>
            </p:cNvSpPr>
            <p:nvPr/>
          </p:nvSpPr>
          <p:spPr bwMode="auto">
            <a:xfrm>
              <a:off x="1830388" y="169227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8" name="Freeform 315"/>
            <p:cNvSpPr>
              <a:spLocks noEditPoints="1"/>
            </p:cNvSpPr>
            <p:nvPr/>
          </p:nvSpPr>
          <p:spPr bwMode="auto">
            <a:xfrm>
              <a:off x="1822450" y="16843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9" name="Freeform 316"/>
            <p:cNvSpPr>
              <a:spLocks/>
            </p:cNvSpPr>
            <p:nvPr/>
          </p:nvSpPr>
          <p:spPr bwMode="auto">
            <a:xfrm>
              <a:off x="1782763" y="1598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0" name="Freeform 317"/>
            <p:cNvSpPr>
              <a:spLocks noEditPoints="1"/>
            </p:cNvSpPr>
            <p:nvPr/>
          </p:nvSpPr>
          <p:spPr bwMode="auto">
            <a:xfrm>
              <a:off x="1774825" y="15922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1" name="Freeform 318"/>
            <p:cNvSpPr>
              <a:spLocks/>
            </p:cNvSpPr>
            <p:nvPr/>
          </p:nvSpPr>
          <p:spPr bwMode="auto">
            <a:xfrm>
              <a:off x="1768475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2" name="Freeform 319"/>
            <p:cNvSpPr>
              <a:spLocks noEditPoints="1"/>
            </p:cNvSpPr>
            <p:nvPr/>
          </p:nvSpPr>
          <p:spPr bwMode="auto">
            <a:xfrm>
              <a:off x="1760538" y="1577976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3" name="Freeform 320"/>
            <p:cNvSpPr>
              <a:spLocks/>
            </p:cNvSpPr>
            <p:nvPr/>
          </p:nvSpPr>
          <p:spPr bwMode="auto">
            <a:xfrm>
              <a:off x="1876425" y="15525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4" name="Freeform 321"/>
            <p:cNvSpPr>
              <a:spLocks noEditPoints="1"/>
            </p:cNvSpPr>
            <p:nvPr/>
          </p:nvSpPr>
          <p:spPr bwMode="auto">
            <a:xfrm>
              <a:off x="1868488" y="15446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5" name="Freeform 322"/>
            <p:cNvSpPr>
              <a:spLocks/>
            </p:cNvSpPr>
            <p:nvPr/>
          </p:nvSpPr>
          <p:spPr bwMode="auto">
            <a:xfrm>
              <a:off x="1763713" y="15890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6" name="Freeform 323"/>
            <p:cNvSpPr>
              <a:spLocks noEditPoints="1"/>
            </p:cNvSpPr>
            <p:nvPr/>
          </p:nvSpPr>
          <p:spPr bwMode="auto">
            <a:xfrm>
              <a:off x="1755775" y="15827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7" name="Freeform 324"/>
            <p:cNvSpPr>
              <a:spLocks/>
            </p:cNvSpPr>
            <p:nvPr/>
          </p:nvSpPr>
          <p:spPr bwMode="auto">
            <a:xfrm>
              <a:off x="1884363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8" name="Freeform 325"/>
            <p:cNvSpPr>
              <a:spLocks noEditPoints="1"/>
            </p:cNvSpPr>
            <p:nvPr/>
          </p:nvSpPr>
          <p:spPr bwMode="auto">
            <a:xfrm>
              <a:off x="1876425" y="15827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9" name="Freeform 326"/>
            <p:cNvSpPr>
              <a:spLocks/>
            </p:cNvSpPr>
            <p:nvPr/>
          </p:nvSpPr>
          <p:spPr bwMode="auto">
            <a:xfrm>
              <a:off x="1881188" y="1520826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0" name="Freeform 327"/>
            <p:cNvSpPr>
              <a:spLocks noEditPoints="1"/>
            </p:cNvSpPr>
            <p:nvPr/>
          </p:nvSpPr>
          <p:spPr bwMode="auto">
            <a:xfrm>
              <a:off x="1873250" y="1512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1" name="Freeform 328"/>
            <p:cNvSpPr>
              <a:spLocks/>
            </p:cNvSpPr>
            <p:nvPr/>
          </p:nvSpPr>
          <p:spPr bwMode="auto">
            <a:xfrm>
              <a:off x="1838325" y="15303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2" name="Freeform 329"/>
            <p:cNvSpPr>
              <a:spLocks noEditPoints="1"/>
            </p:cNvSpPr>
            <p:nvPr/>
          </p:nvSpPr>
          <p:spPr bwMode="auto">
            <a:xfrm>
              <a:off x="1830388" y="15224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3" name="Freeform 330"/>
            <p:cNvSpPr>
              <a:spLocks/>
            </p:cNvSpPr>
            <p:nvPr/>
          </p:nvSpPr>
          <p:spPr bwMode="auto">
            <a:xfrm>
              <a:off x="1879600" y="15113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4" name="Freeform 331"/>
            <p:cNvSpPr>
              <a:spLocks noEditPoints="1"/>
            </p:cNvSpPr>
            <p:nvPr/>
          </p:nvSpPr>
          <p:spPr bwMode="auto">
            <a:xfrm>
              <a:off x="1871663" y="15033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5" name="Freeform 332"/>
            <p:cNvSpPr>
              <a:spLocks/>
            </p:cNvSpPr>
            <p:nvPr/>
          </p:nvSpPr>
          <p:spPr bwMode="auto">
            <a:xfrm>
              <a:off x="1689100" y="14144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6" name="Freeform 333"/>
            <p:cNvSpPr>
              <a:spLocks noEditPoints="1"/>
            </p:cNvSpPr>
            <p:nvPr/>
          </p:nvSpPr>
          <p:spPr bwMode="auto">
            <a:xfrm>
              <a:off x="1681163" y="1406526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7" name="Freeform 334"/>
            <p:cNvSpPr>
              <a:spLocks/>
            </p:cNvSpPr>
            <p:nvPr/>
          </p:nvSpPr>
          <p:spPr bwMode="auto">
            <a:xfrm>
              <a:off x="1766888" y="143192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8" name="Freeform 335"/>
            <p:cNvSpPr>
              <a:spLocks noEditPoints="1"/>
            </p:cNvSpPr>
            <p:nvPr/>
          </p:nvSpPr>
          <p:spPr bwMode="auto">
            <a:xfrm>
              <a:off x="1758950" y="142398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9" name="Freeform 336"/>
            <p:cNvSpPr>
              <a:spLocks/>
            </p:cNvSpPr>
            <p:nvPr/>
          </p:nvSpPr>
          <p:spPr bwMode="auto">
            <a:xfrm>
              <a:off x="1790700" y="132080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0" name="Freeform 337"/>
            <p:cNvSpPr>
              <a:spLocks noEditPoints="1"/>
            </p:cNvSpPr>
            <p:nvPr/>
          </p:nvSpPr>
          <p:spPr bwMode="auto">
            <a:xfrm>
              <a:off x="1782763" y="1314451"/>
              <a:ext cx="187325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1" name="Freeform 338"/>
            <p:cNvSpPr>
              <a:spLocks/>
            </p:cNvSpPr>
            <p:nvPr/>
          </p:nvSpPr>
          <p:spPr bwMode="auto">
            <a:xfrm>
              <a:off x="1982788" y="14509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2" name="Freeform 339"/>
            <p:cNvSpPr>
              <a:spLocks noEditPoints="1"/>
            </p:cNvSpPr>
            <p:nvPr/>
          </p:nvSpPr>
          <p:spPr bwMode="auto">
            <a:xfrm>
              <a:off x="1976438" y="14430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3" name="Freeform 340"/>
            <p:cNvSpPr>
              <a:spLocks/>
            </p:cNvSpPr>
            <p:nvPr/>
          </p:nvSpPr>
          <p:spPr bwMode="auto">
            <a:xfrm>
              <a:off x="2000250" y="14366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4" name="Freeform 341"/>
            <p:cNvSpPr>
              <a:spLocks noEditPoints="1"/>
            </p:cNvSpPr>
            <p:nvPr/>
          </p:nvSpPr>
          <p:spPr bwMode="auto">
            <a:xfrm>
              <a:off x="1992313" y="143033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5" name="Freeform 342"/>
            <p:cNvSpPr>
              <a:spLocks/>
            </p:cNvSpPr>
            <p:nvPr/>
          </p:nvSpPr>
          <p:spPr bwMode="auto">
            <a:xfrm>
              <a:off x="1962150" y="1470026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6" name="Freeform 343"/>
            <p:cNvSpPr>
              <a:spLocks noEditPoints="1"/>
            </p:cNvSpPr>
            <p:nvPr/>
          </p:nvSpPr>
          <p:spPr bwMode="auto">
            <a:xfrm>
              <a:off x="1954213" y="14620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7" name="Freeform 344"/>
            <p:cNvSpPr>
              <a:spLocks/>
            </p:cNvSpPr>
            <p:nvPr/>
          </p:nvSpPr>
          <p:spPr bwMode="auto">
            <a:xfrm>
              <a:off x="1952625" y="16367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8" name="Freeform 345"/>
            <p:cNvSpPr>
              <a:spLocks noEditPoints="1"/>
            </p:cNvSpPr>
            <p:nvPr/>
          </p:nvSpPr>
          <p:spPr bwMode="auto">
            <a:xfrm>
              <a:off x="1944688" y="1628776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9" name="Freeform 346"/>
            <p:cNvSpPr>
              <a:spLocks/>
            </p:cNvSpPr>
            <p:nvPr/>
          </p:nvSpPr>
          <p:spPr bwMode="auto">
            <a:xfrm>
              <a:off x="1984375" y="150177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0" name="Freeform 347"/>
            <p:cNvSpPr>
              <a:spLocks noEditPoints="1"/>
            </p:cNvSpPr>
            <p:nvPr/>
          </p:nvSpPr>
          <p:spPr bwMode="auto">
            <a:xfrm>
              <a:off x="1976438" y="14938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1" name="Freeform 348"/>
            <p:cNvSpPr>
              <a:spLocks/>
            </p:cNvSpPr>
            <p:nvPr/>
          </p:nvSpPr>
          <p:spPr bwMode="auto">
            <a:xfrm>
              <a:off x="1963738" y="147955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2" name="Freeform 349"/>
            <p:cNvSpPr>
              <a:spLocks noEditPoints="1"/>
            </p:cNvSpPr>
            <p:nvPr/>
          </p:nvSpPr>
          <p:spPr bwMode="auto">
            <a:xfrm>
              <a:off x="1955800" y="14716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3" name="Freeform 350"/>
            <p:cNvSpPr>
              <a:spLocks/>
            </p:cNvSpPr>
            <p:nvPr/>
          </p:nvSpPr>
          <p:spPr bwMode="auto">
            <a:xfrm>
              <a:off x="1911350" y="1381126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4" name="Freeform 351"/>
            <p:cNvSpPr>
              <a:spLocks noEditPoints="1"/>
            </p:cNvSpPr>
            <p:nvPr/>
          </p:nvSpPr>
          <p:spPr bwMode="auto">
            <a:xfrm>
              <a:off x="1903413" y="137318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5" name="Freeform 352"/>
            <p:cNvSpPr>
              <a:spLocks/>
            </p:cNvSpPr>
            <p:nvPr/>
          </p:nvSpPr>
          <p:spPr bwMode="auto">
            <a:xfrm>
              <a:off x="1928813" y="146050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6" name="Freeform 353"/>
            <p:cNvSpPr>
              <a:spLocks noEditPoints="1"/>
            </p:cNvSpPr>
            <p:nvPr/>
          </p:nvSpPr>
          <p:spPr bwMode="auto">
            <a:xfrm>
              <a:off x="1920875" y="14525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7" name="Freeform 354"/>
            <p:cNvSpPr>
              <a:spLocks/>
            </p:cNvSpPr>
            <p:nvPr/>
          </p:nvSpPr>
          <p:spPr bwMode="auto">
            <a:xfrm>
              <a:off x="2084388" y="1511301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8" name="Freeform 355"/>
            <p:cNvSpPr>
              <a:spLocks noEditPoints="1"/>
            </p:cNvSpPr>
            <p:nvPr/>
          </p:nvSpPr>
          <p:spPr bwMode="auto">
            <a:xfrm>
              <a:off x="2074863" y="1503363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9" name="Freeform 358"/>
            <p:cNvSpPr>
              <a:spLocks/>
            </p:cNvSpPr>
            <p:nvPr/>
          </p:nvSpPr>
          <p:spPr bwMode="auto">
            <a:xfrm>
              <a:off x="1497013" y="863601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0" name="Freeform 359"/>
            <p:cNvSpPr>
              <a:spLocks noEditPoints="1"/>
            </p:cNvSpPr>
            <p:nvPr/>
          </p:nvSpPr>
          <p:spPr bwMode="auto">
            <a:xfrm>
              <a:off x="1489075" y="8556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1" name="Freeform 360"/>
            <p:cNvSpPr>
              <a:spLocks/>
            </p:cNvSpPr>
            <p:nvPr/>
          </p:nvSpPr>
          <p:spPr bwMode="auto">
            <a:xfrm>
              <a:off x="2171700" y="1552576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2" name="Freeform 361"/>
            <p:cNvSpPr>
              <a:spLocks noEditPoints="1"/>
            </p:cNvSpPr>
            <p:nvPr/>
          </p:nvSpPr>
          <p:spPr bwMode="auto">
            <a:xfrm>
              <a:off x="2162175" y="15446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3" name="Freeform 362"/>
            <p:cNvSpPr>
              <a:spLocks/>
            </p:cNvSpPr>
            <p:nvPr/>
          </p:nvSpPr>
          <p:spPr bwMode="auto">
            <a:xfrm>
              <a:off x="1946275" y="15065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4" name="Freeform 363"/>
            <p:cNvSpPr>
              <a:spLocks noEditPoints="1"/>
            </p:cNvSpPr>
            <p:nvPr/>
          </p:nvSpPr>
          <p:spPr bwMode="auto">
            <a:xfrm>
              <a:off x="1938338" y="1498601"/>
              <a:ext cx="187325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5" name="Freeform 364"/>
            <p:cNvSpPr>
              <a:spLocks/>
            </p:cNvSpPr>
            <p:nvPr/>
          </p:nvSpPr>
          <p:spPr bwMode="auto">
            <a:xfrm>
              <a:off x="1982788" y="1631951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6" name="Freeform 365"/>
            <p:cNvSpPr>
              <a:spLocks noEditPoints="1"/>
            </p:cNvSpPr>
            <p:nvPr/>
          </p:nvSpPr>
          <p:spPr bwMode="auto">
            <a:xfrm>
              <a:off x="1974850" y="162401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7" name="Freeform 366"/>
            <p:cNvSpPr>
              <a:spLocks/>
            </p:cNvSpPr>
            <p:nvPr/>
          </p:nvSpPr>
          <p:spPr bwMode="auto">
            <a:xfrm>
              <a:off x="2017713" y="15351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8" name="Freeform 367"/>
            <p:cNvSpPr>
              <a:spLocks noEditPoints="1"/>
            </p:cNvSpPr>
            <p:nvPr/>
          </p:nvSpPr>
          <p:spPr bwMode="auto">
            <a:xfrm>
              <a:off x="2011363" y="1527176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9" name="Freeform 368"/>
            <p:cNvSpPr>
              <a:spLocks/>
            </p:cNvSpPr>
            <p:nvPr/>
          </p:nvSpPr>
          <p:spPr bwMode="auto">
            <a:xfrm>
              <a:off x="2049463" y="1654176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0" name="Freeform 369"/>
            <p:cNvSpPr>
              <a:spLocks noEditPoints="1"/>
            </p:cNvSpPr>
            <p:nvPr/>
          </p:nvSpPr>
          <p:spPr bwMode="auto">
            <a:xfrm>
              <a:off x="2041525" y="1646238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1" name="Freeform 370"/>
            <p:cNvSpPr>
              <a:spLocks/>
            </p:cNvSpPr>
            <p:nvPr/>
          </p:nvSpPr>
          <p:spPr bwMode="auto">
            <a:xfrm>
              <a:off x="1760538" y="1298576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2" name="Freeform 371"/>
            <p:cNvSpPr>
              <a:spLocks noEditPoints="1"/>
            </p:cNvSpPr>
            <p:nvPr/>
          </p:nvSpPr>
          <p:spPr bwMode="auto">
            <a:xfrm>
              <a:off x="1752600" y="129063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3" name="Freeform 372"/>
            <p:cNvSpPr>
              <a:spLocks/>
            </p:cNvSpPr>
            <p:nvPr/>
          </p:nvSpPr>
          <p:spPr bwMode="auto">
            <a:xfrm>
              <a:off x="1905000" y="1211263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4" name="Freeform 373"/>
            <p:cNvSpPr>
              <a:spLocks noEditPoints="1"/>
            </p:cNvSpPr>
            <p:nvPr/>
          </p:nvSpPr>
          <p:spPr bwMode="auto">
            <a:xfrm>
              <a:off x="1897063" y="1203326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5" name="Freeform 374"/>
            <p:cNvSpPr>
              <a:spLocks/>
            </p:cNvSpPr>
            <p:nvPr/>
          </p:nvSpPr>
          <p:spPr bwMode="auto">
            <a:xfrm>
              <a:off x="1855788" y="12334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6" name="Freeform 375"/>
            <p:cNvSpPr>
              <a:spLocks noEditPoints="1"/>
            </p:cNvSpPr>
            <p:nvPr/>
          </p:nvSpPr>
          <p:spPr bwMode="auto">
            <a:xfrm>
              <a:off x="1847850" y="122555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7" name="Freeform 376"/>
            <p:cNvSpPr>
              <a:spLocks/>
            </p:cNvSpPr>
            <p:nvPr/>
          </p:nvSpPr>
          <p:spPr bwMode="auto">
            <a:xfrm>
              <a:off x="1928813" y="1187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8" name="Freeform 377"/>
            <p:cNvSpPr>
              <a:spLocks noEditPoints="1"/>
            </p:cNvSpPr>
            <p:nvPr/>
          </p:nvSpPr>
          <p:spPr bwMode="auto">
            <a:xfrm>
              <a:off x="1920875" y="1179513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9" name="Freeform 378"/>
            <p:cNvSpPr>
              <a:spLocks/>
            </p:cNvSpPr>
            <p:nvPr/>
          </p:nvSpPr>
          <p:spPr bwMode="auto">
            <a:xfrm>
              <a:off x="1868488" y="11699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0" name="Freeform 379"/>
            <p:cNvSpPr>
              <a:spLocks noEditPoints="1"/>
            </p:cNvSpPr>
            <p:nvPr/>
          </p:nvSpPr>
          <p:spPr bwMode="auto">
            <a:xfrm>
              <a:off x="1860550" y="1162051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1" name="Freeform 380"/>
            <p:cNvSpPr>
              <a:spLocks/>
            </p:cNvSpPr>
            <p:nvPr/>
          </p:nvSpPr>
          <p:spPr bwMode="auto">
            <a:xfrm>
              <a:off x="1892300" y="1187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2" name="Freeform 381"/>
            <p:cNvSpPr>
              <a:spLocks noEditPoints="1"/>
            </p:cNvSpPr>
            <p:nvPr/>
          </p:nvSpPr>
          <p:spPr bwMode="auto">
            <a:xfrm>
              <a:off x="1884363" y="1179513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3" name="Freeform 382"/>
            <p:cNvSpPr>
              <a:spLocks/>
            </p:cNvSpPr>
            <p:nvPr/>
          </p:nvSpPr>
          <p:spPr bwMode="auto">
            <a:xfrm>
              <a:off x="1952625" y="11922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4" name="Freeform 383"/>
            <p:cNvSpPr>
              <a:spLocks noEditPoints="1"/>
            </p:cNvSpPr>
            <p:nvPr/>
          </p:nvSpPr>
          <p:spPr bwMode="auto">
            <a:xfrm>
              <a:off x="1944688" y="1184276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5" name="Freeform 384"/>
            <p:cNvSpPr>
              <a:spLocks/>
            </p:cNvSpPr>
            <p:nvPr/>
          </p:nvSpPr>
          <p:spPr bwMode="auto">
            <a:xfrm>
              <a:off x="1844675" y="12144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6" name="Freeform 385"/>
            <p:cNvSpPr>
              <a:spLocks noEditPoints="1"/>
            </p:cNvSpPr>
            <p:nvPr/>
          </p:nvSpPr>
          <p:spPr bwMode="auto">
            <a:xfrm>
              <a:off x="1836738" y="1206501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7" name="Freeform 386"/>
            <p:cNvSpPr>
              <a:spLocks/>
            </p:cNvSpPr>
            <p:nvPr/>
          </p:nvSpPr>
          <p:spPr bwMode="auto">
            <a:xfrm>
              <a:off x="1855788" y="12334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8" name="Freeform 387"/>
            <p:cNvSpPr>
              <a:spLocks noEditPoints="1"/>
            </p:cNvSpPr>
            <p:nvPr/>
          </p:nvSpPr>
          <p:spPr bwMode="auto">
            <a:xfrm>
              <a:off x="1847850" y="1225551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9" name="Freeform 388"/>
            <p:cNvSpPr>
              <a:spLocks/>
            </p:cNvSpPr>
            <p:nvPr/>
          </p:nvSpPr>
          <p:spPr bwMode="auto">
            <a:xfrm>
              <a:off x="1868488" y="1160463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0" name="Freeform 389"/>
            <p:cNvSpPr>
              <a:spLocks noEditPoints="1"/>
            </p:cNvSpPr>
            <p:nvPr/>
          </p:nvSpPr>
          <p:spPr bwMode="auto">
            <a:xfrm>
              <a:off x="1860550" y="1152526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1" name="Freeform 390"/>
            <p:cNvSpPr>
              <a:spLocks/>
            </p:cNvSpPr>
            <p:nvPr/>
          </p:nvSpPr>
          <p:spPr bwMode="auto">
            <a:xfrm>
              <a:off x="1844675" y="116998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2" name="Freeform 391"/>
            <p:cNvSpPr>
              <a:spLocks noEditPoints="1"/>
            </p:cNvSpPr>
            <p:nvPr/>
          </p:nvSpPr>
          <p:spPr bwMode="auto">
            <a:xfrm>
              <a:off x="1836738" y="1162051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3" name="Freeform 392"/>
            <p:cNvSpPr>
              <a:spLocks/>
            </p:cNvSpPr>
            <p:nvPr/>
          </p:nvSpPr>
          <p:spPr bwMode="auto">
            <a:xfrm>
              <a:off x="1905000" y="127158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4" name="Freeform 393"/>
            <p:cNvSpPr>
              <a:spLocks noEditPoints="1"/>
            </p:cNvSpPr>
            <p:nvPr/>
          </p:nvSpPr>
          <p:spPr bwMode="auto">
            <a:xfrm>
              <a:off x="1897063" y="1263651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5" name="Freeform 394"/>
            <p:cNvSpPr>
              <a:spLocks/>
            </p:cNvSpPr>
            <p:nvPr/>
          </p:nvSpPr>
          <p:spPr bwMode="auto">
            <a:xfrm>
              <a:off x="2000250" y="12144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6" name="Freeform 395"/>
            <p:cNvSpPr>
              <a:spLocks noEditPoints="1"/>
            </p:cNvSpPr>
            <p:nvPr/>
          </p:nvSpPr>
          <p:spPr bwMode="auto">
            <a:xfrm>
              <a:off x="1992313" y="1206501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7" name="Freeform 396"/>
            <p:cNvSpPr>
              <a:spLocks/>
            </p:cNvSpPr>
            <p:nvPr/>
          </p:nvSpPr>
          <p:spPr bwMode="auto">
            <a:xfrm>
              <a:off x="1916113" y="1187451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8" name="Freeform 397"/>
            <p:cNvSpPr>
              <a:spLocks noEditPoints="1"/>
            </p:cNvSpPr>
            <p:nvPr/>
          </p:nvSpPr>
          <p:spPr bwMode="auto">
            <a:xfrm>
              <a:off x="1908175" y="117951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9" name="Freeform 398"/>
            <p:cNvSpPr>
              <a:spLocks/>
            </p:cNvSpPr>
            <p:nvPr/>
          </p:nvSpPr>
          <p:spPr bwMode="auto">
            <a:xfrm>
              <a:off x="1881188" y="12334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0" name="Freeform 399"/>
            <p:cNvSpPr>
              <a:spLocks noEditPoints="1"/>
            </p:cNvSpPr>
            <p:nvPr/>
          </p:nvSpPr>
          <p:spPr bwMode="auto">
            <a:xfrm>
              <a:off x="1873250" y="1225551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1" name="Freeform 400"/>
            <p:cNvSpPr>
              <a:spLocks/>
            </p:cNvSpPr>
            <p:nvPr/>
          </p:nvSpPr>
          <p:spPr bwMode="auto">
            <a:xfrm>
              <a:off x="1905000" y="1206501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2" name="Freeform 401"/>
            <p:cNvSpPr>
              <a:spLocks noEditPoints="1"/>
            </p:cNvSpPr>
            <p:nvPr/>
          </p:nvSpPr>
          <p:spPr bwMode="auto">
            <a:xfrm>
              <a:off x="1897063" y="11985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3" name="Freeform 402"/>
            <p:cNvSpPr>
              <a:spLocks/>
            </p:cNvSpPr>
            <p:nvPr/>
          </p:nvSpPr>
          <p:spPr bwMode="auto">
            <a:xfrm>
              <a:off x="1892300" y="11922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4" name="Freeform 403"/>
            <p:cNvSpPr>
              <a:spLocks noEditPoints="1"/>
            </p:cNvSpPr>
            <p:nvPr/>
          </p:nvSpPr>
          <p:spPr bwMode="auto">
            <a:xfrm>
              <a:off x="1884363" y="1184276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5" name="Freeform 404"/>
            <p:cNvSpPr>
              <a:spLocks/>
            </p:cNvSpPr>
            <p:nvPr/>
          </p:nvSpPr>
          <p:spPr bwMode="auto">
            <a:xfrm>
              <a:off x="1905000" y="115093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6" name="Freeform 405"/>
            <p:cNvSpPr>
              <a:spLocks noEditPoints="1"/>
            </p:cNvSpPr>
            <p:nvPr/>
          </p:nvSpPr>
          <p:spPr bwMode="auto">
            <a:xfrm>
              <a:off x="1897063" y="1143001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7" name="Freeform 406"/>
            <p:cNvSpPr>
              <a:spLocks/>
            </p:cNvSpPr>
            <p:nvPr/>
          </p:nvSpPr>
          <p:spPr bwMode="auto">
            <a:xfrm>
              <a:off x="1881188" y="1141413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grpSp>
          <p:nvGrpSpPr>
            <p:cNvPr id="2621" name="Group 608"/>
            <p:cNvGrpSpPr>
              <a:grpSpLocks/>
            </p:cNvGrpSpPr>
            <p:nvPr/>
          </p:nvGrpSpPr>
          <p:grpSpPr bwMode="auto">
            <a:xfrm>
              <a:off x="1743075" y="1106488"/>
              <a:ext cx="1500188" cy="1379538"/>
              <a:chOff x="1098" y="697"/>
              <a:chExt cx="945" cy="869"/>
            </a:xfrm>
          </p:grpSpPr>
          <p:sp>
            <p:nvSpPr>
              <p:cNvPr id="1671" name="Freeform 408"/>
              <p:cNvSpPr>
                <a:spLocks noEditPoints="1"/>
              </p:cNvSpPr>
              <p:nvPr/>
            </p:nvSpPr>
            <p:spPr bwMode="auto">
              <a:xfrm>
                <a:off x="1180" y="71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" name="Freeform 409"/>
              <p:cNvSpPr>
                <a:spLocks/>
              </p:cNvSpPr>
              <p:nvPr/>
            </p:nvSpPr>
            <p:spPr bwMode="auto">
              <a:xfrm>
                <a:off x="1185" y="716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" name="Freeform 410"/>
              <p:cNvSpPr>
                <a:spLocks noEditPoints="1"/>
              </p:cNvSpPr>
              <p:nvPr/>
            </p:nvSpPr>
            <p:spPr bwMode="auto">
              <a:xfrm>
                <a:off x="1180" y="71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" name="Freeform 411"/>
              <p:cNvSpPr>
                <a:spLocks/>
              </p:cNvSpPr>
              <p:nvPr/>
            </p:nvSpPr>
            <p:spPr bwMode="auto">
              <a:xfrm>
                <a:off x="1215" y="78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" name="Freeform 412"/>
              <p:cNvSpPr>
                <a:spLocks noEditPoints="1"/>
              </p:cNvSpPr>
              <p:nvPr/>
            </p:nvSpPr>
            <p:spPr bwMode="auto">
              <a:xfrm>
                <a:off x="1210" y="77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" name="Freeform 413"/>
              <p:cNvSpPr>
                <a:spLocks/>
              </p:cNvSpPr>
              <p:nvPr/>
            </p:nvSpPr>
            <p:spPr bwMode="auto">
              <a:xfrm>
                <a:off x="1539" y="120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" name="Freeform 414"/>
              <p:cNvSpPr>
                <a:spLocks noEditPoints="1"/>
              </p:cNvSpPr>
              <p:nvPr/>
            </p:nvSpPr>
            <p:spPr bwMode="auto">
              <a:xfrm>
                <a:off x="1534" y="119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" name="Freeform 415"/>
              <p:cNvSpPr>
                <a:spLocks/>
              </p:cNvSpPr>
              <p:nvPr/>
            </p:nvSpPr>
            <p:spPr bwMode="auto">
              <a:xfrm>
                <a:off x="1207" y="78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" name="Freeform 416"/>
              <p:cNvSpPr>
                <a:spLocks noEditPoints="1"/>
              </p:cNvSpPr>
              <p:nvPr/>
            </p:nvSpPr>
            <p:spPr bwMode="auto">
              <a:xfrm>
                <a:off x="1202" y="77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" name="Freeform 417"/>
              <p:cNvSpPr>
                <a:spLocks/>
              </p:cNvSpPr>
              <p:nvPr/>
            </p:nvSpPr>
            <p:spPr bwMode="auto">
              <a:xfrm>
                <a:off x="1245" y="77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" name="Freeform 418"/>
              <p:cNvSpPr>
                <a:spLocks noEditPoints="1"/>
              </p:cNvSpPr>
              <p:nvPr/>
            </p:nvSpPr>
            <p:spPr bwMode="auto">
              <a:xfrm>
                <a:off x="1240" y="77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" name="Freeform 419"/>
              <p:cNvSpPr>
                <a:spLocks/>
              </p:cNvSpPr>
              <p:nvPr/>
            </p:nvSpPr>
            <p:spPr bwMode="auto">
              <a:xfrm>
                <a:off x="1230" y="77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" name="Freeform 420"/>
              <p:cNvSpPr>
                <a:spLocks noEditPoints="1"/>
              </p:cNvSpPr>
              <p:nvPr/>
            </p:nvSpPr>
            <p:spPr bwMode="auto">
              <a:xfrm>
                <a:off x="1225" y="77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" name="Freeform 421"/>
              <p:cNvSpPr>
                <a:spLocks/>
              </p:cNvSpPr>
              <p:nvPr/>
            </p:nvSpPr>
            <p:spPr bwMode="auto">
              <a:xfrm>
                <a:off x="1230" y="92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" name="Freeform 422"/>
              <p:cNvSpPr>
                <a:spLocks noEditPoints="1"/>
              </p:cNvSpPr>
              <p:nvPr/>
            </p:nvSpPr>
            <p:spPr bwMode="auto">
              <a:xfrm>
                <a:off x="1225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6" name="Freeform 423"/>
              <p:cNvSpPr>
                <a:spLocks/>
              </p:cNvSpPr>
              <p:nvPr/>
            </p:nvSpPr>
            <p:spPr bwMode="auto">
              <a:xfrm>
                <a:off x="1260" y="111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7" name="Freeform 424"/>
              <p:cNvSpPr>
                <a:spLocks noEditPoints="1"/>
              </p:cNvSpPr>
              <p:nvPr/>
            </p:nvSpPr>
            <p:spPr bwMode="auto">
              <a:xfrm>
                <a:off x="1255" y="110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8" name="Freeform 425"/>
              <p:cNvSpPr>
                <a:spLocks/>
              </p:cNvSpPr>
              <p:nvPr/>
            </p:nvSpPr>
            <p:spPr bwMode="auto">
              <a:xfrm>
                <a:off x="1290" y="115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9" name="Freeform 426"/>
              <p:cNvSpPr>
                <a:spLocks noEditPoints="1"/>
              </p:cNvSpPr>
              <p:nvPr/>
            </p:nvSpPr>
            <p:spPr bwMode="auto">
              <a:xfrm>
                <a:off x="1285" y="115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0" name="Freeform 427"/>
              <p:cNvSpPr>
                <a:spLocks/>
              </p:cNvSpPr>
              <p:nvPr/>
            </p:nvSpPr>
            <p:spPr bwMode="auto">
              <a:xfrm>
                <a:off x="1313" y="969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1" name="Freeform 428"/>
              <p:cNvSpPr>
                <a:spLocks noEditPoints="1"/>
              </p:cNvSpPr>
              <p:nvPr/>
            </p:nvSpPr>
            <p:spPr bwMode="auto">
              <a:xfrm>
                <a:off x="1307" y="964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2" name="Freeform 429"/>
              <p:cNvSpPr>
                <a:spLocks/>
              </p:cNvSpPr>
              <p:nvPr/>
            </p:nvSpPr>
            <p:spPr bwMode="auto">
              <a:xfrm>
                <a:off x="1275" y="103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3" name="Freeform 430"/>
              <p:cNvSpPr>
                <a:spLocks noEditPoints="1"/>
              </p:cNvSpPr>
              <p:nvPr/>
            </p:nvSpPr>
            <p:spPr bwMode="auto">
              <a:xfrm>
                <a:off x="1270" y="102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4" name="Freeform 431"/>
              <p:cNvSpPr>
                <a:spLocks/>
              </p:cNvSpPr>
              <p:nvPr/>
            </p:nvSpPr>
            <p:spPr bwMode="auto">
              <a:xfrm>
                <a:off x="1245" y="98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5" name="Freeform 432"/>
              <p:cNvSpPr>
                <a:spLocks noEditPoints="1"/>
              </p:cNvSpPr>
              <p:nvPr/>
            </p:nvSpPr>
            <p:spPr bwMode="auto">
              <a:xfrm>
                <a:off x="1240" y="97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6" name="Freeform 433"/>
              <p:cNvSpPr>
                <a:spLocks/>
              </p:cNvSpPr>
              <p:nvPr/>
            </p:nvSpPr>
            <p:spPr bwMode="auto">
              <a:xfrm>
                <a:off x="1508" y="122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7" name="Freeform 434"/>
              <p:cNvSpPr>
                <a:spLocks noEditPoints="1"/>
              </p:cNvSpPr>
              <p:nvPr/>
            </p:nvSpPr>
            <p:spPr bwMode="auto">
              <a:xfrm>
                <a:off x="1504" y="121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8" name="Freeform 435"/>
              <p:cNvSpPr>
                <a:spLocks/>
              </p:cNvSpPr>
              <p:nvPr/>
            </p:nvSpPr>
            <p:spPr bwMode="auto">
              <a:xfrm>
                <a:off x="1584" y="13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99" name="Freeform 436"/>
              <p:cNvSpPr>
                <a:spLocks noEditPoints="1"/>
              </p:cNvSpPr>
              <p:nvPr/>
            </p:nvSpPr>
            <p:spPr bwMode="auto">
              <a:xfrm>
                <a:off x="1579" y="130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0" name="Freeform 437"/>
              <p:cNvSpPr>
                <a:spLocks/>
              </p:cNvSpPr>
              <p:nvPr/>
            </p:nvSpPr>
            <p:spPr bwMode="auto">
              <a:xfrm>
                <a:off x="1690" y="141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1" name="Freeform 438"/>
              <p:cNvSpPr>
                <a:spLocks noEditPoints="1"/>
              </p:cNvSpPr>
              <p:nvPr/>
            </p:nvSpPr>
            <p:spPr bwMode="auto">
              <a:xfrm>
                <a:off x="1684" y="140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2" name="Freeform 439"/>
              <p:cNvSpPr>
                <a:spLocks/>
              </p:cNvSpPr>
              <p:nvPr/>
            </p:nvSpPr>
            <p:spPr bwMode="auto">
              <a:xfrm>
                <a:off x="1531" y="122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3" name="Freeform 440"/>
              <p:cNvSpPr>
                <a:spLocks noEditPoints="1"/>
              </p:cNvSpPr>
              <p:nvPr/>
            </p:nvSpPr>
            <p:spPr bwMode="auto">
              <a:xfrm>
                <a:off x="1526" y="1218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4" name="Freeform 441"/>
              <p:cNvSpPr>
                <a:spLocks/>
              </p:cNvSpPr>
              <p:nvPr/>
            </p:nvSpPr>
            <p:spPr bwMode="auto">
              <a:xfrm>
                <a:off x="1456" y="120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5" name="Freeform 442"/>
              <p:cNvSpPr>
                <a:spLocks noEditPoints="1"/>
              </p:cNvSpPr>
              <p:nvPr/>
            </p:nvSpPr>
            <p:spPr bwMode="auto">
              <a:xfrm>
                <a:off x="1451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6" name="Freeform 443"/>
              <p:cNvSpPr>
                <a:spLocks/>
              </p:cNvSpPr>
              <p:nvPr/>
            </p:nvSpPr>
            <p:spPr bwMode="auto">
              <a:xfrm>
                <a:off x="1930" y="139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7" name="Freeform 444"/>
              <p:cNvSpPr>
                <a:spLocks noEditPoints="1"/>
              </p:cNvSpPr>
              <p:nvPr/>
            </p:nvSpPr>
            <p:spPr bwMode="auto">
              <a:xfrm>
                <a:off x="1926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8" name="Freeform 445"/>
              <p:cNvSpPr>
                <a:spLocks/>
              </p:cNvSpPr>
              <p:nvPr/>
            </p:nvSpPr>
            <p:spPr bwMode="auto">
              <a:xfrm>
                <a:off x="1277" y="87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09" name="Freeform 446"/>
              <p:cNvSpPr>
                <a:spLocks noEditPoints="1"/>
              </p:cNvSpPr>
              <p:nvPr/>
            </p:nvSpPr>
            <p:spPr bwMode="auto">
              <a:xfrm>
                <a:off x="1272" y="86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0" name="Freeform 447"/>
              <p:cNvSpPr>
                <a:spLocks/>
              </p:cNvSpPr>
              <p:nvPr/>
            </p:nvSpPr>
            <p:spPr bwMode="auto">
              <a:xfrm>
                <a:off x="1270" y="888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1" name="Freeform 448"/>
              <p:cNvSpPr>
                <a:spLocks noEditPoints="1"/>
              </p:cNvSpPr>
              <p:nvPr/>
            </p:nvSpPr>
            <p:spPr bwMode="auto">
              <a:xfrm>
                <a:off x="1265" y="883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2" name="Freeform 449"/>
              <p:cNvSpPr>
                <a:spLocks/>
              </p:cNvSpPr>
              <p:nvPr/>
            </p:nvSpPr>
            <p:spPr bwMode="auto">
              <a:xfrm>
                <a:off x="1259" y="84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3" name="Freeform 450"/>
              <p:cNvSpPr>
                <a:spLocks noEditPoints="1"/>
              </p:cNvSpPr>
              <p:nvPr/>
            </p:nvSpPr>
            <p:spPr bwMode="auto">
              <a:xfrm>
                <a:off x="1254" y="83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4" name="Freeform 451"/>
              <p:cNvSpPr>
                <a:spLocks/>
              </p:cNvSpPr>
              <p:nvPr/>
            </p:nvSpPr>
            <p:spPr bwMode="auto">
              <a:xfrm>
                <a:off x="1245" y="87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5" name="Freeform 452"/>
              <p:cNvSpPr>
                <a:spLocks noEditPoints="1"/>
              </p:cNvSpPr>
              <p:nvPr/>
            </p:nvSpPr>
            <p:spPr bwMode="auto">
              <a:xfrm>
                <a:off x="1240" y="871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6" name="Freeform 453"/>
              <p:cNvSpPr>
                <a:spLocks/>
              </p:cNvSpPr>
              <p:nvPr/>
            </p:nvSpPr>
            <p:spPr bwMode="auto">
              <a:xfrm>
                <a:off x="1257" y="82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7" name="Freeform 454"/>
              <p:cNvSpPr>
                <a:spLocks noEditPoints="1"/>
              </p:cNvSpPr>
              <p:nvPr/>
            </p:nvSpPr>
            <p:spPr bwMode="auto">
              <a:xfrm>
                <a:off x="1253" y="82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8" name="Freeform 455"/>
              <p:cNvSpPr>
                <a:spLocks/>
              </p:cNvSpPr>
              <p:nvPr/>
            </p:nvSpPr>
            <p:spPr bwMode="auto">
              <a:xfrm>
                <a:off x="1230" y="85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19" name="Freeform 456"/>
              <p:cNvSpPr>
                <a:spLocks noEditPoints="1"/>
              </p:cNvSpPr>
              <p:nvPr/>
            </p:nvSpPr>
            <p:spPr bwMode="auto">
              <a:xfrm>
                <a:off x="1225" y="85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0" name="Freeform 457"/>
              <p:cNvSpPr>
                <a:spLocks/>
              </p:cNvSpPr>
              <p:nvPr/>
            </p:nvSpPr>
            <p:spPr bwMode="auto">
              <a:xfrm>
                <a:off x="1214" y="82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1" name="Freeform 458"/>
              <p:cNvSpPr>
                <a:spLocks noEditPoints="1"/>
              </p:cNvSpPr>
              <p:nvPr/>
            </p:nvSpPr>
            <p:spPr bwMode="auto">
              <a:xfrm>
                <a:off x="1209" y="81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2" name="Freeform 459"/>
              <p:cNvSpPr>
                <a:spLocks/>
              </p:cNvSpPr>
              <p:nvPr/>
            </p:nvSpPr>
            <p:spPr bwMode="auto">
              <a:xfrm>
                <a:off x="1222" y="85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3" name="Freeform 460"/>
              <p:cNvSpPr>
                <a:spLocks noEditPoints="1"/>
              </p:cNvSpPr>
              <p:nvPr/>
            </p:nvSpPr>
            <p:spPr bwMode="auto">
              <a:xfrm>
                <a:off x="1217" y="85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4" name="Freeform 461"/>
              <p:cNvSpPr>
                <a:spLocks/>
              </p:cNvSpPr>
              <p:nvPr/>
            </p:nvSpPr>
            <p:spPr bwMode="auto">
              <a:xfrm>
                <a:off x="1231" y="85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5" name="Freeform 462"/>
              <p:cNvSpPr>
                <a:spLocks noEditPoints="1"/>
              </p:cNvSpPr>
              <p:nvPr/>
            </p:nvSpPr>
            <p:spPr bwMode="auto">
              <a:xfrm>
                <a:off x="1226" y="851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6" name="Freeform 463"/>
              <p:cNvSpPr>
                <a:spLocks/>
              </p:cNvSpPr>
              <p:nvPr/>
            </p:nvSpPr>
            <p:spPr bwMode="auto">
              <a:xfrm>
                <a:off x="1235" y="92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7" name="Freeform 464"/>
              <p:cNvSpPr>
                <a:spLocks noEditPoints="1"/>
              </p:cNvSpPr>
              <p:nvPr/>
            </p:nvSpPr>
            <p:spPr bwMode="auto">
              <a:xfrm>
                <a:off x="1230" y="915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8" name="Freeform 465"/>
              <p:cNvSpPr>
                <a:spLocks/>
              </p:cNvSpPr>
              <p:nvPr/>
            </p:nvSpPr>
            <p:spPr bwMode="auto">
              <a:xfrm>
                <a:off x="1230" y="85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29" name="Freeform 466"/>
              <p:cNvSpPr>
                <a:spLocks noEditPoints="1"/>
              </p:cNvSpPr>
              <p:nvPr/>
            </p:nvSpPr>
            <p:spPr bwMode="auto">
              <a:xfrm>
                <a:off x="1225" y="85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0" name="Freeform 467"/>
              <p:cNvSpPr>
                <a:spLocks/>
              </p:cNvSpPr>
              <p:nvPr/>
            </p:nvSpPr>
            <p:spPr bwMode="auto">
              <a:xfrm>
                <a:off x="1277" y="84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1" name="Freeform 468"/>
              <p:cNvSpPr>
                <a:spLocks noEditPoints="1"/>
              </p:cNvSpPr>
              <p:nvPr/>
            </p:nvSpPr>
            <p:spPr bwMode="auto">
              <a:xfrm>
                <a:off x="1272" y="83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2" name="Freeform 469"/>
              <p:cNvSpPr>
                <a:spLocks/>
              </p:cNvSpPr>
              <p:nvPr/>
            </p:nvSpPr>
            <p:spPr bwMode="auto">
              <a:xfrm>
                <a:off x="1231" y="86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3" name="Freeform 470"/>
              <p:cNvSpPr>
                <a:spLocks noEditPoints="1"/>
              </p:cNvSpPr>
              <p:nvPr/>
            </p:nvSpPr>
            <p:spPr bwMode="auto">
              <a:xfrm>
                <a:off x="1226" y="86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4" name="Freeform 471"/>
              <p:cNvSpPr>
                <a:spLocks/>
              </p:cNvSpPr>
              <p:nvPr/>
            </p:nvSpPr>
            <p:spPr bwMode="auto">
              <a:xfrm>
                <a:off x="1247" y="87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5" name="Freeform 472"/>
              <p:cNvSpPr>
                <a:spLocks noEditPoints="1"/>
              </p:cNvSpPr>
              <p:nvPr/>
            </p:nvSpPr>
            <p:spPr bwMode="auto">
              <a:xfrm>
                <a:off x="1242" y="86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6" name="Freeform 473"/>
              <p:cNvSpPr>
                <a:spLocks/>
              </p:cNvSpPr>
              <p:nvPr/>
            </p:nvSpPr>
            <p:spPr bwMode="auto">
              <a:xfrm>
                <a:off x="1237" y="89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7" name="Freeform 474"/>
              <p:cNvSpPr>
                <a:spLocks noEditPoints="1"/>
              </p:cNvSpPr>
              <p:nvPr/>
            </p:nvSpPr>
            <p:spPr bwMode="auto">
              <a:xfrm>
                <a:off x="1232" y="88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8" name="Freeform 475"/>
              <p:cNvSpPr>
                <a:spLocks/>
              </p:cNvSpPr>
              <p:nvPr/>
            </p:nvSpPr>
            <p:spPr bwMode="auto">
              <a:xfrm>
                <a:off x="1233" y="87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39" name="Freeform 476"/>
              <p:cNvSpPr>
                <a:spLocks noEditPoints="1"/>
              </p:cNvSpPr>
              <p:nvPr/>
            </p:nvSpPr>
            <p:spPr bwMode="auto">
              <a:xfrm>
                <a:off x="1228" y="86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0" name="Freeform 477"/>
              <p:cNvSpPr>
                <a:spLocks/>
              </p:cNvSpPr>
              <p:nvPr/>
            </p:nvSpPr>
            <p:spPr bwMode="auto">
              <a:xfrm>
                <a:off x="1228" y="88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1" name="Freeform 478"/>
              <p:cNvSpPr>
                <a:spLocks noEditPoints="1"/>
              </p:cNvSpPr>
              <p:nvPr/>
            </p:nvSpPr>
            <p:spPr bwMode="auto">
              <a:xfrm>
                <a:off x="1223" y="877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2" name="Freeform 479"/>
              <p:cNvSpPr>
                <a:spLocks/>
              </p:cNvSpPr>
              <p:nvPr/>
            </p:nvSpPr>
            <p:spPr bwMode="auto">
              <a:xfrm>
                <a:off x="1245" y="865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3" name="Freeform 480"/>
              <p:cNvSpPr>
                <a:spLocks noEditPoints="1"/>
              </p:cNvSpPr>
              <p:nvPr/>
            </p:nvSpPr>
            <p:spPr bwMode="auto">
              <a:xfrm>
                <a:off x="1240" y="86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4" name="Freeform 481"/>
              <p:cNvSpPr>
                <a:spLocks/>
              </p:cNvSpPr>
              <p:nvPr/>
            </p:nvSpPr>
            <p:spPr bwMode="auto">
              <a:xfrm>
                <a:off x="1244" y="90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5" name="Freeform 482"/>
              <p:cNvSpPr>
                <a:spLocks noEditPoints="1"/>
              </p:cNvSpPr>
              <p:nvPr/>
            </p:nvSpPr>
            <p:spPr bwMode="auto">
              <a:xfrm>
                <a:off x="1238" y="90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6" name="Freeform 483"/>
              <p:cNvSpPr>
                <a:spLocks/>
              </p:cNvSpPr>
              <p:nvPr/>
            </p:nvSpPr>
            <p:spPr bwMode="auto">
              <a:xfrm>
                <a:off x="1185" y="80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7" name="Freeform 484"/>
              <p:cNvSpPr>
                <a:spLocks noEditPoints="1"/>
              </p:cNvSpPr>
              <p:nvPr/>
            </p:nvSpPr>
            <p:spPr bwMode="auto">
              <a:xfrm>
                <a:off x="1180" y="798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8" name="Freeform 485"/>
              <p:cNvSpPr>
                <a:spLocks/>
              </p:cNvSpPr>
              <p:nvPr/>
            </p:nvSpPr>
            <p:spPr bwMode="auto">
              <a:xfrm>
                <a:off x="1236" y="89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49" name="Freeform 486"/>
              <p:cNvSpPr>
                <a:spLocks noEditPoints="1"/>
              </p:cNvSpPr>
              <p:nvPr/>
            </p:nvSpPr>
            <p:spPr bwMode="auto">
              <a:xfrm>
                <a:off x="1231" y="88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0" name="Freeform 487"/>
              <p:cNvSpPr>
                <a:spLocks/>
              </p:cNvSpPr>
              <p:nvPr/>
            </p:nvSpPr>
            <p:spPr bwMode="auto">
              <a:xfrm>
                <a:off x="1222" y="84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1" name="Freeform 488"/>
              <p:cNvSpPr>
                <a:spLocks noEditPoints="1"/>
              </p:cNvSpPr>
              <p:nvPr/>
            </p:nvSpPr>
            <p:spPr bwMode="auto">
              <a:xfrm>
                <a:off x="1217" y="836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2" name="Freeform 489"/>
              <p:cNvSpPr>
                <a:spLocks/>
              </p:cNvSpPr>
              <p:nvPr/>
            </p:nvSpPr>
            <p:spPr bwMode="auto">
              <a:xfrm>
                <a:off x="1252" y="88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3" name="Freeform 490"/>
              <p:cNvSpPr>
                <a:spLocks noEditPoints="1"/>
              </p:cNvSpPr>
              <p:nvPr/>
            </p:nvSpPr>
            <p:spPr bwMode="auto">
              <a:xfrm>
                <a:off x="1247" y="880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4" name="Freeform 491"/>
              <p:cNvSpPr>
                <a:spLocks/>
              </p:cNvSpPr>
              <p:nvPr/>
            </p:nvSpPr>
            <p:spPr bwMode="auto">
              <a:xfrm>
                <a:off x="1239" y="8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5" name="Freeform 492"/>
              <p:cNvSpPr>
                <a:spLocks noEditPoints="1"/>
              </p:cNvSpPr>
              <p:nvPr/>
            </p:nvSpPr>
            <p:spPr bwMode="auto">
              <a:xfrm>
                <a:off x="1234" y="89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6" name="Freeform 493"/>
              <p:cNvSpPr>
                <a:spLocks/>
              </p:cNvSpPr>
              <p:nvPr/>
            </p:nvSpPr>
            <p:spPr bwMode="auto">
              <a:xfrm>
                <a:off x="1342" y="87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7" name="Freeform 494"/>
              <p:cNvSpPr>
                <a:spLocks noEditPoints="1"/>
              </p:cNvSpPr>
              <p:nvPr/>
            </p:nvSpPr>
            <p:spPr bwMode="auto">
              <a:xfrm>
                <a:off x="1337" y="86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8" name="Freeform 495"/>
              <p:cNvSpPr>
                <a:spLocks/>
              </p:cNvSpPr>
              <p:nvPr/>
            </p:nvSpPr>
            <p:spPr bwMode="auto">
              <a:xfrm>
                <a:off x="1235" y="86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59" name="Freeform 496"/>
              <p:cNvSpPr>
                <a:spLocks noEditPoints="1"/>
              </p:cNvSpPr>
              <p:nvPr/>
            </p:nvSpPr>
            <p:spPr bwMode="auto">
              <a:xfrm>
                <a:off x="1230" y="860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0" name="Freeform 497"/>
              <p:cNvSpPr>
                <a:spLocks/>
              </p:cNvSpPr>
              <p:nvPr/>
            </p:nvSpPr>
            <p:spPr bwMode="auto">
              <a:xfrm>
                <a:off x="1449" y="117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1" name="Freeform 498"/>
              <p:cNvSpPr>
                <a:spLocks noEditPoints="1"/>
              </p:cNvSpPr>
              <p:nvPr/>
            </p:nvSpPr>
            <p:spPr bwMode="auto">
              <a:xfrm>
                <a:off x="1444" y="1169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2" name="Freeform 499"/>
              <p:cNvSpPr>
                <a:spLocks/>
              </p:cNvSpPr>
              <p:nvPr/>
            </p:nvSpPr>
            <p:spPr bwMode="auto">
              <a:xfrm>
                <a:off x="1376" y="115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3" name="Freeform 500"/>
              <p:cNvSpPr>
                <a:spLocks noEditPoints="1"/>
              </p:cNvSpPr>
              <p:nvPr/>
            </p:nvSpPr>
            <p:spPr bwMode="auto">
              <a:xfrm>
                <a:off x="1371" y="115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4" name="Freeform 501"/>
              <p:cNvSpPr>
                <a:spLocks/>
              </p:cNvSpPr>
              <p:nvPr/>
            </p:nvSpPr>
            <p:spPr bwMode="auto">
              <a:xfrm>
                <a:off x="1327" y="85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5" name="Freeform 502"/>
              <p:cNvSpPr>
                <a:spLocks noEditPoints="1"/>
              </p:cNvSpPr>
              <p:nvPr/>
            </p:nvSpPr>
            <p:spPr bwMode="auto">
              <a:xfrm>
                <a:off x="1322" y="852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6" name="Freeform 503"/>
              <p:cNvSpPr>
                <a:spLocks/>
              </p:cNvSpPr>
              <p:nvPr/>
            </p:nvSpPr>
            <p:spPr bwMode="auto">
              <a:xfrm>
                <a:off x="1327" y="102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7" name="Freeform 504"/>
              <p:cNvSpPr>
                <a:spLocks noEditPoints="1"/>
              </p:cNvSpPr>
              <p:nvPr/>
            </p:nvSpPr>
            <p:spPr bwMode="auto">
              <a:xfrm>
                <a:off x="1322" y="102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8" name="Freeform 505"/>
              <p:cNvSpPr>
                <a:spLocks/>
              </p:cNvSpPr>
              <p:nvPr/>
            </p:nvSpPr>
            <p:spPr bwMode="auto">
              <a:xfrm>
                <a:off x="1228" y="702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69" name="Freeform 506"/>
              <p:cNvSpPr>
                <a:spLocks noEditPoints="1"/>
              </p:cNvSpPr>
              <p:nvPr/>
            </p:nvSpPr>
            <p:spPr bwMode="auto">
              <a:xfrm>
                <a:off x="1223" y="69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0" name="Freeform 507"/>
              <p:cNvSpPr>
                <a:spLocks/>
              </p:cNvSpPr>
              <p:nvPr/>
            </p:nvSpPr>
            <p:spPr bwMode="auto">
              <a:xfrm>
                <a:off x="1261" y="94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1" name="Freeform 508"/>
              <p:cNvSpPr>
                <a:spLocks noEditPoints="1"/>
              </p:cNvSpPr>
              <p:nvPr/>
            </p:nvSpPr>
            <p:spPr bwMode="auto">
              <a:xfrm>
                <a:off x="1256" y="937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2" name="Freeform 509"/>
              <p:cNvSpPr>
                <a:spLocks/>
              </p:cNvSpPr>
              <p:nvPr/>
            </p:nvSpPr>
            <p:spPr bwMode="auto">
              <a:xfrm>
                <a:off x="1249" y="90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3" name="Freeform 510"/>
              <p:cNvSpPr>
                <a:spLocks noEditPoints="1"/>
              </p:cNvSpPr>
              <p:nvPr/>
            </p:nvSpPr>
            <p:spPr bwMode="auto">
              <a:xfrm>
                <a:off x="1244" y="9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4" name="Freeform 511"/>
              <p:cNvSpPr>
                <a:spLocks/>
              </p:cNvSpPr>
              <p:nvPr/>
            </p:nvSpPr>
            <p:spPr bwMode="auto">
              <a:xfrm>
                <a:off x="1254" y="91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5" name="Freeform 512"/>
              <p:cNvSpPr>
                <a:spLocks noEditPoints="1"/>
              </p:cNvSpPr>
              <p:nvPr/>
            </p:nvSpPr>
            <p:spPr bwMode="auto">
              <a:xfrm>
                <a:off x="1249" y="90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6" name="Freeform 513"/>
              <p:cNvSpPr>
                <a:spLocks/>
              </p:cNvSpPr>
              <p:nvPr/>
            </p:nvSpPr>
            <p:spPr bwMode="auto">
              <a:xfrm>
                <a:off x="1256" y="84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7" name="Freeform 514"/>
              <p:cNvSpPr>
                <a:spLocks noEditPoints="1"/>
              </p:cNvSpPr>
              <p:nvPr/>
            </p:nvSpPr>
            <p:spPr bwMode="auto">
              <a:xfrm>
                <a:off x="1251" y="84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8" name="Freeform 515"/>
              <p:cNvSpPr>
                <a:spLocks/>
              </p:cNvSpPr>
              <p:nvPr/>
            </p:nvSpPr>
            <p:spPr bwMode="auto">
              <a:xfrm>
                <a:off x="1213" y="81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79" name="Freeform 516"/>
              <p:cNvSpPr>
                <a:spLocks noEditPoints="1"/>
              </p:cNvSpPr>
              <p:nvPr/>
            </p:nvSpPr>
            <p:spPr bwMode="auto">
              <a:xfrm>
                <a:off x="1208" y="81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0" name="Freeform 517"/>
              <p:cNvSpPr>
                <a:spLocks/>
              </p:cNvSpPr>
              <p:nvPr/>
            </p:nvSpPr>
            <p:spPr bwMode="auto">
              <a:xfrm>
                <a:off x="1230" y="87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1" name="Freeform 518"/>
              <p:cNvSpPr>
                <a:spLocks noEditPoints="1"/>
              </p:cNvSpPr>
              <p:nvPr/>
            </p:nvSpPr>
            <p:spPr bwMode="auto">
              <a:xfrm>
                <a:off x="1226" y="86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2" name="Freeform 519"/>
              <p:cNvSpPr>
                <a:spLocks/>
              </p:cNvSpPr>
              <p:nvPr/>
            </p:nvSpPr>
            <p:spPr bwMode="auto">
              <a:xfrm>
                <a:off x="1261" y="97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3" name="Freeform 520"/>
              <p:cNvSpPr>
                <a:spLocks noEditPoints="1"/>
              </p:cNvSpPr>
              <p:nvPr/>
            </p:nvSpPr>
            <p:spPr bwMode="auto">
              <a:xfrm>
                <a:off x="1256" y="96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4" name="Freeform 521"/>
              <p:cNvSpPr>
                <a:spLocks/>
              </p:cNvSpPr>
              <p:nvPr/>
            </p:nvSpPr>
            <p:spPr bwMode="auto">
              <a:xfrm>
                <a:off x="1324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5" name="Freeform 522"/>
              <p:cNvSpPr>
                <a:spLocks noEditPoints="1"/>
              </p:cNvSpPr>
              <p:nvPr/>
            </p:nvSpPr>
            <p:spPr bwMode="auto">
              <a:xfrm>
                <a:off x="1320" y="92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6" name="Freeform 523"/>
              <p:cNvSpPr>
                <a:spLocks/>
              </p:cNvSpPr>
              <p:nvPr/>
            </p:nvSpPr>
            <p:spPr bwMode="auto">
              <a:xfrm>
                <a:off x="1246" y="102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7" name="Freeform 524"/>
              <p:cNvSpPr>
                <a:spLocks noEditPoints="1"/>
              </p:cNvSpPr>
              <p:nvPr/>
            </p:nvSpPr>
            <p:spPr bwMode="auto">
              <a:xfrm>
                <a:off x="1241" y="101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8" name="Freeform 525"/>
              <p:cNvSpPr>
                <a:spLocks/>
              </p:cNvSpPr>
              <p:nvPr/>
            </p:nvSpPr>
            <p:spPr bwMode="auto">
              <a:xfrm>
                <a:off x="1401" y="1029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89" name="Freeform 526"/>
              <p:cNvSpPr>
                <a:spLocks noEditPoints="1"/>
              </p:cNvSpPr>
              <p:nvPr/>
            </p:nvSpPr>
            <p:spPr bwMode="auto">
              <a:xfrm>
                <a:off x="1396" y="1024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0" name="Freeform 527"/>
              <p:cNvSpPr>
                <a:spLocks/>
              </p:cNvSpPr>
              <p:nvPr/>
            </p:nvSpPr>
            <p:spPr bwMode="auto">
              <a:xfrm>
                <a:off x="1221" y="77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1" name="Freeform 528"/>
              <p:cNvSpPr>
                <a:spLocks noEditPoints="1"/>
              </p:cNvSpPr>
              <p:nvPr/>
            </p:nvSpPr>
            <p:spPr bwMode="auto">
              <a:xfrm>
                <a:off x="1217" y="77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2" name="Freeform 529"/>
              <p:cNvSpPr>
                <a:spLocks/>
              </p:cNvSpPr>
              <p:nvPr/>
            </p:nvSpPr>
            <p:spPr bwMode="auto">
              <a:xfrm>
                <a:off x="1288" y="86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3" name="Freeform 530"/>
              <p:cNvSpPr>
                <a:spLocks noEditPoints="1"/>
              </p:cNvSpPr>
              <p:nvPr/>
            </p:nvSpPr>
            <p:spPr bwMode="auto">
              <a:xfrm>
                <a:off x="1283" y="86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4" name="Freeform 531"/>
              <p:cNvSpPr>
                <a:spLocks/>
              </p:cNvSpPr>
              <p:nvPr/>
            </p:nvSpPr>
            <p:spPr bwMode="auto">
              <a:xfrm>
                <a:off x="1240" y="90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5" name="Freeform 532"/>
              <p:cNvSpPr>
                <a:spLocks noEditPoints="1"/>
              </p:cNvSpPr>
              <p:nvPr/>
            </p:nvSpPr>
            <p:spPr bwMode="auto">
              <a:xfrm>
                <a:off x="1235" y="89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6" name="Freeform 533"/>
              <p:cNvSpPr>
                <a:spLocks/>
              </p:cNvSpPr>
              <p:nvPr/>
            </p:nvSpPr>
            <p:spPr bwMode="auto">
              <a:xfrm>
                <a:off x="1236" y="95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7" name="Freeform 534"/>
              <p:cNvSpPr>
                <a:spLocks noEditPoints="1"/>
              </p:cNvSpPr>
              <p:nvPr/>
            </p:nvSpPr>
            <p:spPr bwMode="auto">
              <a:xfrm>
                <a:off x="1231" y="947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8" name="Freeform 535"/>
              <p:cNvSpPr>
                <a:spLocks/>
              </p:cNvSpPr>
              <p:nvPr/>
            </p:nvSpPr>
            <p:spPr bwMode="auto">
              <a:xfrm>
                <a:off x="1325" y="104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799" name="Freeform 536"/>
              <p:cNvSpPr>
                <a:spLocks noEditPoints="1"/>
              </p:cNvSpPr>
              <p:nvPr/>
            </p:nvSpPr>
            <p:spPr bwMode="auto">
              <a:xfrm>
                <a:off x="1321" y="10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0" name="Freeform 537"/>
              <p:cNvSpPr>
                <a:spLocks/>
              </p:cNvSpPr>
              <p:nvPr/>
            </p:nvSpPr>
            <p:spPr bwMode="auto">
              <a:xfrm>
                <a:off x="1282" y="95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1" name="Freeform 538"/>
              <p:cNvSpPr>
                <a:spLocks noEditPoints="1"/>
              </p:cNvSpPr>
              <p:nvPr/>
            </p:nvSpPr>
            <p:spPr bwMode="auto">
              <a:xfrm>
                <a:off x="1277" y="95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2" name="Freeform 539"/>
              <p:cNvSpPr>
                <a:spLocks/>
              </p:cNvSpPr>
              <p:nvPr/>
            </p:nvSpPr>
            <p:spPr bwMode="auto">
              <a:xfrm>
                <a:off x="1228" y="87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3" name="Freeform 540"/>
              <p:cNvSpPr>
                <a:spLocks noEditPoints="1"/>
              </p:cNvSpPr>
              <p:nvPr/>
            </p:nvSpPr>
            <p:spPr bwMode="auto">
              <a:xfrm>
                <a:off x="1223" y="86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4" name="Freeform 541"/>
              <p:cNvSpPr>
                <a:spLocks/>
              </p:cNvSpPr>
              <p:nvPr/>
            </p:nvSpPr>
            <p:spPr bwMode="auto">
              <a:xfrm>
                <a:off x="1215" y="81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5" name="Freeform 542"/>
              <p:cNvSpPr>
                <a:spLocks noEditPoints="1"/>
              </p:cNvSpPr>
              <p:nvPr/>
            </p:nvSpPr>
            <p:spPr bwMode="auto">
              <a:xfrm>
                <a:off x="1210" y="81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6" name="Freeform 543"/>
              <p:cNvSpPr>
                <a:spLocks/>
              </p:cNvSpPr>
              <p:nvPr/>
            </p:nvSpPr>
            <p:spPr bwMode="auto">
              <a:xfrm>
                <a:off x="1230" y="91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7" name="Freeform 544"/>
              <p:cNvSpPr>
                <a:spLocks noEditPoints="1"/>
              </p:cNvSpPr>
              <p:nvPr/>
            </p:nvSpPr>
            <p:spPr bwMode="auto">
              <a:xfrm>
                <a:off x="1225" y="90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8" name="Freeform 545"/>
              <p:cNvSpPr>
                <a:spLocks/>
              </p:cNvSpPr>
              <p:nvPr/>
            </p:nvSpPr>
            <p:spPr bwMode="auto">
              <a:xfrm>
                <a:off x="1372" y="100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9" name="Freeform 546"/>
              <p:cNvSpPr>
                <a:spLocks noEditPoints="1"/>
              </p:cNvSpPr>
              <p:nvPr/>
            </p:nvSpPr>
            <p:spPr bwMode="auto">
              <a:xfrm>
                <a:off x="1368" y="10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0" name="Freeform 547"/>
              <p:cNvSpPr>
                <a:spLocks/>
              </p:cNvSpPr>
              <p:nvPr/>
            </p:nvSpPr>
            <p:spPr bwMode="auto">
              <a:xfrm>
                <a:off x="1127" y="89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1" name="Freeform 548"/>
              <p:cNvSpPr>
                <a:spLocks noEditPoints="1"/>
              </p:cNvSpPr>
              <p:nvPr/>
            </p:nvSpPr>
            <p:spPr bwMode="auto">
              <a:xfrm>
                <a:off x="1122" y="89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2" name="Freeform 549"/>
              <p:cNvSpPr>
                <a:spLocks/>
              </p:cNvSpPr>
              <p:nvPr/>
            </p:nvSpPr>
            <p:spPr bwMode="auto">
              <a:xfrm>
                <a:off x="1505" y="1457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3" name="Freeform 550"/>
              <p:cNvSpPr>
                <a:spLocks noEditPoints="1"/>
              </p:cNvSpPr>
              <p:nvPr/>
            </p:nvSpPr>
            <p:spPr bwMode="auto">
              <a:xfrm>
                <a:off x="1500" y="145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4" name="Freeform 551"/>
              <p:cNvSpPr>
                <a:spLocks/>
              </p:cNvSpPr>
              <p:nvPr/>
            </p:nvSpPr>
            <p:spPr bwMode="auto">
              <a:xfrm>
                <a:off x="1491" y="139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5" name="Freeform 552"/>
              <p:cNvSpPr>
                <a:spLocks noEditPoints="1"/>
              </p:cNvSpPr>
              <p:nvPr/>
            </p:nvSpPr>
            <p:spPr bwMode="auto">
              <a:xfrm>
                <a:off x="1486" y="138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6" name="Freeform 553"/>
              <p:cNvSpPr>
                <a:spLocks/>
              </p:cNvSpPr>
              <p:nvPr/>
            </p:nvSpPr>
            <p:spPr bwMode="auto">
              <a:xfrm>
                <a:off x="1296" y="101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7" name="Freeform 554"/>
              <p:cNvSpPr>
                <a:spLocks noEditPoints="1"/>
              </p:cNvSpPr>
              <p:nvPr/>
            </p:nvSpPr>
            <p:spPr bwMode="auto">
              <a:xfrm>
                <a:off x="1291" y="100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8" name="Freeform 555"/>
              <p:cNvSpPr>
                <a:spLocks/>
              </p:cNvSpPr>
              <p:nvPr/>
            </p:nvSpPr>
            <p:spPr bwMode="auto">
              <a:xfrm>
                <a:off x="1536" y="134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9" name="Freeform 556"/>
              <p:cNvSpPr>
                <a:spLocks noEditPoints="1"/>
              </p:cNvSpPr>
              <p:nvPr/>
            </p:nvSpPr>
            <p:spPr bwMode="auto">
              <a:xfrm>
                <a:off x="1531" y="134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0" name="Freeform 557"/>
              <p:cNvSpPr>
                <a:spLocks/>
              </p:cNvSpPr>
              <p:nvPr/>
            </p:nvSpPr>
            <p:spPr bwMode="auto">
              <a:xfrm>
                <a:off x="1374" y="120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1" name="Freeform 558"/>
              <p:cNvSpPr>
                <a:spLocks noEditPoints="1"/>
              </p:cNvSpPr>
              <p:nvPr/>
            </p:nvSpPr>
            <p:spPr bwMode="auto">
              <a:xfrm>
                <a:off x="1370" y="120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2" name="Freeform 559"/>
              <p:cNvSpPr>
                <a:spLocks/>
              </p:cNvSpPr>
              <p:nvPr/>
            </p:nvSpPr>
            <p:spPr bwMode="auto">
              <a:xfrm>
                <a:off x="1242" y="95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3" name="Freeform 560"/>
              <p:cNvSpPr>
                <a:spLocks noEditPoints="1"/>
              </p:cNvSpPr>
              <p:nvPr/>
            </p:nvSpPr>
            <p:spPr bwMode="auto">
              <a:xfrm>
                <a:off x="1238" y="95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4" name="Freeform 561"/>
              <p:cNvSpPr>
                <a:spLocks/>
              </p:cNvSpPr>
              <p:nvPr/>
            </p:nvSpPr>
            <p:spPr bwMode="auto">
              <a:xfrm>
                <a:off x="1261" y="91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5" name="Freeform 562"/>
              <p:cNvSpPr>
                <a:spLocks noEditPoints="1"/>
              </p:cNvSpPr>
              <p:nvPr/>
            </p:nvSpPr>
            <p:spPr bwMode="auto">
              <a:xfrm>
                <a:off x="1256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6" name="Freeform 563"/>
              <p:cNvSpPr>
                <a:spLocks/>
              </p:cNvSpPr>
              <p:nvPr/>
            </p:nvSpPr>
            <p:spPr bwMode="auto">
              <a:xfrm>
                <a:off x="1251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7" name="Freeform 564"/>
              <p:cNvSpPr>
                <a:spLocks noEditPoints="1"/>
              </p:cNvSpPr>
              <p:nvPr/>
            </p:nvSpPr>
            <p:spPr bwMode="auto">
              <a:xfrm>
                <a:off x="1246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8" name="Freeform 565"/>
              <p:cNvSpPr>
                <a:spLocks/>
              </p:cNvSpPr>
              <p:nvPr/>
            </p:nvSpPr>
            <p:spPr bwMode="auto">
              <a:xfrm>
                <a:off x="1156" y="9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9" name="Freeform 566"/>
              <p:cNvSpPr>
                <a:spLocks noEditPoints="1"/>
              </p:cNvSpPr>
              <p:nvPr/>
            </p:nvSpPr>
            <p:spPr bwMode="auto">
              <a:xfrm>
                <a:off x="1151" y="90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0" name="Freeform 567"/>
              <p:cNvSpPr>
                <a:spLocks/>
              </p:cNvSpPr>
              <p:nvPr/>
            </p:nvSpPr>
            <p:spPr bwMode="auto">
              <a:xfrm>
                <a:off x="1271" y="92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1" name="Freeform 568"/>
              <p:cNvSpPr>
                <a:spLocks noEditPoints="1"/>
              </p:cNvSpPr>
              <p:nvPr/>
            </p:nvSpPr>
            <p:spPr bwMode="auto">
              <a:xfrm>
                <a:off x="1267" y="91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2" name="Freeform 569"/>
              <p:cNvSpPr>
                <a:spLocks/>
              </p:cNvSpPr>
              <p:nvPr/>
            </p:nvSpPr>
            <p:spPr bwMode="auto">
              <a:xfrm>
                <a:off x="1176" y="794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3" name="Freeform 570"/>
              <p:cNvSpPr>
                <a:spLocks noEditPoints="1"/>
              </p:cNvSpPr>
              <p:nvPr/>
            </p:nvSpPr>
            <p:spPr bwMode="auto">
              <a:xfrm>
                <a:off x="1171" y="789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4" name="Freeform 571"/>
              <p:cNvSpPr>
                <a:spLocks/>
              </p:cNvSpPr>
              <p:nvPr/>
            </p:nvSpPr>
            <p:spPr bwMode="auto">
              <a:xfrm>
                <a:off x="1103" y="90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5" name="Freeform 572"/>
              <p:cNvSpPr>
                <a:spLocks noEditPoints="1"/>
              </p:cNvSpPr>
              <p:nvPr/>
            </p:nvSpPr>
            <p:spPr bwMode="auto">
              <a:xfrm>
                <a:off x="1098" y="89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6" name="Freeform 573"/>
              <p:cNvSpPr>
                <a:spLocks/>
              </p:cNvSpPr>
              <p:nvPr/>
            </p:nvSpPr>
            <p:spPr bwMode="auto">
              <a:xfrm>
                <a:off x="1490" y="119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7" name="Freeform 574"/>
              <p:cNvSpPr>
                <a:spLocks noEditPoints="1"/>
              </p:cNvSpPr>
              <p:nvPr/>
            </p:nvSpPr>
            <p:spPr bwMode="auto">
              <a:xfrm>
                <a:off x="1485" y="118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8" name="Freeform 575"/>
              <p:cNvSpPr>
                <a:spLocks/>
              </p:cNvSpPr>
              <p:nvPr/>
            </p:nvSpPr>
            <p:spPr bwMode="auto">
              <a:xfrm>
                <a:off x="1147" y="83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9" name="Freeform 576"/>
              <p:cNvSpPr>
                <a:spLocks noEditPoints="1"/>
              </p:cNvSpPr>
              <p:nvPr/>
            </p:nvSpPr>
            <p:spPr bwMode="auto">
              <a:xfrm>
                <a:off x="1142" y="83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0" name="Freeform 577"/>
              <p:cNvSpPr>
                <a:spLocks/>
              </p:cNvSpPr>
              <p:nvPr/>
            </p:nvSpPr>
            <p:spPr bwMode="auto">
              <a:xfrm>
                <a:off x="1274" y="110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1" name="Freeform 578"/>
              <p:cNvSpPr>
                <a:spLocks noEditPoints="1"/>
              </p:cNvSpPr>
              <p:nvPr/>
            </p:nvSpPr>
            <p:spPr bwMode="auto">
              <a:xfrm>
                <a:off x="1269" y="109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2" name="Freeform 579"/>
              <p:cNvSpPr>
                <a:spLocks/>
              </p:cNvSpPr>
              <p:nvPr/>
            </p:nvSpPr>
            <p:spPr bwMode="auto">
              <a:xfrm>
                <a:off x="1216" y="82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3" name="Freeform 580"/>
              <p:cNvSpPr>
                <a:spLocks noEditPoints="1"/>
              </p:cNvSpPr>
              <p:nvPr/>
            </p:nvSpPr>
            <p:spPr bwMode="auto">
              <a:xfrm>
                <a:off x="1212" y="81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4" name="Freeform 581"/>
              <p:cNvSpPr>
                <a:spLocks/>
              </p:cNvSpPr>
              <p:nvPr/>
            </p:nvSpPr>
            <p:spPr bwMode="auto">
              <a:xfrm>
                <a:off x="1147" y="88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5" name="Freeform 582"/>
              <p:cNvSpPr>
                <a:spLocks noEditPoints="1"/>
              </p:cNvSpPr>
              <p:nvPr/>
            </p:nvSpPr>
            <p:spPr bwMode="auto">
              <a:xfrm>
                <a:off x="1142" y="87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6" name="Freeform 583"/>
              <p:cNvSpPr>
                <a:spLocks/>
              </p:cNvSpPr>
              <p:nvPr/>
            </p:nvSpPr>
            <p:spPr bwMode="auto">
              <a:xfrm>
                <a:off x="1143" y="100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7" name="Freeform 584"/>
              <p:cNvSpPr>
                <a:spLocks noEditPoints="1"/>
              </p:cNvSpPr>
              <p:nvPr/>
            </p:nvSpPr>
            <p:spPr bwMode="auto">
              <a:xfrm>
                <a:off x="1138" y="100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8" name="Freeform 585"/>
              <p:cNvSpPr>
                <a:spLocks/>
              </p:cNvSpPr>
              <p:nvPr/>
            </p:nvSpPr>
            <p:spPr bwMode="auto">
              <a:xfrm>
                <a:off x="1217" y="80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9" name="Freeform 586"/>
              <p:cNvSpPr>
                <a:spLocks noEditPoints="1"/>
              </p:cNvSpPr>
              <p:nvPr/>
            </p:nvSpPr>
            <p:spPr bwMode="auto">
              <a:xfrm>
                <a:off x="1212" y="804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0" name="Freeform 587"/>
              <p:cNvSpPr>
                <a:spLocks/>
              </p:cNvSpPr>
              <p:nvPr/>
            </p:nvSpPr>
            <p:spPr bwMode="auto">
              <a:xfrm>
                <a:off x="1238" y="87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1" name="Freeform 588"/>
              <p:cNvSpPr>
                <a:spLocks noEditPoints="1"/>
              </p:cNvSpPr>
              <p:nvPr/>
            </p:nvSpPr>
            <p:spPr bwMode="auto">
              <a:xfrm>
                <a:off x="1233" y="87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2" name="Freeform 589"/>
              <p:cNvSpPr>
                <a:spLocks/>
              </p:cNvSpPr>
              <p:nvPr/>
            </p:nvSpPr>
            <p:spPr bwMode="auto">
              <a:xfrm>
                <a:off x="1353" y="105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3" name="Freeform 590"/>
              <p:cNvSpPr>
                <a:spLocks noEditPoints="1"/>
              </p:cNvSpPr>
              <p:nvPr/>
            </p:nvSpPr>
            <p:spPr bwMode="auto">
              <a:xfrm>
                <a:off x="1348" y="1049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4" name="Freeform 591"/>
              <p:cNvSpPr>
                <a:spLocks/>
              </p:cNvSpPr>
              <p:nvPr/>
            </p:nvSpPr>
            <p:spPr bwMode="auto">
              <a:xfrm>
                <a:off x="1175" y="82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5" name="Freeform 592"/>
              <p:cNvSpPr>
                <a:spLocks noEditPoints="1"/>
              </p:cNvSpPr>
              <p:nvPr/>
            </p:nvSpPr>
            <p:spPr bwMode="auto">
              <a:xfrm>
                <a:off x="1170" y="816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6" name="Freeform 593"/>
              <p:cNvSpPr>
                <a:spLocks/>
              </p:cNvSpPr>
              <p:nvPr/>
            </p:nvSpPr>
            <p:spPr bwMode="auto">
              <a:xfrm>
                <a:off x="1525" y="141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7" name="Freeform 594"/>
              <p:cNvSpPr>
                <a:spLocks noEditPoints="1"/>
              </p:cNvSpPr>
              <p:nvPr/>
            </p:nvSpPr>
            <p:spPr bwMode="auto">
              <a:xfrm>
                <a:off x="1520" y="141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8" name="Freeform 595"/>
              <p:cNvSpPr>
                <a:spLocks/>
              </p:cNvSpPr>
              <p:nvPr/>
            </p:nvSpPr>
            <p:spPr bwMode="auto">
              <a:xfrm>
                <a:off x="1466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9" name="Freeform 596"/>
              <p:cNvSpPr>
                <a:spLocks noEditPoints="1"/>
              </p:cNvSpPr>
              <p:nvPr/>
            </p:nvSpPr>
            <p:spPr bwMode="auto">
              <a:xfrm>
                <a:off x="1461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0" name="Freeform 597"/>
              <p:cNvSpPr>
                <a:spLocks/>
              </p:cNvSpPr>
              <p:nvPr/>
            </p:nvSpPr>
            <p:spPr bwMode="auto">
              <a:xfrm>
                <a:off x="1206" y="86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1" name="Freeform 598"/>
              <p:cNvSpPr>
                <a:spLocks noEditPoints="1"/>
              </p:cNvSpPr>
              <p:nvPr/>
            </p:nvSpPr>
            <p:spPr bwMode="auto">
              <a:xfrm>
                <a:off x="1201" y="85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2" name="Freeform 599"/>
              <p:cNvSpPr>
                <a:spLocks/>
              </p:cNvSpPr>
              <p:nvPr/>
            </p:nvSpPr>
            <p:spPr bwMode="auto">
              <a:xfrm>
                <a:off x="1195" y="9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3" name="Freeform 600"/>
              <p:cNvSpPr>
                <a:spLocks noEditPoints="1"/>
              </p:cNvSpPr>
              <p:nvPr/>
            </p:nvSpPr>
            <p:spPr bwMode="auto">
              <a:xfrm>
                <a:off x="1190" y="9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4" name="Freeform 601"/>
              <p:cNvSpPr>
                <a:spLocks/>
              </p:cNvSpPr>
              <p:nvPr/>
            </p:nvSpPr>
            <p:spPr bwMode="auto">
              <a:xfrm>
                <a:off x="1246" y="911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5" name="Freeform 602"/>
              <p:cNvSpPr>
                <a:spLocks noEditPoints="1"/>
              </p:cNvSpPr>
              <p:nvPr/>
            </p:nvSpPr>
            <p:spPr bwMode="auto">
              <a:xfrm>
                <a:off x="1241" y="90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6" name="Freeform 603"/>
              <p:cNvSpPr>
                <a:spLocks/>
              </p:cNvSpPr>
              <p:nvPr/>
            </p:nvSpPr>
            <p:spPr bwMode="auto">
              <a:xfrm>
                <a:off x="1264" y="888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7" name="Freeform 604"/>
              <p:cNvSpPr>
                <a:spLocks noEditPoints="1"/>
              </p:cNvSpPr>
              <p:nvPr/>
            </p:nvSpPr>
            <p:spPr bwMode="auto">
              <a:xfrm>
                <a:off x="1259" y="88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8" name="Freeform 605"/>
              <p:cNvSpPr>
                <a:spLocks/>
              </p:cNvSpPr>
              <p:nvPr/>
            </p:nvSpPr>
            <p:spPr bwMode="auto">
              <a:xfrm>
                <a:off x="1191" y="86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9" name="Freeform 606"/>
              <p:cNvSpPr>
                <a:spLocks noEditPoints="1"/>
              </p:cNvSpPr>
              <p:nvPr/>
            </p:nvSpPr>
            <p:spPr bwMode="auto">
              <a:xfrm>
                <a:off x="1186" y="856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70" name="Freeform 607"/>
              <p:cNvSpPr>
                <a:spLocks/>
              </p:cNvSpPr>
              <p:nvPr/>
            </p:nvSpPr>
            <p:spPr bwMode="auto">
              <a:xfrm>
                <a:off x="1301" y="107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2624" name="Group 809"/>
            <p:cNvGrpSpPr>
              <a:grpSpLocks/>
            </p:cNvGrpSpPr>
            <p:nvPr/>
          </p:nvGrpSpPr>
          <p:grpSpPr bwMode="auto">
            <a:xfrm>
              <a:off x="1704975" y="776288"/>
              <a:ext cx="1608138" cy="1866900"/>
              <a:chOff x="1074" y="489"/>
              <a:chExt cx="1013" cy="1176"/>
            </a:xfrm>
          </p:grpSpPr>
          <p:sp>
            <p:nvSpPr>
              <p:cNvPr id="1471" name="Freeform 609"/>
              <p:cNvSpPr>
                <a:spLocks noEditPoints="1"/>
              </p:cNvSpPr>
              <p:nvPr/>
            </p:nvSpPr>
            <p:spPr bwMode="auto">
              <a:xfrm>
                <a:off x="1296" y="1072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2" name="Freeform 610"/>
              <p:cNvSpPr>
                <a:spLocks/>
              </p:cNvSpPr>
              <p:nvPr/>
            </p:nvSpPr>
            <p:spPr bwMode="auto">
              <a:xfrm>
                <a:off x="1479" y="111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3" name="Freeform 611"/>
              <p:cNvSpPr>
                <a:spLocks noEditPoints="1"/>
              </p:cNvSpPr>
              <p:nvPr/>
            </p:nvSpPr>
            <p:spPr bwMode="auto">
              <a:xfrm>
                <a:off x="1474" y="110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4" name="Freeform 612"/>
              <p:cNvSpPr>
                <a:spLocks/>
              </p:cNvSpPr>
              <p:nvPr/>
            </p:nvSpPr>
            <p:spPr bwMode="auto">
              <a:xfrm>
                <a:off x="1403" y="108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5" name="Freeform 613"/>
              <p:cNvSpPr>
                <a:spLocks noEditPoints="1"/>
              </p:cNvSpPr>
              <p:nvPr/>
            </p:nvSpPr>
            <p:spPr bwMode="auto">
              <a:xfrm>
                <a:off x="1398" y="1082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6" name="Freeform 614"/>
              <p:cNvSpPr>
                <a:spLocks/>
              </p:cNvSpPr>
              <p:nvPr/>
            </p:nvSpPr>
            <p:spPr bwMode="auto">
              <a:xfrm>
                <a:off x="1206" y="9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7" name="Freeform 615"/>
              <p:cNvSpPr>
                <a:spLocks noEditPoints="1"/>
              </p:cNvSpPr>
              <p:nvPr/>
            </p:nvSpPr>
            <p:spPr bwMode="auto">
              <a:xfrm>
                <a:off x="1201" y="9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8" name="Freeform 616"/>
              <p:cNvSpPr>
                <a:spLocks/>
              </p:cNvSpPr>
              <p:nvPr/>
            </p:nvSpPr>
            <p:spPr bwMode="auto">
              <a:xfrm>
                <a:off x="1191" y="106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9" name="Freeform 617"/>
              <p:cNvSpPr>
                <a:spLocks noEditPoints="1"/>
              </p:cNvSpPr>
              <p:nvPr/>
            </p:nvSpPr>
            <p:spPr bwMode="auto">
              <a:xfrm>
                <a:off x="1186" y="10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0" name="Freeform 618"/>
              <p:cNvSpPr>
                <a:spLocks/>
              </p:cNvSpPr>
              <p:nvPr/>
            </p:nvSpPr>
            <p:spPr bwMode="auto">
              <a:xfrm>
                <a:off x="1341" y="106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1" name="Freeform 619"/>
              <p:cNvSpPr>
                <a:spLocks noEditPoints="1"/>
              </p:cNvSpPr>
              <p:nvPr/>
            </p:nvSpPr>
            <p:spPr bwMode="auto">
              <a:xfrm>
                <a:off x="1336" y="105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2" name="Freeform 620"/>
              <p:cNvSpPr>
                <a:spLocks/>
              </p:cNvSpPr>
              <p:nvPr/>
            </p:nvSpPr>
            <p:spPr bwMode="auto">
              <a:xfrm>
                <a:off x="1442" y="106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3" name="Freeform 621"/>
              <p:cNvSpPr>
                <a:spLocks noEditPoints="1"/>
              </p:cNvSpPr>
              <p:nvPr/>
            </p:nvSpPr>
            <p:spPr bwMode="auto">
              <a:xfrm>
                <a:off x="1437" y="106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4" name="Freeform 622"/>
              <p:cNvSpPr>
                <a:spLocks/>
              </p:cNvSpPr>
              <p:nvPr/>
            </p:nvSpPr>
            <p:spPr bwMode="auto">
              <a:xfrm>
                <a:off x="1294" y="102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5" name="Freeform 623"/>
              <p:cNvSpPr>
                <a:spLocks noEditPoints="1"/>
              </p:cNvSpPr>
              <p:nvPr/>
            </p:nvSpPr>
            <p:spPr bwMode="auto">
              <a:xfrm>
                <a:off x="1289" y="102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6" name="Freeform 624"/>
              <p:cNvSpPr>
                <a:spLocks/>
              </p:cNvSpPr>
              <p:nvPr/>
            </p:nvSpPr>
            <p:spPr bwMode="auto">
              <a:xfrm>
                <a:off x="1410" y="1203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7" name="Freeform 625"/>
              <p:cNvSpPr>
                <a:spLocks noEditPoints="1"/>
              </p:cNvSpPr>
              <p:nvPr/>
            </p:nvSpPr>
            <p:spPr bwMode="auto">
              <a:xfrm>
                <a:off x="1405" y="119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8" name="Freeform 626"/>
              <p:cNvSpPr>
                <a:spLocks/>
              </p:cNvSpPr>
              <p:nvPr/>
            </p:nvSpPr>
            <p:spPr bwMode="auto">
              <a:xfrm>
                <a:off x="1210" y="88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9" name="Freeform 627"/>
              <p:cNvSpPr>
                <a:spLocks noEditPoints="1"/>
              </p:cNvSpPr>
              <p:nvPr/>
            </p:nvSpPr>
            <p:spPr bwMode="auto">
              <a:xfrm>
                <a:off x="1205" y="87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0" name="Freeform 628"/>
              <p:cNvSpPr>
                <a:spLocks/>
              </p:cNvSpPr>
              <p:nvPr/>
            </p:nvSpPr>
            <p:spPr bwMode="auto">
              <a:xfrm>
                <a:off x="1198" y="88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1" name="Freeform 629"/>
              <p:cNvSpPr>
                <a:spLocks noEditPoints="1"/>
              </p:cNvSpPr>
              <p:nvPr/>
            </p:nvSpPr>
            <p:spPr bwMode="auto">
              <a:xfrm>
                <a:off x="1192" y="880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2" name="Freeform 630"/>
              <p:cNvSpPr>
                <a:spLocks/>
              </p:cNvSpPr>
              <p:nvPr/>
            </p:nvSpPr>
            <p:spPr bwMode="auto">
              <a:xfrm>
                <a:off x="1295" y="90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3" name="Freeform 631"/>
              <p:cNvSpPr>
                <a:spLocks noEditPoints="1"/>
              </p:cNvSpPr>
              <p:nvPr/>
            </p:nvSpPr>
            <p:spPr bwMode="auto">
              <a:xfrm>
                <a:off x="1291" y="90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4" name="Freeform 632"/>
              <p:cNvSpPr>
                <a:spLocks/>
              </p:cNvSpPr>
              <p:nvPr/>
            </p:nvSpPr>
            <p:spPr bwMode="auto">
              <a:xfrm>
                <a:off x="1290" y="876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5" name="Freeform 633"/>
              <p:cNvSpPr>
                <a:spLocks noEditPoints="1"/>
              </p:cNvSpPr>
              <p:nvPr/>
            </p:nvSpPr>
            <p:spPr bwMode="auto">
              <a:xfrm>
                <a:off x="1284" y="871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6" name="Freeform 634"/>
              <p:cNvSpPr>
                <a:spLocks/>
              </p:cNvSpPr>
              <p:nvPr/>
            </p:nvSpPr>
            <p:spPr bwMode="auto">
              <a:xfrm>
                <a:off x="1209" y="87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7" name="Freeform 635"/>
              <p:cNvSpPr>
                <a:spLocks noEditPoints="1"/>
              </p:cNvSpPr>
              <p:nvPr/>
            </p:nvSpPr>
            <p:spPr bwMode="auto">
              <a:xfrm>
                <a:off x="1204" y="86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100"/>
                  </a:cxn>
                  <a:cxn ang="0">
                    <a:pos x="100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100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100" y="196"/>
                  </a:cxn>
                  <a:cxn ang="0">
                    <a:pos x="196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100"/>
                    </a:cubicBezTo>
                    <a:lnTo>
                      <a:pt x="100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100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100" y="196"/>
                    </a:lnTo>
                    <a:lnTo>
                      <a:pt x="196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8" name="Freeform 636"/>
              <p:cNvSpPr>
                <a:spLocks/>
              </p:cNvSpPr>
              <p:nvPr/>
            </p:nvSpPr>
            <p:spPr bwMode="auto">
              <a:xfrm>
                <a:off x="1198" y="77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9" name="Freeform 637"/>
              <p:cNvSpPr>
                <a:spLocks noEditPoints="1"/>
              </p:cNvSpPr>
              <p:nvPr/>
            </p:nvSpPr>
            <p:spPr bwMode="auto">
              <a:xfrm>
                <a:off x="1193" y="77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0" name="Freeform 638"/>
              <p:cNvSpPr>
                <a:spLocks/>
              </p:cNvSpPr>
              <p:nvPr/>
            </p:nvSpPr>
            <p:spPr bwMode="auto">
              <a:xfrm>
                <a:off x="1153" y="77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1" name="Freeform 639"/>
              <p:cNvSpPr>
                <a:spLocks noEditPoints="1"/>
              </p:cNvSpPr>
              <p:nvPr/>
            </p:nvSpPr>
            <p:spPr bwMode="auto">
              <a:xfrm>
                <a:off x="1148" y="76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2" name="Freeform 640"/>
              <p:cNvSpPr>
                <a:spLocks/>
              </p:cNvSpPr>
              <p:nvPr/>
            </p:nvSpPr>
            <p:spPr bwMode="auto">
              <a:xfrm>
                <a:off x="1173" y="66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3" name="Freeform 641"/>
              <p:cNvSpPr>
                <a:spLocks noEditPoints="1"/>
              </p:cNvSpPr>
              <p:nvPr/>
            </p:nvSpPr>
            <p:spPr bwMode="auto">
              <a:xfrm>
                <a:off x="1168" y="66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4" name="Freeform 642"/>
              <p:cNvSpPr>
                <a:spLocks/>
              </p:cNvSpPr>
              <p:nvPr/>
            </p:nvSpPr>
            <p:spPr bwMode="auto">
              <a:xfrm>
                <a:off x="1139" y="52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5" name="Freeform 643"/>
              <p:cNvSpPr>
                <a:spLocks noEditPoints="1"/>
              </p:cNvSpPr>
              <p:nvPr/>
            </p:nvSpPr>
            <p:spPr bwMode="auto">
              <a:xfrm>
                <a:off x="1135" y="52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6" name="Freeform 644"/>
              <p:cNvSpPr>
                <a:spLocks/>
              </p:cNvSpPr>
              <p:nvPr/>
            </p:nvSpPr>
            <p:spPr bwMode="auto">
              <a:xfrm>
                <a:off x="1210" y="76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7" name="Freeform 645"/>
              <p:cNvSpPr>
                <a:spLocks noEditPoints="1"/>
              </p:cNvSpPr>
              <p:nvPr/>
            </p:nvSpPr>
            <p:spPr bwMode="auto">
              <a:xfrm>
                <a:off x="1205" y="76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8" name="Freeform 646"/>
              <p:cNvSpPr>
                <a:spLocks/>
              </p:cNvSpPr>
              <p:nvPr/>
            </p:nvSpPr>
            <p:spPr bwMode="auto">
              <a:xfrm>
                <a:off x="1092" y="64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9" name="Freeform 647"/>
              <p:cNvSpPr>
                <a:spLocks noEditPoints="1"/>
              </p:cNvSpPr>
              <p:nvPr/>
            </p:nvSpPr>
            <p:spPr bwMode="auto">
              <a:xfrm>
                <a:off x="1087" y="63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0" name="Freeform 648"/>
              <p:cNvSpPr>
                <a:spLocks/>
              </p:cNvSpPr>
              <p:nvPr/>
            </p:nvSpPr>
            <p:spPr bwMode="auto">
              <a:xfrm>
                <a:off x="1134" y="71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1" name="Freeform 649"/>
              <p:cNvSpPr>
                <a:spLocks noEditPoints="1"/>
              </p:cNvSpPr>
              <p:nvPr/>
            </p:nvSpPr>
            <p:spPr bwMode="auto">
              <a:xfrm>
                <a:off x="1129" y="70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2" name="Freeform 650"/>
              <p:cNvSpPr>
                <a:spLocks/>
              </p:cNvSpPr>
              <p:nvPr/>
            </p:nvSpPr>
            <p:spPr bwMode="auto">
              <a:xfrm>
                <a:off x="1214" y="803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3" name="Freeform 651"/>
              <p:cNvSpPr>
                <a:spLocks noEditPoints="1"/>
              </p:cNvSpPr>
              <p:nvPr/>
            </p:nvSpPr>
            <p:spPr bwMode="auto">
              <a:xfrm>
                <a:off x="1209" y="798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4" name="Freeform 652"/>
              <p:cNvSpPr>
                <a:spLocks/>
              </p:cNvSpPr>
              <p:nvPr/>
            </p:nvSpPr>
            <p:spPr bwMode="auto">
              <a:xfrm>
                <a:off x="1191" y="66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5" name="Freeform 653"/>
              <p:cNvSpPr>
                <a:spLocks noEditPoints="1"/>
              </p:cNvSpPr>
              <p:nvPr/>
            </p:nvSpPr>
            <p:spPr bwMode="auto">
              <a:xfrm>
                <a:off x="1186" y="65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6" name="Freeform 654"/>
              <p:cNvSpPr>
                <a:spLocks/>
              </p:cNvSpPr>
              <p:nvPr/>
            </p:nvSpPr>
            <p:spPr bwMode="auto">
              <a:xfrm>
                <a:off x="1161" y="49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7" name="Freeform 655"/>
              <p:cNvSpPr>
                <a:spLocks noEditPoints="1"/>
              </p:cNvSpPr>
              <p:nvPr/>
            </p:nvSpPr>
            <p:spPr bwMode="auto">
              <a:xfrm>
                <a:off x="1156" y="489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8" name="Freeform 656"/>
              <p:cNvSpPr>
                <a:spLocks/>
              </p:cNvSpPr>
              <p:nvPr/>
            </p:nvSpPr>
            <p:spPr bwMode="auto">
              <a:xfrm>
                <a:off x="1172" y="812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9" name="Freeform 657"/>
              <p:cNvSpPr>
                <a:spLocks noEditPoints="1"/>
              </p:cNvSpPr>
              <p:nvPr/>
            </p:nvSpPr>
            <p:spPr bwMode="auto">
              <a:xfrm>
                <a:off x="1167" y="807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0" name="Freeform 658"/>
              <p:cNvSpPr>
                <a:spLocks/>
              </p:cNvSpPr>
              <p:nvPr/>
            </p:nvSpPr>
            <p:spPr bwMode="auto">
              <a:xfrm>
                <a:off x="1120" y="69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1" name="Freeform 659"/>
              <p:cNvSpPr>
                <a:spLocks noEditPoints="1"/>
              </p:cNvSpPr>
              <p:nvPr/>
            </p:nvSpPr>
            <p:spPr bwMode="auto">
              <a:xfrm>
                <a:off x="1115" y="69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2" name="Freeform 660"/>
              <p:cNvSpPr>
                <a:spLocks/>
              </p:cNvSpPr>
              <p:nvPr/>
            </p:nvSpPr>
            <p:spPr bwMode="auto">
              <a:xfrm>
                <a:off x="1196" y="80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3" name="Freeform 661"/>
              <p:cNvSpPr>
                <a:spLocks noEditPoints="1"/>
              </p:cNvSpPr>
              <p:nvPr/>
            </p:nvSpPr>
            <p:spPr bwMode="auto">
              <a:xfrm>
                <a:off x="1192" y="79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4" name="Freeform 662"/>
              <p:cNvSpPr>
                <a:spLocks/>
              </p:cNvSpPr>
              <p:nvPr/>
            </p:nvSpPr>
            <p:spPr bwMode="auto">
              <a:xfrm>
                <a:off x="1138" y="58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5" name="Freeform 663"/>
              <p:cNvSpPr>
                <a:spLocks noEditPoints="1"/>
              </p:cNvSpPr>
              <p:nvPr/>
            </p:nvSpPr>
            <p:spPr bwMode="auto">
              <a:xfrm>
                <a:off x="1133" y="580"/>
                <a:ext cx="117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6" name="Freeform 664"/>
              <p:cNvSpPr>
                <a:spLocks/>
              </p:cNvSpPr>
              <p:nvPr/>
            </p:nvSpPr>
            <p:spPr bwMode="auto">
              <a:xfrm>
                <a:off x="1086" y="66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7" name="Freeform 665"/>
              <p:cNvSpPr>
                <a:spLocks noEditPoints="1"/>
              </p:cNvSpPr>
              <p:nvPr/>
            </p:nvSpPr>
            <p:spPr bwMode="auto">
              <a:xfrm>
                <a:off x="1082" y="664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8" name="Freeform 666"/>
              <p:cNvSpPr>
                <a:spLocks/>
              </p:cNvSpPr>
              <p:nvPr/>
            </p:nvSpPr>
            <p:spPr bwMode="auto">
              <a:xfrm>
                <a:off x="1097" y="660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9" name="Freeform 667"/>
              <p:cNvSpPr>
                <a:spLocks noEditPoints="1"/>
              </p:cNvSpPr>
              <p:nvPr/>
            </p:nvSpPr>
            <p:spPr bwMode="auto">
              <a:xfrm>
                <a:off x="1092" y="655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0" name="Freeform 668"/>
              <p:cNvSpPr>
                <a:spLocks/>
              </p:cNvSpPr>
              <p:nvPr/>
            </p:nvSpPr>
            <p:spPr bwMode="auto">
              <a:xfrm>
                <a:off x="1230" y="86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1" name="Freeform 669"/>
              <p:cNvSpPr>
                <a:spLocks noEditPoints="1"/>
              </p:cNvSpPr>
              <p:nvPr/>
            </p:nvSpPr>
            <p:spPr bwMode="auto">
              <a:xfrm>
                <a:off x="1225" y="86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2" name="Freeform 670"/>
              <p:cNvSpPr>
                <a:spLocks/>
              </p:cNvSpPr>
              <p:nvPr/>
            </p:nvSpPr>
            <p:spPr bwMode="auto">
              <a:xfrm>
                <a:off x="1253" y="975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3" name="Freeform 671"/>
              <p:cNvSpPr>
                <a:spLocks noEditPoints="1"/>
              </p:cNvSpPr>
              <p:nvPr/>
            </p:nvSpPr>
            <p:spPr bwMode="auto">
              <a:xfrm>
                <a:off x="1247" y="970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4" name="Freeform 672"/>
              <p:cNvSpPr>
                <a:spLocks/>
              </p:cNvSpPr>
              <p:nvPr/>
            </p:nvSpPr>
            <p:spPr bwMode="auto">
              <a:xfrm>
                <a:off x="1268" y="835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5" name="Freeform 673"/>
              <p:cNvSpPr>
                <a:spLocks noEditPoints="1"/>
              </p:cNvSpPr>
              <p:nvPr/>
            </p:nvSpPr>
            <p:spPr bwMode="auto">
              <a:xfrm>
                <a:off x="1263" y="830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6" name="Freeform 674"/>
              <p:cNvSpPr>
                <a:spLocks/>
              </p:cNvSpPr>
              <p:nvPr/>
            </p:nvSpPr>
            <p:spPr bwMode="auto">
              <a:xfrm>
                <a:off x="1185" y="91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7" name="Freeform 675"/>
              <p:cNvSpPr>
                <a:spLocks noEditPoints="1"/>
              </p:cNvSpPr>
              <p:nvPr/>
            </p:nvSpPr>
            <p:spPr bwMode="auto">
              <a:xfrm>
                <a:off x="1180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8" name="Freeform 676"/>
              <p:cNvSpPr>
                <a:spLocks/>
              </p:cNvSpPr>
              <p:nvPr/>
            </p:nvSpPr>
            <p:spPr bwMode="auto">
              <a:xfrm>
                <a:off x="1124" y="818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9" name="Freeform 677"/>
              <p:cNvSpPr>
                <a:spLocks noEditPoints="1"/>
              </p:cNvSpPr>
              <p:nvPr/>
            </p:nvSpPr>
            <p:spPr bwMode="auto">
              <a:xfrm>
                <a:off x="1120" y="81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0" name="Freeform 678"/>
              <p:cNvSpPr>
                <a:spLocks/>
              </p:cNvSpPr>
              <p:nvPr/>
            </p:nvSpPr>
            <p:spPr bwMode="auto">
              <a:xfrm>
                <a:off x="1230" y="628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1" name="Freeform 679"/>
              <p:cNvSpPr>
                <a:spLocks noEditPoints="1"/>
              </p:cNvSpPr>
              <p:nvPr/>
            </p:nvSpPr>
            <p:spPr bwMode="auto">
              <a:xfrm>
                <a:off x="1225" y="623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2" name="Freeform 680"/>
              <p:cNvSpPr>
                <a:spLocks/>
              </p:cNvSpPr>
              <p:nvPr/>
            </p:nvSpPr>
            <p:spPr bwMode="auto">
              <a:xfrm>
                <a:off x="1200" y="79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3" name="Freeform 681"/>
              <p:cNvSpPr>
                <a:spLocks noEditPoints="1"/>
              </p:cNvSpPr>
              <p:nvPr/>
            </p:nvSpPr>
            <p:spPr bwMode="auto">
              <a:xfrm>
                <a:off x="1195" y="79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4" name="Freeform 682"/>
              <p:cNvSpPr>
                <a:spLocks/>
              </p:cNvSpPr>
              <p:nvPr/>
            </p:nvSpPr>
            <p:spPr bwMode="auto">
              <a:xfrm>
                <a:off x="1253" y="914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5" name="Freeform 683"/>
              <p:cNvSpPr>
                <a:spLocks noEditPoints="1"/>
              </p:cNvSpPr>
              <p:nvPr/>
            </p:nvSpPr>
            <p:spPr bwMode="auto">
              <a:xfrm>
                <a:off x="1247" y="909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6" name="Freeform 684"/>
              <p:cNvSpPr>
                <a:spLocks/>
              </p:cNvSpPr>
              <p:nvPr/>
            </p:nvSpPr>
            <p:spPr bwMode="auto">
              <a:xfrm>
                <a:off x="1358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7" name="Freeform 685"/>
              <p:cNvSpPr>
                <a:spLocks noEditPoints="1"/>
              </p:cNvSpPr>
              <p:nvPr/>
            </p:nvSpPr>
            <p:spPr bwMode="auto">
              <a:xfrm>
                <a:off x="1353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8" name="Freeform 686"/>
              <p:cNvSpPr>
                <a:spLocks/>
              </p:cNvSpPr>
              <p:nvPr/>
            </p:nvSpPr>
            <p:spPr bwMode="auto">
              <a:xfrm>
                <a:off x="1260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9" name="Freeform 687"/>
              <p:cNvSpPr>
                <a:spLocks noEditPoints="1"/>
              </p:cNvSpPr>
              <p:nvPr/>
            </p:nvSpPr>
            <p:spPr bwMode="auto">
              <a:xfrm>
                <a:off x="1255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0" name="Freeform 688"/>
              <p:cNvSpPr>
                <a:spLocks/>
              </p:cNvSpPr>
              <p:nvPr/>
            </p:nvSpPr>
            <p:spPr bwMode="auto">
              <a:xfrm>
                <a:off x="1237" y="885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1" name="Freeform 689"/>
              <p:cNvSpPr>
                <a:spLocks noEditPoints="1"/>
              </p:cNvSpPr>
              <p:nvPr/>
            </p:nvSpPr>
            <p:spPr bwMode="auto">
              <a:xfrm>
                <a:off x="1232" y="880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2" name="Freeform 690"/>
              <p:cNvSpPr>
                <a:spLocks/>
              </p:cNvSpPr>
              <p:nvPr/>
            </p:nvSpPr>
            <p:spPr bwMode="auto">
              <a:xfrm>
                <a:off x="1275" y="920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3" name="Freeform 691"/>
              <p:cNvSpPr>
                <a:spLocks noEditPoints="1"/>
              </p:cNvSpPr>
              <p:nvPr/>
            </p:nvSpPr>
            <p:spPr bwMode="auto">
              <a:xfrm>
                <a:off x="1270" y="91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3" y="0"/>
                      <a:pt x="108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4" name="Freeform 692"/>
              <p:cNvSpPr>
                <a:spLocks/>
              </p:cNvSpPr>
              <p:nvPr/>
            </p:nvSpPr>
            <p:spPr bwMode="auto">
              <a:xfrm>
                <a:off x="1215" y="9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5" name="Freeform 693"/>
              <p:cNvSpPr>
                <a:spLocks noEditPoints="1"/>
              </p:cNvSpPr>
              <p:nvPr/>
            </p:nvSpPr>
            <p:spPr bwMode="auto">
              <a:xfrm>
                <a:off x="1210" y="9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6" name="Freeform 694"/>
              <p:cNvSpPr>
                <a:spLocks/>
              </p:cNvSpPr>
              <p:nvPr/>
            </p:nvSpPr>
            <p:spPr bwMode="auto">
              <a:xfrm>
                <a:off x="1245" y="926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7" name="Freeform 695"/>
              <p:cNvSpPr>
                <a:spLocks noEditPoints="1"/>
              </p:cNvSpPr>
              <p:nvPr/>
            </p:nvSpPr>
            <p:spPr bwMode="auto">
              <a:xfrm>
                <a:off x="1240" y="92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8" name="Freeform 696"/>
              <p:cNvSpPr>
                <a:spLocks/>
              </p:cNvSpPr>
              <p:nvPr/>
            </p:nvSpPr>
            <p:spPr bwMode="auto">
              <a:xfrm>
                <a:off x="1290" y="86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9" name="Freeform 697"/>
              <p:cNvSpPr>
                <a:spLocks noEditPoints="1"/>
              </p:cNvSpPr>
              <p:nvPr/>
            </p:nvSpPr>
            <p:spPr bwMode="auto">
              <a:xfrm>
                <a:off x="1285" y="856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0" name="Freeform 698"/>
              <p:cNvSpPr>
                <a:spLocks/>
              </p:cNvSpPr>
              <p:nvPr/>
            </p:nvSpPr>
            <p:spPr bwMode="auto">
              <a:xfrm>
                <a:off x="1283" y="102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1" name="Freeform 699"/>
              <p:cNvSpPr>
                <a:spLocks noEditPoints="1"/>
              </p:cNvSpPr>
              <p:nvPr/>
            </p:nvSpPr>
            <p:spPr bwMode="auto">
              <a:xfrm>
                <a:off x="1278" y="1017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2" name="Freeform 700"/>
              <p:cNvSpPr>
                <a:spLocks/>
              </p:cNvSpPr>
              <p:nvPr/>
            </p:nvSpPr>
            <p:spPr bwMode="auto">
              <a:xfrm>
                <a:off x="1185" y="721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3" name="Freeform 701"/>
              <p:cNvSpPr>
                <a:spLocks noEditPoints="1"/>
              </p:cNvSpPr>
              <p:nvPr/>
            </p:nvSpPr>
            <p:spPr bwMode="auto">
              <a:xfrm>
                <a:off x="1180" y="716"/>
                <a:ext cx="117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4" name="Freeform 702"/>
              <p:cNvSpPr>
                <a:spLocks/>
              </p:cNvSpPr>
              <p:nvPr/>
            </p:nvSpPr>
            <p:spPr bwMode="auto">
              <a:xfrm>
                <a:off x="1253" y="83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5" name="Freeform 703"/>
              <p:cNvSpPr>
                <a:spLocks noEditPoints="1"/>
              </p:cNvSpPr>
              <p:nvPr/>
            </p:nvSpPr>
            <p:spPr bwMode="auto">
              <a:xfrm>
                <a:off x="1247" y="834"/>
                <a:ext cx="118" cy="113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6" name="Freeform 704"/>
              <p:cNvSpPr>
                <a:spLocks/>
              </p:cNvSpPr>
              <p:nvPr/>
            </p:nvSpPr>
            <p:spPr bwMode="auto">
              <a:xfrm>
                <a:off x="1268" y="920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7" name="Freeform 705"/>
              <p:cNvSpPr>
                <a:spLocks noEditPoints="1"/>
              </p:cNvSpPr>
              <p:nvPr/>
            </p:nvSpPr>
            <p:spPr bwMode="auto">
              <a:xfrm>
                <a:off x="1263" y="915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8" name="Freeform 706"/>
              <p:cNvSpPr>
                <a:spLocks/>
              </p:cNvSpPr>
              <p:nvPr/>
            </p:nvSpPr>
            <p:spPr bwMode="auto">
              <a:xfrm>
                <a:off x="1245" y="917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9" name="Freeform 707"/>
              <p:cNvSpPr>
                <a:spLocks noEditPoints="1"/>
              </p:cNvSpPr>
              <p:nvPr/>
            </p:nvSpPr>
            <p:spPr bwMode="auto">
              <a:xfrm>
                <a:off x="1240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0" name="Freeform 708"/>
              <p:cNvSpPr>
                <a:spLocks/>
              </p:cNvSpPr>
              <p:nvPr/>
            </p:nvSpPr>
            <p:spPr bwMode="auto">
              <a:xfrm>
                <a:off x="1215" y="855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1" name="Freeform 709"/>
              <p:cNvSpPr>
                <a:spLocks noEditPoints="1"/>
              </p:cNvSpPr>
              <p:nvPr/>
            </p:nvSpPr>
            <p:spPr bwMode="auto">
              <a:xfrm>
                <a:off x="1210" y="85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2" name="Freeform 710"/>
              <p:cNvSpPr>
                <a:spLocks/>
              </p:cNvSpPr>
              <p:nvPr/>
            </p:nvSpPr>
            <p:spPr bwMode="auto">
              <a:xfrm>
                <a:off x="1162" y="89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3" name="Freeform 711"/>
              <p:cNvSpPr>
                <a:spLocks noEditPoints="1"/>
              </p:cNvSpPr>
              <p:nvPr/>
            </p:nvSpPr>
            <p:spPr bwMode="auto">
              <a:xfrm>
                <a:off x="1157" y="88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4" name="Freeform 712"/>
              <p:cNvSpPr>
                <a:spLocks/>
              </p:cNvSpPr>
              <p:nvPr/>
            </p:nvSpPr>
            <p:spPr bwMode="auto">
              <a:xfrm>
                <a:off x="1079" y="73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5" name="Freeform 713"/>
              <p:cNvSpPr>
                <a:spLocks noEditPoints="1"/>
              </p:cNvSpPr>
              <p:nvPr/>
            </p:nvSpPr>
            <p:spPr bwMode="auto">
              <a:xfrm>
                <a:off x="1074" y="73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6" name="Freeform 714"/>
              <p:cNvSpPr>
                <a:spLocks/>
              </p:cNvSpPr>
              <p:nvPr/>
            </p:nvSpPr>
            <p:spPr bwMode="auto">
              <a:xfrm>
                <a:off x="1253" y="92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7" name="Freeform 715"/>
              <p:cNvSpPr>
                <a:spLocks noEditPoints="1"/>
              </p:cNvSpPr>
              <p:nvPr/>
            </p:nvSpPr>
            <p:spPr bwMode="auto">
              <a:xfrm>
                <a:off x="1247" y="91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8" name="Freeform 716"/>
              <p:cNvSpPr>
                <a:spLocks/>
              </p:cNvSpPr>
              <p:nvPr/>
            </p:nvSpPr>
            <p:spPr bwMode="auto">
              <a:xfrm>
                <a:off x="1290" y="110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9" name="Freeform 717"/>
              <p:cNvSpPr>
                <a:spLocks noEditPoints="1"/>
              </p:cNvSpPr>
              <p:nvPr/>
            </p:nvSpPr>
            <p:spPr bwMode="auto">
              <a:xfrm>
                <a:off x="1285" y="1096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0" name="Freeform 718"/>
              <p:cNvSpPr>
                <a:spLocks/>
              </p:cNvSpPr>
              <p:nvPr/>
            </p:nvSpPr>
            <p:spPr bwMode="auto">
              <a:xfrm>
                <a:off x="1290" y="87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1" name="Freeform 719"/>
              <p:cNvSpPr>
                <a:spLocks noEditPoints="1"/>
              </p:cNvSpPr>
              <p:nvPr/>
            </p:nvSpPr>
            <p:spPr bwMode="auto">
              <a:xfrm>
                <a:off x="1285" y="87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2" name="Freeform 720"/>
              <p:cNvSpPr>
                <a:spLocks/>
              </p:cNvSpPr>
              <p:nvPr/>
            </p:nvSpPr>
            <p:spPr bwMode="auto">
              <a:xfrm>
                <a:off x="1305" y="104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3" name="Freeform 721"/>
              <p:cNvSpPr>
                <a:spLocks noEditPoints="1"/>
              </p:cNvSpPr>
              <p:nvPr/>
            </p:nvSpPr>
            <p:spPr bwMode="auto">
              <a:xfrm>
                <a:off x="1300" y="1037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4" name="Freeform 722"/>
              <p:cNvSpPr>
                <a:spLocks/>
              </p:cNvSpPr>
              <p:nvPr/>
            </p:nvSpPr>
            <p:spPr bwMode="auto">
              <a:xfrm>
                <a:off x="1313" y="1048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5" name="Freeform 723"/>
              <p:cNvSpPr>
                <a:spLocks noEditPoints="1"/>
              </p:cNvSpPr>
              <p:nvPr/>
            </p:nvSpPr>
            <p:spPr bwMode="auto">
              <a:xfrm>
                <a:off x="1307" y="1043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6" name="Freeform 724"/>
              <p:cNvSpPr>
                <a:spLocks/>
              </p:cNvSpPr>
              <p:nvPr/>
            </p:nvSpPr>
            <p:spPr bwMode="auto">
              <a:xfrm>
                <a:off x="1260" y="92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7" name="Freeform 725"/>
              <p:cNvSpPr>
                <a:spLocks noEditPoints="1"/>
              </p:cNvSpPr>
              <p:nvPr/>
            </p:nvSpPr>
            <p:spPr bwMode="auto">
              <a:xfrm>
                <a:off x="1255" y="92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8" name="Freeform 726"/>
              <p:cNvSpPr>
                <a:spLocks/>
              </p:cNvSpPr>
              <p:nvPr/>
            </p:nvSpPr>
            <p:spPr bwMode="auto">
              <a:xfrm>
                <a:off x="1230" y="91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9" name="Freeform 727"/>
              <p:cNvSpPr>
                <a:spLocks noEditPoints="1"/>
              </p:cNvSpPr>
              <p:nvPr/>
            </p:nvSpPr>
            <p:spPr bwMode="auto">
              <a:xfrm>
                <a:off x="1225" y="912"/>
                <a:ext cx="117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0" name="Freeform 728"/>
              <p:cNvSpPr>
                <a:spLocks/>
              </p:cNvSpPr>
              <p:nvPr/>
            </p:nvSpPr>
            <p:spPr bwMode="auto">
              <a:xfrm>
                <a:off x="1290" y="9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1" name="Freeform 729"/>
              <p:cNvSpPr>
                <a:spLocks noEditPoints="1"/>
              </p:cNvSpPr>
              <p:nvPr/>
            </p:nvSpPr>
            <p:spPr bwMode="auto">
              <a:xfrm>
                <a:off x="1285" y="985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2" name="Freeform 730"/>
              <p:cNvSpPr>
                <a:spLocks/>
              </p:cNvSpPr>
              <p:nvPr/>
            </p:nvSpPr>
            <p:spPr bwMode="auto">
              <a:xfrm>
                <a:off x="1305" y="891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3" name="Freeform 731"/>
              <p:cNvSpPr>
                <a:spLocks noEditPoints="1"/>
              </p:cNvSpPr>
              <p:nvPr/>
            </p:nvSpPr>
            <p:spPr bwMode="auto">
              <a:xfrm>
                <a:off x="1300" y="886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4" name="Freeform 732"/>
              <p:cNvSpPr>
                <a:spLocks/>
              </p:cNvSpPr>
              <p:nvPr/>
            </p:nvSpPr>
            <p:spPr bwMode="auto">
              <a:xfrm>
                <a:off x="1253" y="900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5" name="Freeform 733"/>
              <p:cNvSpPr>
                <a:spLocks noEditPoints="1"/>
              </p:cNvSpPr>
              <p:nvPr/>
            </p:nvSpPr>
            <p:spPr bwMode="auto">
              <a:xfrm>
                <a:off x="1247" y="89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6" name="Freeform 734"/>
              <p:cNvSpPr>
                <a:spLocks/>
              </p:cNvSpPr>
              <p:nvPr/>
            </p:nvSpPr>
            <p:spPr bwMode="auto">
              <a:xfrm>
                <a:off x="1222" y="85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7" name="Freeform 735"/>
              <p:cNvSpPr>
                <a:spLocks noEditPoints="1"/>
              </p:cNvSpPr>
              <p:nvPr/>
            </p:nvSpPr>
            <p:spPr bwMode="auto">
              <a:xfrm>
                <a:off x="1217" y="85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8" name="Freeform 736"/>
              <p:cNvSpPr>
                <a:spLocks/>
              </p:cNvSpPr>
              <p:nvPr/>
            </p:nvSpPr>
            <p:spPr bwMode="auto">
              <a:xfrm>
                <a:off x="1260" y="80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9" name="Freeform 737"/>
              <p:cNvSpPr>
                <a:spLocks noEditPoints="1"/>
              </p:cNvSpPr>
              <p:nvPr/>
            </p:nvSpPr>
            <p:spPr bwMode="auto">
              <a:xfrm>
                <a:off x="1255" y="79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0" name="Freeform 738"/>
              <p:cNvSpPr>
                <a:spLocks/>
              </p:cNvSpPr>
              <p:nvPr/>
            </p:nvSpPr>
            <p:spPr bwMode="auto">
              <a:xfrm>
                <a:off x="1245" y="826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1" name="Freeform 739"/>
              <p:cNvSpPr>
                <a:spLocks noEditPoints="1"/>
              </p:cNvSpPr>
              <p:nvPr/>
            </p:nvSpPr>
            <p:spPr bwMode="auto">
              <a:xfrm>
                <a:off x="1240" y="82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2" name="Freeform 740"/>
              <p:cNvSpPr>
                <a:spLocks/>
              </p:cNvSpPr>
              <p:nvPr/>
            </p:nvSpPr>
            <p:spPr bwMode="auto">
              <a:xfrm>
                <a:off x="1163" y="82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3" name="Freeform 741"/>
              <p:cNvSpPr>
                <a:spLocks noEditPoints="1"/>
              </p:cNvSpPr>
              <p:nvPr/>
            </p:nvSpPr>
            <p:spPr bwMode="auto">
              <a:xfrm>
                <a:off x="1159" y="81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4" name="Freeform 742"/>
              <p:cNvSpPr>
                <a:spLocks/>
              </p:cNvSpPr>
              <p:nvPr/>
            </p:nvSpPr>
            <p:spPr bwMode="auto">
              <a:xfrm>
                <a:off x="1157" y="747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5" name="Freeform 743"/>
              <p:cNvSpPr>
                <a:spLocks noEditPoints="1"/>
              </p:cNvSpPr>
              <p:nvPr/>
            </p:nvSpPr>
            <p:spPr bwMode="auto">
              <a:xfrm>
                <a:off x="1152" y="743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8" y="209"/>
                      <a:pt x="103" y="209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6" name="Freeform 744"/>
              <p:cNvSpPr>
                <a:spLocks/>
              </p:cNvSpPr>
              <p:nvPr/>
            </p:nvSpPr>
            <p:spPr bwMode="auto">
              <a:xfrm>
                <a:off x="1149" y="812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7" name="Freeform 745"/>
              <p:cNvSpPr>
                <a:spLocks noEditPoints="1"/>
              </p:cNvSpPr>
              <p:nvPr/>
            </p:nvSpPr>
            <p:spPr bwMode="auto">
              <a:xfrm>
                <a:off x="1144" y="80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8" name="Freeform 746"/>
              <p:cNvSpPr>
                <a:spLocks/>
              </p:cNvSpPr>
              <p:nvPr/>
            </p:nvSpPr>
            <p:spPr bwMode="auto">
              <a:xfrm>
                <a:off x="1341" y="1107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9" name="Freeform 747"/>
              <p:cNvSpPr>
                <a:spLocks noEditPoints="1"/>
              </p:cNvSpPr>
              <p:nvPr/>
            </p:nvSpPr>
            <p:spPr bwMode="auto">
              <a:xfrm>
                <a:off x="1336" y="1102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100" y="206"/>
                  </a:cxn>
                  <a:cxn ang="0">
                    <a:pos x="4" y="110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6" y="99"/>
                  </a:cxn>
                  <a:cxn ang="0">
                    <a:pos x="196" y="110"/>
                  </a:cxn>
                  <a:cxn ang="0">
                    <a:pos x="100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100" y="206"/>
                    </a:cubicBezTo>
                    <a:lnTo>
                      <a:pt x="4" y="110"/>
                    </a:lnTo>
                    <a:cubicBezTo>
                      <a:pt x="0" y="107"/>
                      <a:pt x="0" y="102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6" y="99"/>
                    </a:moveTo>
                    <a:lnTo>
                      <a:pt x="196" y="110"/>
                    </a:lnTo>
                    <a:lnTo>
                      <a:pt x="100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0" name="Freeform 748"/>
              <p:cNvSpPr>
                <a:spLocks/>
              </p:cNvSpPr>
              <p:nvPr/>
            </p:nvSpPr>
            <p:spPr bwMode="auto">
              <a:xfrm>
                <a:off x="1424" y="88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1" name="Freeform 749"/>
              <p:cNvSpPr>
                <a:spLocks noEditPoints="1"/>
              </p:cNvSpPr>
              <p:nvPr/>
            </p:nvSpPr>
            <p:spPr bwMode="auto">
              <a:xfrm>
                <a:off x="1419" y="880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2" name="Freeform 750"/>
              <p:cNvSpPr>
                <a:spLocks/>
              </p:cNvSpPr>
              <p:nvPr/>
            </p:nvSpPr>
            <p:spPr bwMode="auto">
              <a:xfrm>
                <a:off x="1084" y="847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3" name="Freeform 751"/>
              <p:cNvSpPr>
                <a:spLocks noEditPoints="1"/>
              </p:cNvSpPr>
              <p:nvPr/>
            </p:nvSpPr>
            <p:spPr bwMode="auto">
              <a:xfrm>
                <a:off x="1079" y="842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4" name="Freeform 752"/>
              <p:cNvSpPr>
                <a:spLocks/>
              </p:cNvSpPr>
              <p:nvPr/>
            </p:nvSpPr>
            <p:spPr bwMode="auto">
              <a:xfrm>
                <a:off x="1198" y="102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5" name="Freeform 753"/>
              <p:cNvSpPr>
                <a:spLocks noEditPoints="1"/>
              </p:cNvSpPr>
              <p:nvPr/>
            </p:nvSpPr>
            <p:spPr bwMode="auto">
              <a:xfrm>
                <a:off x="1192" y="102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6" name="Freeform 754"/>
              <p:cNvSpPr>
                <a:spLocks/>
              </p:cNvSpPr>
              <p:nvPr/>
            </p:nvSpPr>
            <p:spPr bwMode="auto">
              <a:xfrm>
                <a:off x="1543" y="1355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7" name="Freeform 755"/>
              <p:cNvSpPr>
                <a:spLocks noEditPoints="1"/>
              </p:cNvSpPr>
              <p:nvPr/>
            </p:nvSpPr>
            <p:spPr bwMode="auto">
              <a:xfrm>
                <a:off x="1537" y="1350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8" name="Freeform 756"/>
              <p:cNvSpPr>
                <a:spLocks/>
              </p:cNvSpPr>
              <p:nvPr/>
            </p:nvSpPr>
            <p:spPr bwMode="auto">
              <a:xfrm>
                <a:off x="1549" y="136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9" name="Freeform 757"/>
              <p:cNvSpPr>
                <a:spLocks noEditPoints="1"/>
              </p:cNvSpPr>
              <p:nvPr/>
            </p:nvSpPr>
            <p:spPr bwMode="auto">
              <a:xfrm>
                <a:off x="1544" y="136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0" name="Freeform 758"/>
              <p:cNvSpPr>
                <a:spLocks/>
              </p:cNvSpPr>
              <p:nvPr/>
            </p:nvSpPr>
            <p:spPr bwMode="auto">
              <a:xfrm>
                <a:off x="1237" y="1139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1" name="Freeform 759"/>
              <p:cNvSpPr>
                <a:spLocks noEditPoints="1"/>
              </p:cNvSpPr>
              <p:nvPr/>
            </p:nvSpPr>
            <p:spPr bwMode="auto">
              <a:xfrm>
                <a:off x="1232" y="113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2" name="Freeform 760"/>
              <p:cNvSpPr>
                <a:spLocks/>
              </p:cNvSpPr>
              <p:nvPr/>
            </p:nvSpPr>
            <p:spPr bwMode="auto">
              <a:xfrm>
                <a:off x="1143" y="106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3" name="Freeform 761"/>
              <p:cNvSpPr>
                <a:spLocks noEditPoints="1"/>
              </p:cNvSpPr>
              <p:nvPr/>
            </p:nvSpPr>
            <p:spPr bwMode="auto">
              <a:xfrm>
                <a:off x="1138" y="106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4" name="Freeform 762"/>
              <p:cNvSpPr>
                <a:spLocks/>
              </p:cNvSpPr>
              <p:nvPr/>
            </p:nvSpPr>
            <p:spPr bwMode="auto">
              <a:xfrm>
                <a:off x="1472" y="85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5" name="Freeform 763"/>
              <p:cNvSpPr>
                <a:spLocks noEditPoints="1"/>
              </p:cNvSpPr>
              <p:nvPr/>
            </p:nvSpPr>
            <p:spPr bwMode="auto">
              <a:xfrm>
                <a:off x="1467" y="848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6" name="Freeform 764"/>
              <p:cNvSpPr>
                <a:spLocks/>
              </p:cNvSpPr>
              <p:nvPr/>
            </p:nvSpPr>
            <p:spPr bwMode="auto">
              <a:xfrm>
                <a:off x="1967" y="1392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3"/>
                  </a:cxn>
                  <a:cxn ang="0">
                    <a:pos x="53" y="0"/>
                  </a:cxn>
                  <a:cxn ang="0">
                    <a:pos x="107" y="53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3"/>
                    </a:lnTo>
                    <a:lnTo>
                      <a:pt x="53" y="0"/>
                    </a:lnTo>
                    <a:lnTo>
                      <a:pt x="107" y="53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7" name="Freeform 765"/>
              <p:cNvSpPr>
                <a:spLocks noEditPoints="1"/>
              </p:cNvSpPr>
              <p:nvPr/>
            </p:nvSpPr>
            <p:spPr bwMode="auto">
              <a:xfrm>
                <a:off x="1962" y="1388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8" name="Freeform 766"/>
              <p:cNvSpPr>
                <a:spLocks/>
              </p:cNvSpPr>
              <p:nvPr/>
            </p:nvSpPr>
            <p:spPr bwMode="auto">
              <a:xfrm>
                <a:off x="1145" y="973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9" name="Freeform 767"/>
              <p:cNvSpPr>
                <a:spLocks noEditPoints="1"/>
              </p:cNvSpPr>
              <p:nvPr/>
            </p:nvSpPr>
            <p:spPr bwMode="auto">
              <a:xfrm>
                <a:off x="1140" y="968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0" name="Freeform 768"/>
              <p:cNvSpPr>
                <a:spLocks/>
              </p:cNvSpPr>
              <p:nvPr/>
            </p:nvSpPr>
            <p:spPr bwMode="auto">
              <a:xfrm>
                <a:off x="1301" y="999"/>
                <a:ext cx="107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7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1" name="Freeform 769"/>
              <p:cNvSpPr>
                <a:spLocks noEditPoints="1"/>
              </p:cNvSpPr>
              <p:nvPr/>
            </p:nvSpPr>
            <p:spPr bwMode="auto">
              <a:xfrm>
                <a:off x="1296" y="994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" name="Freeform 770"/>
              <p:cNvSpPr>
                <a:spLocks/>
              </p:cNvSpPr>
              <p:nvPr/>
            </p:nvSpPr>
            <p:spPr bwMode="auto">
              <a:xfrm>
                <a:off x="1950" y="155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" name="Freeform 771"/>
              <p:cNvSpPr>
                <a:spLocks noEditPoints="1"/>
              </p:cNvSpPr>
              <p:nvPr/>
            </p:nvSpPr>
            <p:spPr bwMode="auto">
              <a:xfrm>
                <a:off x="1945" y="1551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" name="Freeform 772"/>
              <p:cNvSpPr>
                <a:spLocks/>
              </p:cNvSpPr>
              <p:nvPr/>
            </p:nvSpPr>
            <p:spPr bwMode="auto">
              <a:xfrm>
                <a:off x="1974" y="1404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" name="Freeform 773"/>
              <p:cNvSpPr>
                <a:spLocks noEditPoints="1"/>
              </p:cNvSpPr>
              <p:nvPr/>
            </p:nvSpPr>
            <p:spPr bwMode="auto">
              <a:xfrm>
                <a:off x="1969" y="1399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" name="Freeform 774"/>
              <p:cNvSpPr>
                <a:spLocks/>
              </p:cNvSpPr>
              <p:nvPr/>
            </p:nvSpPr>
            <p:spPr bwMode="auto">
              <a:xfrm>
                <a:off x="1235" y="1133"/>
                <a:ext cx="107" cy="105"/>
              </a:xfrm>
              <a:custGeom>
                <a:avLst/>
                <a:gdLst/>
                <a:ahLst/>
                <a:cxnLst>
                  <a:cxn ang="0">
                    <a:pos x="53" y="105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5"/>
                  </a:cxn>
                </a:cxnLst>
                <a:rect l="0" t="0" r="r" b="b"/>
                <a:pathLst>
                  <a:path w="107" h="105">
                    <a:moveTo>
                      <a:pt x="53" y="105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" name="Freeform 775"/>
              <p:cNvSpPr>
                <a:spLocks noEditPoints="1"/>
              </p:cNvSpPr>
              <p:nvPr/>
            </p:nvSpPr>
            <p:spPr bwMode="auto">
              <a:xfrm>
                <a:off x="1230" y="1128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" name="Freeform 776"/>
              <p:cNvSpPr>
                <a:spLocks/>
              </p:cNvSpPr>
              <p:nvPr/>
            </p:nvSpPr>
            <p:spPr bwMode="auto">
              <a:xfrm>
                <a:off x="1270" y="82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" name="Freeform 777"/>
              <p:cNvSpPr>
                <a:spLocks noEditPoints="1"/>
              </p:cNvSpPr>
              <p:nvPr/>
            </p:nvSpPr>
            <p:spPr bwMode="auto">
              <a:xfrm>
                <a:off x="1265" y="82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" name="Freeform 778"/>
              <p:cNvSpPr>
                <a:spLocks/>
              </p:cNvSpPr>
              <p:nvPr/>
            </p:nvSpPr>
            <p:spPr bwMode="auto">
              <a:xfrm>
                <a:off x="1370" y="1150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" name="Freeform 779"/>
              <p:cNvSpPr>
                <a:spLocks noEditPoints="1"/>
              </p:cNvSpPr>
              <p:nvPr/>
            </p:nvSpPr>
            <p:spPr bwMode="auto">
              <a:xfrm>
                <a:off x="1365" y="1145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100" y="207"/>
                  </a:cxn>
                  <a:cxn ang="0">
                    <a:pos x="4" y="111"/>
                  </a:cxn>
                  <a:cxn ang="0">
                    <a:pos x="4" y="99"/>
                  </a:cxn>
                  <a:cxn ang="0">
                    <a:pos x="100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6" y="99"/>
                  </a:cxn>
                  <a:cxn ang="0">
                    <a:pos x="196" y="111"/>
                  </a:cxn>
                  <a:cxn ang="0">
                    <a:pos x="100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100" y="195"/>
                  </a:cxn>
                  <a:cxn ang="0">
                    <a:pos x="196" y="99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8" y="210"/>
                      <a:pt x="103" y="210"/>
                      <a:pt x="100" y="207"/>
                    </a:cubicBezTo>
                    <a:lnTo>
                      <a:pt x="4" y="111"/>
                    </a:lnTo>
                    <a:cubicBezTo>
                      <a:pt x="0" y="108"/>
                      <a:pt x="0" y="103"/>
                      <a:pt x="4" y="99"/>
                    </a:cubicBezTo>
                    <a:lnTo>
                      <a:pt x="100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6" y="99"/>
                    </a:moveTo>
                    <a:lnTo>
                      <a:pt x="196" y="111"/>
                    </a:lnTo>
                    <a:lnTo>
                      <a:pt x="100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100" y="195"/>
                    </a:lnTo>
                    <a:lnTo>
                      <a:pt x="196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" name="Freeform 780"/>
              <p:cNvSpPr>
                <a:spLocks/>
              </p:cNvSpPr>
              <p:nvPr/>
            </p:nvSpPr>
            <p:spPr bwMode="auto">
              <a:xfrm>
                <a:off x="1269" y="928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7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7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" name="Freeform 781"/>
              <p:cNvSpPr>
                <a:spLocks noEditPoints="1"/>
              </p:cNvSpPr>
              <p:nvPr/>
            </p:nvSpPr>
            <p:spPr bwMode="auto">
              <a:xfrm>
                <a:off x="1264" y="923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" name="Freeform 782"/>
              <p:cNvSpPr>
                <a:spLocks/>
              </p:cNvSpPr>
              <p:nvPr/>
            </p:nvSpPr>
            <p:spPr bwMode="auto">
              <a:xfrm>
                <a:off x="1536" y="115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" name="Freeform 783"/>
              <p:cNvSpPr>
                <a:spLocks noEditPoints="1"/>
              </p:cNvSpPr>
              <p:nvPr/>
            </p:nvSpPr>
            <p:spPr bwMode="auto">
              <a:xfrm>
                <a:off x="1531" y="1151"/>
                <a:ext cx="118" cy="115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" name="Freeform 784"/>
              <p:cNvSpPr>
                <a:spLocks/>
              </p:cNvSpPr>
              <p:nvPr/>
            </p:nvSpPr>
            <p:spPr bwMode="auto">
              <a:xfrm>
                <a:off x="1466" y="1293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" name="Freeform 785"/>
              <p:cNvSpPr>
                <a:spLocks noEditPoints="1"/>
              </p:cNvSpPr>
              <p:nvPr/>
            </p:nvSpPr>
            <p:spPr bwMode="auto">
              <a:xfrm>
                <a:off x="1461" y="1289"/>
                <a:ext cx="117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1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" name="Freeform 786"/>
              <p:cNvSpPr>
                <a:spLocks/>
              </p:cNvSpPr>
              <p:nvPr/>
            </p:nvSpPr>
            <p:spPr bwMode="auto">
              <a:xfrm>
                <a:off x="1525" y="1416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" name="Freeform 787"/>
              <p:cNvSpPr>
                <a:spLocks noEditPoints="1"/>
              </p:cNvSpPr>
              <p:nvPr/>
            </p:nvSpPr>
            <p:spPr bwMode="auto">
              <a:xfrm>
                <a:off x="1520" y="1411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1" y="4"/>
                  </a:cxn>
                  <a:cxn ang="0">
                    <a:pos x="207" y="100"/>
                  </a:cxn>
                  <a:cxn ang="0">
                    <a:pos x="207" y="111"/>
                  </a:cxn>
                  <a:cxn ang="0">
                    <a:pos x="111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1" y="15"/>
                  </a:cxn>
                  <a:cxn ang="0">
                    <a:pos x="15" y="111"/>
                  </a:cxn>
                  <a:cxn ang="0">
                    <a:pos x="15" y="100"/>
                  </a:cxn>
                  <a:cxn ang="0">
                    <a:pos x="111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10" h="210">
                    <a:moveTo>
                      <a:pt x="111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1" y="4"/>
                    </a:cubicBezTo>
                    <a:lnTo>
                      <a:pt x="207" y="100"/>
                    </a:lnTo>
                    <a:cubicBezTo>
                      <a:pt x="210" y="103"/>
                      <a:pt x="210" y="108"/>
                      <a:pt x="207" y="111"/>
                    </a:cubicBezTo>
                    <a:lnTo>
                      <a:pt x="111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1" y="15"/>
                    </a:lnTo>
                    <a:lnTo>
                      <a:pt x="15" y="111"/>
                    </a:lnTo>
                    <a:lnTo>
                      <a:pt x="15" y="100"/>
                    </a:lnTo>
                    <a:lnTo>
                      <a:pt x="111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" name="Freeform 788"/>
              <p:cNvSpPr>
                <a:spLocks/>
              </p:cNvSpPr>
              <p:nvPr/>
            </p:nvSpPr>
            <p:spPr bwMode="auto">
              <a:xfrm>
                <a:off x="1334" y="93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" name="Freeform 789"/>
              <p:cNvSpPr>
                <a:spLocks noEditPoints="1"/>
              </p:cNvSpPr>
              <p:nvPr/>
            </p:nvSpPr>
            <p:spPr bwMode="auto">
              <a:xfrm>
                <a:off x="1329" y="93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" name="Freeform 790"/>
              <p:cNvSpPr>
                <a:spLocks/>
              </p:cNvSpPr>
              <p:nvPr/>
            </p:nvSpPr>
            <p:spPr bwMode="auto">
              <a:xfrm>
                <a:off x="1222" y="859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" name="Freeform 791"/>
              <p:cNvSpPr>
                <a:spLocks noEditPoints="1"/>
              </p:cNvSpPr>
              <p:nvPr/>
            </p:nvSpPr>
            <p:spPr bwMode="auto">
              <a:xfrm>
                <a:off x="1217" y="854"/>
                <a:ext cx="118" cy="114"/>
              </a:xfrm>
              <a:custGeom>
                <a:avLst/>
                <a:gdLst/>
                <a:ahLst/>
                <a:cxnLst>
                  <a:cxn ang="0">
                    <a:pos x="111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1" y="3"/>
                  </a:cxn>
                  <a:cxn ang="0">
                    <a:pos x="207" y="99"/>
                  </a:cxn>
                  <a:cxn ang="0">
                    <a:pos x="207" y="110"/>
                  </a:cxn>
                  <a:cxn ang="0">
                    <a:pos x="111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1" y="14"/>
                  </a:cxn>
                  <a:cxn ang="0">
                    <a:pos x="15" y="110"/>
                  </a:cxn>
                  <a:cxn ang="0">
                    <a:pos x="15" y="99"/>
                  </a:cxn>
                  <a:cxn ang="0">
                    <a:pos x="111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1" y="206"/>
                    </a:moveTo>
                    <a:cubicBezTo>
                      <a:pt x="108" y="210"/>
                      <a:pt x="103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3" y="0"/>
                      <a:pt x="108" y="0"/>
                      <a:pt x="111" y="3"/>
                    </a:cubicBezTo>
                    <a:lnTo>
                      <a:pt x="207" y="99"/>
                    </a:lnTo>
                    <a:cubicBezTo>
                      <a:pt x="210" y="102"/>
                      <a:pt x="210" y="107"/>
                      <a:pt x="207" y="110"/>
                    </a:cubicBezTo>
                    <a:lnTo>
                      <a:pt x="111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1" y="14"/>
                    </a:lnTo>
                    <a:lnTo>
                      <a:pt x="15" y="110"/>
                    </a:lnTo>
                    <a:lnTo>
                      <a:pt x="15" y="99"/>
                    </a:lnTo>
                    <a:lnTo>
                      <a:pt x="111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" name="Freeform 792"/>
              <p:cNvSpPr>
                <a:spLocks/>
              </p:cNvSpPr>
              <p:nvPr/>
            </p:nvSpPr>
            <p:spPr bwMode="auto">
              <a:xfrm>
                <a:off x="1305" y="1042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" name="Freeform 793"/>
              <p:cNvSpPr>
                <a:spLocks noEditPoints="1"/>
              </p:cNvSpPr>
              <p:nvPr/>
            </p:nvSpPr>
            <p:spPr bwMode="auto">
              <a:xfrm>
                <a:off x="1300" y="1037"/>
                <a:ext cx="118" cy="115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3"/>
                      <a:pt x="210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" name="Freeform 794"/>
              <p:cNvSpPr>
                <a:spLocks/>
              </p:cNvSpPr>
              <p:nvPr/>
            </p:nvSpPr>
            <p:spPr bwMode="auto">
              <a:xfrm>
                <a:off x="1215" y="946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" name="Freeform 795"/>
              <p:cNvSpPr>
                <a:spLocks noEditPoints="1"/>
              </p:cNvSpPr>
              <p:nvPr/>
            </p:nvSpPr>
            <p:spPr bwMode="auto">
              <a:xfrm>
                <a:off x="1210" y="941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" name="Freeform 796"/>
              <p:cNvSpPr>
                <a:spLocks/>
              </p:cNvSpPr>
              <p:nvPr/>
            </p:nvSpPr>
            <p:spPr bwMode="auto">
              <a:xfrm>
                <a:off x="1401" y="1028"/>
                <a:ext cx="107" cy="104"/>
              </a:xfrm>
              <a:custGeom>
                <a:avLst/>
                <a:gdLst/>
                <a:ahLst/>
                <a:cxnLst>
                  <a:cxn ang="0">
                    <a:pos x="53" y="104"/>
                  </a:cxn>
                  <a:cxn ang="0">
                    <a:pos x="0" y="52"/>
                  </a:cxn>
                  <a:cxn ang="0">
                    <a:pos x="53" y="0"/>
                  </a:cxn>
                  <a:cxn ang="0">
                    <a:pos x="107" y="52"/>
                  </a:cxn>
                  <a:cxn ang="0">
                    <a:pos x="53" y="104"/>
                  </a:cxn>
                </a:cxnLst>
                <a:rect l="0" t="0" r="r" b="b"/>
                <a:pathLst>
                  <a:path w="107" h="104">
                    <a:moveTo>
                      <a:pt x="53" y="104"/>
                    </a:moveTo>
                    <a:lnTo>
                      <a:pt x="0" y="52"/>
                    </a:lnTo>
                    <a:lnTo>
                      <a:pt x="53" y="0"/>
                    </a:lnTo>
                    <a:lnTo>
                      <a:pt x="107" y="52"/>
                    </a:lnTo>
                    <a:lnTo>
                      <a:pt x="53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" name="Freeform 797"/>
              <p:cNvSpPr>
                <a:spLocks noEditPoints="1"/>
              </p:cNvSpPr>
              <p:nvPr/>
            </p:nvSpPr>
            <p:spPr bwMode="auto">
              <a:xfrm>
                <a:off x="1396" y="1023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100"/>
                  </a:cxn>
                  <a:cxn ang="0">
                    <a:pos x="99" y="4"/>
                  </a:cxn>
                  <a:cxn ang="0">
                    <a:pos x="110" y="4"/>
                  </a:cxn>
                  <a:cxn ang="0">
                    <a:pos x="206" y="100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100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100"/>
                  </a:cxn>
                  <a:cxn ang="0">
                    <a:pos x="110" y="196"/>
                  </a:cxn>
                  <a:cxn ang="0">
                    <a:pos x="99" y="196"/>
                  </a:cxn>
                  <a:cxn ang="0">
                    <a:pos x="195" y="100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100"/>
                    </a:cubicBezTo>
                    <a:lnTo>
                      <a:pt x="99" y="4"/>
                    </a:lnTo>
                    <a:cubicBezTo>
                      <a:pt x="102" y="0"/>
                      <a:pt x="107" y="0"/>
                      <a:pt x="110" y="4"/>
                    </a:cubicBezTo>
                    <a:lnTo>
                      <a:pt x="206" y="100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100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100"/>
                    </a:lnTo>
                    <a:lnTo>
                      <a:pt x="110" y="196"/>
                    </a:lnTo>
                    <a:lnTo>
                      <a:pt x="99" y="196"/>
                    </a:lnTo>
                    <a:lnTo>
                      <a:pt x="195" y="100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" name="Freeform 798"/>
              <p:cNvSpPr>
                <a:spLocks/>
              </p:cNvSpPr>
              <p:nvPr/>
            </p:nvSpPr>
            <p:spPr bwMode="auto">
              <a:xfrm>
                <a:off x="1450" y="1174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" name="Freeform 799"/>
              <p:cNvSpPr>
                <a:spLocks noEditPoints="1"/>
              </p:cNvSpPr>
              <p:nvPr/>
            </p:nvSpPr>
            <p:spPr bwMode="auto">
              <a:xfrm>
                <a:off x="1445" y="1169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" name="Freeform 800"/>
              <p:cNvSpPr>
                <a:spLocks/>
              </p:cNvSpPr>
              <p:nvPr/>
            </p:nvSpPr>
            <p:spPr bwMode="auto">
              <a:xfrm>
                <a:off x="1145" y="990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" name="Freeform 801"/>
              <p:cNvSpPr>
                <a:spLocks noEditPoints="1"/>
              </p:cNvSpPr>
              <p:nvPr/>
            </p:nvSpPr>
            <p:spPr bwMode="auto">
              <a:xfrm>
                <a:off x="1140" y="985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10" h="209">
                    <a:moveTo>
                      <a:pt x="110" y="206"/>
                    </a:moveTo>
                    <a:cubicBezTo>
                      <a:pt x="107" y="209"/>
                      <a:pt x="102" y="209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10" y="102"/>
                      <a:pt x="210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" name="Freeform 802"/>
              <p:cNvSpPr>
                <a:spLocks/>
              </p:cNvSpPr>
              <p:nvPr/>
            </p:nvSpPr>
            <p:spPr bwMode="auto">
              <a:xfrm>
                <a:off x="1146" y="1001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" name="Freeform 803"/>
              <p:cNvSpPr>
                <a:spLocks noEditPoints="1"/>
              </p:cNvSpPr>
              <p:nvPr/>
            </p:nvSpPr>
            <p:spPr bwMode="auto">
              <a:xfrm>
                <a:off x="1141" y="997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8"/>
                      <a:pt x="0" y="103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3"/>
                      <a:pt x="209" y="108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" name="Freeform 804"/>
              <p:cNvSpPr>
                <a:spLocks/>
              </p:cNvSpPr>
              <p:nvPr/>
            </p:nvSpPr>
            <p:spPr bwMode="auto">
              <a:xfrm>
                <a:off x="1109" y="1007"/>
                <a:ext cx="108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3"/>
                  </a:cxn>
                  <a:cxn ang="0">
                    <a:pos x="54" y="0"/>
                  </a:cxn>
                  <a:cxn ang="0">
                    <a:pos x="108" y="53"/>
                  </a:cxn>
                  <a:cxn ang="0">
                    <a:pos x="54" y="105"/>
                  </a:cxn>
                </a:cxnLst>
                <a:rect l="0" t="0" r="r" b="b"/>
                <a:pathLst>
                  <a:path w="108" h="105">
                    <a:moveTo>
                      <a:pt x="54" y="105"/>
                    </a:moveTo>
                    <a:lnTo>
                      <a:pt x="0" y="53"/>
                    </a:lnTo>
                    <a:lnTo>
                      <a:pt x="54" y="0"/>
                    </a:lnTo>
                    <a:lnTo>
                      <a:pt x="108" y="53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" name="Freeform 805"/>
              <p:cNvSpPr>
                <a:spLocks noEditPoints="1"/>
              </p:cNvSpPr>
              <p:nvPr/>
            </p:nvSpPr>
            <p:spPr bwMode="auto">
              <a:xfrm>
                <a:off x="1104" y="1003"/>
                <a:ext cx="118" cy="114"/>
              </a:xfrm>
              <a:custGeom>
                <a:avLst/>
                <a:gdLst/>
                <a:ahLst/>
                <a:cxnLst>
                  <a:cxn ang="0">
                    <a:pos x="110" y="206"/>
                  </a:cxn>
                  <a:cxn ang="0">
                    <a:pos x="99" y="206"/>
                  </a:cxn>
                  <a:cxn ang="0">
                    <a:pos x="3" y="110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0"/>
                  </a:cxn>
                  <a:cxn ang="0">
                    <a:pos x="110" y="206"/>
                  </a:cxn>
                  <a:cxn ang="0">
                    <a:pos x="195" y="99"/>
                  </a:cxn>
                  <a:cxn ang="0">
                    <a:pos x="195" y="110"/>
                  </a:cxn>
                  <a:cxn ang="0">
                    <a:pos x="99" y="14"/>
                  </a:cxn>
                  <a:cxn ang="0">
                    <a:pos x="110" y="14"/>
                  </a:cxn>
                  <a:cxn ang="0">
                    <a:pos x="14" y="110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6"/>
                    </a:moveTo>
                    <a:cubicBezTo>
                      <a:pt x="107" y="210"/>
                      <a:pt x="102" y="210"/>
                      <a:pt x="99" y="206"/>
                    </a:cubicBezTo>
                    <a:lnTo>
                      <a:pt x="3" y="110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0"/>
                    </a:cubicBezTo>
                    <a:lnTo>
                      <a:pt x="110" y="206"/>
                    </a:lnTo>
                    <a:close/>
                    <a:moveTo>
                      <a:pt x="195" y="99"/>
                    </a:moveTo>
                    <a:lnTo>
                      <a:pt x="195" y="110"/>
                    </a:lnTo>
                    <a:lnTo>
                      <a:pt x="99" y="14"/>
                    </a:lnTo>
                    <a:lnTo>
                      <a:pt x="110" y="14"/>
                    </a:lnTo>
                    <a:lnTo>
                      <a:pt x="14" y="110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" name="Freeform 806"/>
              <p:cNvSpPr>
                <a:spLocks/>
              </p:cNvSpPr>
              <p:nvPr/>
            </p:nvSpPr>
            <p:spPr bwMode="auto">
              <a:xfrm>
                <a:off x="1280" y="967"/>
                <a:ext cx="108" cy="104"/>
              </a:xfrm>
              <a:custGeom>
                <a:avLst/>
                <a:gdLst/>
                <a:ahLst/>
                <a:cxnLst>
                  <a:cxn ang="0">
                    <a:pos x="54" y="104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8" y="52"/>
                  </a:cxn>
                  <a:cxn ang="0">
                    <a:pos x="54" y="104"/>
                  </a:cxn>
                </a:cxnLst>
                <a:rect l="0" t="0" r="r" b="b"/>
                <a:pathLst>
                  <a:path w="108" h="104">
                    <a:moveTo>
                      <a:pt x="54" y="104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8" y="52"/>
                    </a:lnTo>
                    <a:lnTo>
                      <a:pt x="54" y="10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" name="Freeform 807"/>
              <p:cNvSpPr>
                <a:spLocks noEditPoints="1"/>
              </p:cNvSpPr>
              <p:nvPr/>
            </p:nvSpPr>
            <p:spPr bwMode="auto">
              <a:xfrm>
                <a:off x="1276" y="962"/>
                <a:ext cx="117" cy="114"/>
              </a:xfrm>
              <a:custGeom>
                <a:avLst/>
                <a:gdLst/>
                <a:ahLst/>
                <a:cxnLst>
                  <a:cxn ang="0">
                    <a:pos x="110" y="207"/>
                  </a:cxn>
                  <a:cxn ang="0">
                    <a:pos x="99" y="207"/>
                  </a:cxn>
                  <a:cxn ang="0">
                    <a:pos x="3" y="111"/>
                  </a:cxn>
                  <a:cxn ang="0">
                    <a:pos x="3" y="99"/>
                  </a:cxn>
                  <a:cxn ang="0">
                    <a:pos x="99" y="3"/>
                  </a:cxn>
                  <a:cxn ang="0">
                    <a:pos x="110" y="3"/>
                  </a:cxn>
                  <a:cxn ang="0">
                    <a:pos x="206" y="99"/>
                  </a:cxn>
                  <a:cxn ang="0">
                    <a:pos x="206" y="111"/>
                  </a:cxn>
                  <a:cxn ang="0">
                    <a:pos x="110" y="207"/>
                  </a:cxn>
                  <a:cxn ang="0">
                    <a:pos x="195" y="99"/>
                  </a:cxn>
                  <a:cxn ang="0">
                    <a:pos x="195" y="111"/>
                  </a:cxn>
                  <a:cxn ang="0">
                    <a:pos x="99" y="15"/>
                  </a:cxn>
                  <a:cxn ang="0">
                    <a:pos x="110" y="15"/>
                  </a:cxn>
                  <a:cxn ang="0">
                    <a:pos x="14" y="111"/>
                  </a:cxn>
                  <a:cxn ang="0">
                    <a:pos x="14" y="99"/>
                  </a:cxn>
                  <a:cxn ang="0">
                    <a:pos x="110" y="195"/>
                  </a:cxn>
                  <a:cxn ang="0">
                    <a:pos x="99" y="195"/>
                  </a:cxn>
                  <a:cxn ang="0">
                    <a:pos x="195" y="99"/>
                  </a:cxn>
                </a:cxnLst>
                <a:rect l="0" t="0" r="r" b="b"/>
                <a:pathLst>
                  <a:path w="209" h="210">
                    <a:moveTo>
                      <a:pt x="110" y="207"/>
                    </a:moveTo>
                    <a:cubicBezTo>
                      <a:pt x="107" y="210"/>
                      <a:pt x="102" y="210"/>
                      <a:pt x="99" y="207"/>
                    </a:cubicBezTo>
                    <a:lnTo>
                      <a:pt x="3" y="111"/>
                    </a:lnTo>
                    <a:cubicBezTo>
                      <a:pt x="0" y="107"/>
                      <a:pt x="0" y="102"/>
                      <a:pt x="3" y="99"/>
                    </a:cubicBezTo>
                    <a:lnTo>
                      <a:pt x="99" y="3"/>
                    </a:lnTo>
                    <a:cubicBezTo>
                      <a:pt x="102" y="0"/>
                      <a:pt x="107" y="0"/>
                      <a:pt x="110" y="3"/>
                    </a:cubicBezTo>
                    <a:lnTo>
                      <a:pt x="206" y="99"/>
                    </a:lnTo>
                    <a:cubicBezTo>
                      <a:pt x="209" y="102"/>
                      <a:pt x="209" y="107"/>
                      <a:pt x="206" y="111"/>
                    </a:cubicBezTo>
                    <a:lnTo>
                      <a:pt x="110" y="207"/>
                    </a:lnTo>
                    <a:close/>
                    <a:moveTo>
                      <a:pt x="195" y="99"/>
                    </a:moveTo>
                    <a:lnTo>
                      <a:pt x="195" y="111"/>
                    </a:lnTo>
                    <a:lnTo>
                      <a:pt x="99" y="15"/>
                    </a:lnTo>
                    <a:lnTo>
                      <a:pt x="110" y="15"/>
                    </a:lnTo>
                    <a:lnTo>
                      <a:pt x="14" y="111"/>
                    </a:lnTo>
                    <a:lnTo>
                      <a:pt x="14" y="99"/>
                    </a:lnTo>
                    <a:lnTo>
                      <a:pt x="110" y="195"/>
                    </a:lnTo>
                    <a:lnTo>
                      <a:pt x="99" y="195"/>
                    </a:lnTo>
                    <a:lnTo>
                      <a:pt x="195" y="99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" name="Freeform 808"/>
              <p:cNvSpPr>
                <a:spLocks/>
              </p:cNvSpPr>
              <p:nvPr/>
            </p:nvSpPr>
            <p:spPr bwMode="auto">
              <a:xfrm>
                <a:off x="1246" y="882"/>
                <a:ext cx="107" cy="105"/>
              </a:xfrm>
              <a:custGeom>
                <a:avLst/>
                <a:gdLst/>
                <a:ahLst/>
                <a:cxnLst>
                  <a:cxn ang="0">
                    <a:pos x="54" y="105"/>
                  </a:cxn>
                  <a:cxn ang="0">
                    <a:pos x="0" y="52"/>
                  </a:cxn>
                  <a:cxn ang="0">
                    <a:pos x="54" y="0"/>
                  </a:cxn>
                  <a:cxn ang="0">
                    <a:pos x="107" y="52"/>
                  </a:cxn>
                  <a:cxn ang="0">
                    <a:pos x="54" y="105"/>
                  </a:cxn>
                </a:cxnLst>
                <a:rect l="0" t="0" r="r" b="b"/>
                <a:pathLst>
                  <a:path w="107" h="105">
                    <a:moveTo>
                      <a:pt x="54" y="105"/>
                    </a:moveTo>
                    <a:lnTo>
                      <a:pt x="0" y="52"/>
                    </a:lnTo>
                    <a:lnTo>
                      <a:pt x="54" y="0"/>
                    </a:lnTo>
                    <a:lnTo>
                      <a:pt x="107" y="52"/>
                    </a:lnTo>
                    <a:lnTo>
                      <a:pt x="54" y="10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1330" name="Freeform 810"/>
            <p:cNvSpPr>
              <a:spLocks noEditPoints="1"/>
            </p:cNvSpPr>
            <p:nvPr/>
          </p:nvSpPr>
          <p:spPr bwMode="auto">
            <a:xfrm>
              <a:off x="1970088" y="13922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1" name="Freeform 811"/>
            <p:cNvSpPr>
              <a:spLocks/>
            </p:cNvSpPr>
            <p:nvPr/>
          </p:nvSpPr>
          <p:spPr bwMode="auto">
            <a:xfrm>
              <a:off x="1998663" y="148272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2" name="Freeform 812"/>
            <p:cNvSpPr>
              <a:spLocks noEditPoints="1"/>
            </p:cNvSpPr>
            <p:nvPr/>
          </p:nvSpPr>
          <p:spPr bwMode="auto">
            <a:xfrm>
              <a:off x="1990725" y="147478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3" name="Freeform 813"/>
            <p:cNvSpPr>
              <a:spLocks/>
            </p:cNvSpPr>
            <p:nvPr/>
          </p:nvSpPr>
          <p:spPr bwMode="auto">
            <a:xfrm>
              <a:off x="1803400" y="15668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4" name="Freeform 814"/>
            <p:cNvSpPr>
              <a:spLocks noEditPoints="1"/>
            </p:cNvSpPr>
            <p:nvPr/>
          </p:nvSpPr>
          <p:spPr bwMode="auto">
            <a:xfrm>
              <a:off x="1795463" y="155892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5" name="Freeform 815"/>
            <p:cNvSpPr>
              <a:spLocks/>
            </p:cNvSpPr>
            <p:nvPr/>
          </p:nvSpPr>
          <p:spPr bwMode="auto">
            <a:xfrm>
              <a:off x="1824038" y="16033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6" name="Freeform 816"/>
            <p:cNvSpPr>
              <a:spLocks noEditPoints="1"/>
            </p:cNvSpPr>
            <p:nvPr/>
          </p:nvSpPr>
          <p:spPr bwMode="auto">
            <a:xfrm>
              <a:off x="1816100" y="159543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7" name="Freeform 817"/>
            <p:cNvSpPr>
              <a:spLocks/>
            </p:cNvSpPr>
            <p:nvPr/>
          </p:nvSpPr>
          <p:spPr bwMode="auto">
            <a:xfrm>
              <a:off x="1930400" y="14414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8" name="Freeform 818"/>
            <p:cNvSpPr>
              <a:spLocks noEditPoints="1"/>
            </p:cNvSpPr>
            <p:nvPr/>
          </p:nvSpPr>
          <p:spPr bwMode="auto">
            <a:xfrm>
              <a:off x="1924050" y="1433513"/>
              <a:ext cx="185738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9" name="Freeform 819"/>
            <p:cNvSpPr>
              <a:spLocks/>
            </p:cNvSpPr>
            <p:nvPr/>
          </p:nvSpPr>
          <p:spPr bwMode="auto">
            <a:xfrm>
              <a:off x="1793875" y="151130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0" name="Freeform 820"/>
            <p:cNvSpPr>
              <a:spLocks noEditPoints="1"/>
            </p:cNvSpPr>
            <p:nvPr/>
          </p:nvSpPr>
          <p:spPr bwMode="auto">
            <a:xfrm>
              <a:off x="1785938" y="15033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1" name="Freeform 821"/>
            <p:cNvSpPr>
              <a:spLocks/>
            </p:cNvSpPr>
            <p:nvPr/>
          </p:nvSpPr>
          <p:spPr bwMode="auto">
            <a:xfrm>
              <a:off x="1751013" y="15160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2" name="Freeform 822"/>
            <p:cNvSpPr>
              <a:spLocks noEditPoints="1"/>
            </p:cNvSpPr>
            <p:nvPr/>
          </p:nvSpPr>
          <p:spPr bwMode="auto">
            <a:xfrm>
              <a:off x="1743075" y="150812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3" name="Freeform 823"/>
            <p:cNvSpPr>
              <a:spLocks/>
            </p:cNvSpPr>
            <p:nvPr/>
          </p:nvSpPr>
          <p:spPr bwMode="auto">
            <a:xfrm>
              <a:off x="1751013" y="142875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4" name="Freeform 824"/>
            <p:cNvSpPr>
              <a:spLocks noEditPoints="1"/>
            </p:cNvSpPr>
            <p:nvPr/>
          </p:nvSpPr>
          <p:spPr bwMode="auto">
            <a:xfrm>
              <a:off x="1743075" y="14208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5" name="Freeform 825"/>
            <p:cNvSpPr>
              <a:spLocks/>
            </p:cNvSpPr>
            <p:nvPr/>
          </p:nvSpPr>
          <p:spPr bwMode="auto">
            <a:xfrm>
              <a:off x="1719263" y="14557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6" name="Freeform 826"/>
            <p:cNvSpPr>
              <a:spLocks noEditPoints="1"/>
            </p:cNvSpPr>
            <p:nvPr/>
          </p:nvSpPr>
          <p:spPr bwMode="auto">
            <a:xfrm>
              <a:off x="1711325" y="1447800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7" name="Freeform 827"/>
            <p:cNvSpPr>
              <a:spLocks/>
            </p:cNvSpPr>
            <p:nvPr/>
          </p:nvSpPr>
          <p:spPr bwMode="auto">
            <a:xfrm>
              <a:off x="1822450" y="161290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8" name="Freeform 828"/>
            <p:cNvSpPr>
              <a:spLocks noEditPoints="1"/>
            </p:cNvSpPr>
            <p:nvPr/>
          </p:nvSpPr>
          <p:spPr bwMode="auto">
            <a:xfrm>
              <a:off x="1814513" y="1604963"/>
              <a:ext cx="185738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9" name="Freeform 829"/>
            <p:cNvSpPr>
              <a:spLocks/>
            </p:cNvSpPr>
            <p:nvPr/>
          </p:nvSpPr>
          <p:spPr bwMode="auto">
            <a:xfrm>
              <a:off x="1843088" y="161766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0" name="Freeform 830"/>
            <p:cNvSpPr>
              <a:spLocks noEditPoints="1"/>
            </p:cNvSpPr>
            <p:nvPr/>
          </p:nvSpPr>
          <p:spPr bwMode="auto">
            <a:xfrm>
              <a:off x="1835150" y="1609725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1" name="Freeform 831"/>
            <p:cNvSpPr>
              <a:spLocks/>
            </p:cNvSpPr>
            <p:nvPr/>
          </p:nvSpPr>
          <p:spPr bwMode="auto">
            <a:xfrm>
              <a:off x="1838325" y="1470025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2" name="Freeform 832"/>
            <p:cNvSpPr>
              <a:spLocks noEditPoints="1"/>
            </p:cNvSpPr>
            <p:nvPr/>
          </p:nvSpPr>
          <p:spPr bwMode="auto">
            <a:xfrm>
              <a:off x="1830388" y="146208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3" name="Freeform 833"/>
            <p:cNvSpPr>
              <a:spLocks/>
            </p:cNvSpPr>
            <p:nvPr/>
          </p:nvSpPr>
          <p:spPr bwMode="auto">
            <a:xfrm>
              <a:off x="1862138" y="15446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4" name="Freeform 834"/>
            <p:cNvSpPr>
              <a:spLocks noEditPoints="1"/>
            </p:cNvSpPr>
            <p:nvPr/>
          </p:nvSpPr>
          <p:spPr bwMode="auto">
            <a:xfrm>
              <a:off x="1854200" y="1536700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5" name="Freeform 835"/>
            <p:cNvSpPr>
              <a:spLocks/>
            </p:cNvSpPr>
            <p:nvPr/>
          </p:nvSpPr>
          <p:spPr bwMode="auto">
            <a:xfrm>
              <a:off x="1782763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6" name="Freeform 836"/>
            <p:cNvSpPr>
              <a:spLocks noEditPoints="1"/>
            </p:cNvSpPr>
            <p:nvPr/>
          </p:nvSpPr>
          <p:spPr bwMode="auto">
            <a:xfrm>
              <a:off x="1774825" y="157797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7" name="Freeform 837"/>
            <p:cNvSpPr>
              <a:spLocks/>
            </p:cNvSpPr>
            <p:nvPr/>
          </p:nvSpPr>
          <p:spPr bwMode="auto">
            <a:xfrm>
              <a:off x="1919288" y="1525588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8" name="Freeform 838"/>
            <p:cNvSpPr>
              <a:spLocks noEditPoints="1"/>
            </p:cNvSpPr>
            <p:nvPr/>
          </p:nvSpPr>
          <p:spPr bwMode="auto">
            <a:xfrm>
              <a:off x="1911350" y="1517650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9" name="Freeform 839"/>
            <p:cNvSpPr>
              <a:spLocks/>
            </p:cNvSpPr>
            <p:nvPr/>
          </p:nvSpPr>
          <p:spPr bwMode="auto">
            <a:xfrm>
              <a:off x="1830388" y="1692275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0" name="Freeform 840"/>
            <p:cNvSpPr>
              <a:spLocks noEditPoints="1"/>
            </p:cNvSpPr>
            <p:nvPr/>
          </p:nvSpPr>
          <p:spPr bwMode="auto">
            <a:xfrm>
              <a:off x="1822450" y="16843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1" name="Freeform 841"/>
            <p:cNvSpPr>
              <a:spLocks/>
            </p:cNvSpPr>
            <p:nvPr/>
          </p:nvSpPr>
          <p:spPr bwMode="auto">
            <a:xfrm>
              <a:off x="1782763" y="1598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2" name="Freeform 842"/>
            <p:cNvSpPr>
              <a:spLocks noEditPoints="1"/>
            </p:cNvSpPr>
            <p:nvPr/>
          </p:nvSpPr>
          <p:spPr bwMode="auto">
            <a:xfrm>
              <a:off x="1774825" y="15922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3" name="Freeform 843"/>
            <p:cNvSpPr>
              <a:spLocks/>
            </p:cNvSpPr>
            <p:nvPr/>
          </p:nvSpPr>
          <p:spPr bwMode="auto">
            <a:xfrm>
              <a:off x="1768475" y="15859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4" name="Freeform 844"/>
            <p:cNvSpPr>
              <a:spLocks noEditPoints="1"/>
            </p:cNvSpPr>
            <p:nvPr/>
          </p:nvSpPr>
          <p:spPr bwMode="auto">
            <a:xfrm>
              <a:off x="1760538" y="157797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5" name="Freeform 845"/>
            <p:cNvSpPr>
              <a:spLocks/>
            </p:cNvSpPr>
            <p:nvPr/>
          </p:nvSpPr>
          <p:spPr bwMode="auto">
            <a:xfrm>
              <a:off x="1763713" y="158908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6" name="Freeform 846"/>
            <p:cNvSpPr>
              <a:spLocks noEditPoints="1"/>
            </p:cNvSpPr>
            <p:nvPr/>
          </p:nvSpPr>
          <p:spPr bwMode="auto">
            <a:xfrm>
              <a:off x="1755775" y="15827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7" name="Freeform 847"/>
            <p:cNvSpPr>
              <a:spLocks/>
            </p:cNvSpPr>
            <p:nvPr/>
          </p:nvSpPr>
          <p:spPr bwMode="auto">
            <a:xfrm>
              <a:off x="1876425" y="15525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8" name="Freeform 848"/>
            <p:cNvSpPr>
              <a:spLocks noEditPoints="1"/>
            </p:cNvSpPr>
            <p:nvPr/>
          </p:nvSpPr>
          <p:spPr bwMode="auto">
            <a:xfrm>
              <a:off x="1868488" y="15446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9" name="Freeform 849"/>
            <p:cNvSpPr>
              <a:spLocks/>
            </p:cNvSpPr>
            <p:nvPr/>
          </p:nvSpPr>
          <p:spPr bwMode="auto">
            <a:xfrm>
              <a:off x="1822450" y="1692275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0" name="Freeform 850"/>
            <p:cNvSpPr>
              <a:spLocks noEditPoints="1"/>
            </p:cNvSpPr>
            <p:nvPr/>
          </p:nvSpPr>
          <p:spPr bwMode="auto">
            <a:xfrm>
              <a:off x="1816100" y="1684338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1" name="Freeform 851"/>
            <p:cNvSpPr>
              <a:spLocks/>
            </p:cNvSpPr>
            <p:nvPr/>
          </p:nvSpPr>
          <p:spPr bwMode="auto">
            <a:xfrm>
              <a:off x="1881188" y="1520825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2" name="Freeform 852"/>
            <p:cNvSpPr>
              <a:spLocks noEditPoints="1"/>
            </p:cNvSpPr>
            <p:nvPr/>
          </p:nvSpPr>
          <p:spPr bwMode="auto">
            <a:xfrm>
              <a:off x="1873250" y="1512888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3" name="Freeform 853"/>
            <p:cNvSpPr>
              <a:spLocks/>
            </p:cNvSpPr>
            <p:nvPr/>
          </p:nvSpPr>
          <p:spPr bwMode="auto">
            <a:xfrm>
              <a:off x="1879600" y="15113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4" name="Freeform 854"/>
            <p:cNvSpPr>
              <a:spLocks noEditPoints="1"/>
            </p:cNvSpPr>
            <p:nvPr/>
          </p:nvSpPr>
          <p:spPr bwMode="auto">
            <a:xfrm>
              <a:off x="1871663" y="1503363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5" name="Freeform 855"/>
            <p:cNvSpPr>
              <a:spLocks/>
            </p:cNvSpPr>
            <p:nvPr/>
          </p:nvSpPr>
          <p:spPr bwMode="auto">
            <a:xfrm>
              <a:off x="2000250" y="14366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6" name="Freeform 856"/>
            <p:cNvSpPr>
              <a:spLocks noEditPoints="1"/>
            </p:cNvSpPr>
            <p:nvPr/>
          </p:nvSpPr>
          <p:spPr bwMode="auto">
            <a:xfrm>
              <a:off x="1992313" y="143033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7" name="Freeform 857"/>
            <p:cNvSpPr>
              <a:spLocks/>
            </p:cNvSpPr>
            <p:nvPr/>
          </p:nvSpPr>
          <p:spPr bwMode="auto">
            <a:xfrm>
              <a:off x="1962150" y="1470025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8" name="Freeform 858"/>
            <p:cNvSpPr>
              <a:spLocks noEditPoints="1"/>
            </p:cNvSpPr>
            <p:nvPr/>
          </p:nvSpPr>
          <p:spPr bwMode="auto">
            <a:xfrm>
              <a:off x="1954213" y="1462088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9" name="Freeform 859"/>
            <p:cNvSpPr>
              <a:spLocks/>
            </p:cNvSpPr>
            <p:nvPr/>
          </p:nvSpPr>
          <p:spPr bwMode="auto">
            <a:xfrm>
              <a:off x="1952625" y="16367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0" name="Freeform 860"/>
            <p:cNvSpPr>
              <a:spLocks noEditPoints="1"/>
            </p:cNvSpPr>
            <p:nvPr/>
          </p:nvSpPr>
          <p:spPr bwMode="auto">
            <a:xfrm>
              <a:off x="1944688" y="1628775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1" name="Freeform 861"/>
            <p:cNvSpPr>
              <a:spLocks/>
            </p:cNvSpPr>
            <p:nvPr/>
          </p:nvSpPr>
          <p:spPr bwMode="auto">
            <a:xfrm>
              <a:off x="1984375" y="15017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2" name="Freeform 862"/>
            <p:cNvSpPr>
              <a:spLocks noEditPoints="1"/>
            </p:cNvSpPr>
            <p:nvPr/>
          </p:nvSpPr>
          <p:spPr bwMode="auto">
            <a:xfrm>
              <a:off x="1976438" y="14938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3" name="Freeform 863"/>
            <p:cNvSpPr>
              <a:spLocks/>
            </p:cNvSpPr>
            <p:nvPr/>
          </p:nvSpPr>
          <p:spPr bwMode="auto">
            <a:xfrm>
              <a:off x="1908175" y="168275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4" name="Freeform 864"/>
            <p:cNvSpPr>
              <a:spLocks noEditPoints="1"/>
            </p:cNvSpPr>
            <p:nvPr/>
          </p:nvSpPr>
          <p:spPr bwMode="auto">
            <a:xfrm>
              <a:off x="1900238" y="1674813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5" name="Freeform 865"/>
            <p:cNvSpPr>
              <a:spLocks/>
            </p:cNvSpPr>
            <p:nvPr/>
          </p:nvSpPr>
          <p:spPr bwMode="auto">
            <a:xfrm>
              <a:off x="1895475" y="17018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6" name="Freeform 866"/>
            <p:cNvSpPr>
              <a:spLocks noEditPoints="1"/>
            </p:cNvSpPr>
            <p:nvPr/>
          </p:nvSpPr>
          <p:spPr bwMode="auto">
            <a:xfrm>
              <a:off x="1889125" y="16938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7" name="Freeform 867"/>
            <p:cNvSpPr>
              <a:spLocks/>
            </p:cNvSpPr>
            <p:nvPr/>
          </p:nvSpPr>
          <p:spPr bwMode="auto">
            <a:xfrm>
              <a:off x="1874838" y="1644650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8" name="Freeform 868"/>
            <p:cNvSpPr>
              <a:spLocks noEditPoints="1"/>
            </p:cNvSpPr>
            <p:nvPr/>
          </p:nvSpPr>
          <p:spPr bwMode="auto">
            <a:xfrm>
              <a:off x="1866900" y="1638300"/>
              <a:ext cx="185738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9" name="Freeform 869"/>
            <p:cNvSpPr>
              <a:spLocks/>
            </p:cNvSpPr>
            <p:nvPr/>
          </p:nvSpPr>
          <p:spPr bwMode="auto">
            <a:xfrm>
              <a:off x="2087563" y="1946275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0" name="Freeform 870"/>
            <p:cNvSpPr>
              <a:spLocks noEditPoints="1"/>
            </p:cNvSpPr>
            <p:nvPr/>
          </p:nvSpPr>
          <p:spPr bwMode="auto">
            <a:xfrm>
              <a:off x="2079625" y="1938338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100"/>
                </a:cxn>
                <a:cxn ang="0">
                  <a:pos x="100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100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100" y="196"/>
                </a:cxn>
                <a:cxn ang="0">
                  <a:pos x="196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8"/>
                    <a:pt x="0" y="103"/>
                    <a:pt x="4" y="100"/>
                  </a:cubicBezTo>
                  <a:lnTo>
                    <a:pt x="100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6" y="100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100" y="196"/>
                  </a:lnTo>
                  <a:lnTo>
                    <a:pt x="196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1" name="Freeform 871"/>
            <p:cNvSpPr>
              <a:spLocks/>
            </p:cNvSpPr>
            <p:nvPr/>
          </p:nvSpPr>
          <p:spPr bwMode="auto">
            <a:xfrm>
              <a:off x="1878013" y="17843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2" name="Freeform 872"/>
            <p:cNvSpPr>
              <a:spLocks noEditPoints="1"/>
            </p:cNvSpPr>
            <p:nvPr/>
          </p:nvSpPr>
          <p:spPr bwMode="auto">
            <a:xfrm>
              <a:off x="1870075" y="1776413"/>
              <a:ext cx="187325" cy="182563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100" y="207"/>
                </a:cxn>
                <a:cxn ang="0">
                  <a:pos x="4" y="111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6" y="99"/>
                </a:cxn>
                <a:cxn ang="0">
                  <a:pos x="196" y="111"/>
                </a:cxn>
                <a:cxn ang="0">
                  <a:pos x="100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100" y="207"/>
                  </a:cubicBezTo>
                  <a:lnTo>
                    <a:pt x="4" y="111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6" y="99"/>
                  </a:moveTo>
                  <a:lnTo>
                    <a:pt x="196" y="111"/>
                  </a:lnTo>
                  <a:lnTo>
                    <a:pt x="100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3" name="Freeform 873"/>
            <p:cNvSpPr>
              <a:spLocks/>
            </p:cNvSpPr>
            <p:nvPr/>
          </p:nvSpPr>
          <p:spPr bwMode="auto">
            <a:xfrm>
              <a:off x="1920875" y="18351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4" name="Freeform 874"/>
            <p:cNvSpPr>
              <a:spLocks noEditPoints="1"/>
            </p:cNvSpPr>
            <p:nvPr/>
          </p:nvSpPr>
          <p:spPr bwMode="auto">
            <a:xfrm>
              <a:off x="1912938" y="1827213"/>
              <a:ext cx="187325" cy="182563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6"/>
                  </a:moveTo>
                  <a:cubicBezTo>
                    <a:pt x="107" y="210"/>
                    <a:pt x="102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5" name="Freeform 875"/>
            <p:cNvSpPr>
              <a:spLocks/>
            </p:cNvSpPr>
            <p:nvPr/>
          </p:nvSpPr>
          <p:spPr bwMode="auto">
            <a:xfrm>
              <a:off x="1774825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6" name="Freeform 876"/>
            <p:cNvSpPr>
              <a:spLocks noEditPoints="1"/>
            </p:cNvSpPr>
            <p:nvPr/>
          </p:nvSpPr>
          <p:spPr bwMode="auto">
            <a:xfrm>
              <a:off x="1766888" y="1582738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7" name="Freeform 877"/>
            <p:cNvSpPr>
              <a:spLocks/>
            </p:cNvSpPr>
            <p:nvPr/>
          </p:nvSpPr>
          <p:spPr bwMode="auto">
            <a:xfrm>
              <a:off x="1882775" y="18303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8" name="Freeform 878"/>
            <p:cNvSpPr>
              <a:spLocks noEditPoints="1"/>
            </p:cNvSpPr>
            <p:nvPr/>
          </p:nvSpPr>
          <p:spPr bwMode="auto">
            <a:xfrm>
              <a:off x="1874838" y="182403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9" name="Freeform 879"/>
            <p:cNvSpPr>
              <a:spLocks/>
            </p:cNvSpPr>
            <p:nvPr/>
          </p:nvSpPr>
          <p:spPr bwMode="auto">
            <a:xfrm>
              <a:off x="1890713" y="18034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0" name="Freeform 880"/>
            <p:cNvSpPr>
              <a:spLocks noEditPoints="1"/>
            </p:cNvSpPr>
            <p:nvPr/>
          </p:nvSpPr>
          <p:spPr bwMode="auto">
            <a:xfrm>
              <a:off x="1882775" y="17954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1" name="Freeform 881"/>
            <p:cNvSpPr>
              <a:spLocks/>
            </p:cNvSpPr>
            <p:nvPr/>
          </p:nvSpPr>
          <p:spPr bwMode="auto">
            <a:xfrm>
              <a:off x="1935163" y="1747838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2" name="Freeform 882"/>
            <p:cNvSpPr>
              <a:spLocks noEditPoints="1"/>
            </p:cNvSpPr>
            <p:nvPr/>
          </p:nvSpPr>
          <p:spPr bwMode="auto">
            <a:xfrm>
              <a:off x="1927225" y="1739900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3" name="Freeform 883"/>
            <p:cNvSpPr>
              <a:spLocks/>
            </p:cNvSpPr>
            <p:nvPr/>
          </p:nvSpPr>
          <p:spPr bwMode="auto">
            <a:xfrm>
              <a:off x="1901825" y="17287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4" name="Freeform 884"/>
            <p:cNvSpPr>
              <a:spLocks noEditPoints="1"/>
            </p:cNvSpPr>
            <p:nvPr/>
          </p:nvSpPr>
          <p:spPr bwMode="auto">
            <a:xfrm>
              <a:off x="1893888" y="1720850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5" name="Freeform 885"/>
            <p:cNvSpPr>
              <a:spLocks/>
            </p:cNvSpPr>
            <p:nvPr/>
          </p:nvSpPr>
          <p:spPr bwMode="auto">
            <a:xfrm>
              <a:off x="1787525" y="16081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6" name="Freeform 886"/>
            <p:cNvSpPr>
              <a:spLocks noEditPoints="1"/>
            </p:cNvSpPr>
            <p:nvPr/>
          </p:nvSpPr>
          <p:spPr bwMode="auto">
            <a:xfrm>
              <a:off x="1779588" y="1601788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7" name="Freeform 887"/>
            <p:cNvSpPr>
              <a:spLocks/>
            </p:cNvSpPr>
            <p:nvPr/>
          </p:nvSpPr>
          <p:spPr bwMode="auto">
            <a:xfrm>
              <a:off x="1906588" y="165893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8" name="Freeform 888"/>
            <p:cNvSpPr>
              <a:spLocks noEditPoints="1"/>
            </p:cNvSpPr>
            <p:nvPr/>
          </p:nvSpPr>
          <p:spPr bwMode="auto">
            <a:xfrm>
              <a:off x="1898650" y="1652588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9" name="Freeform 889"/>
            <p:cNvSpPr>
              <a:spLocks/>
            </p:cNvSpPr>
            <p:nvPr/>
          </p:nvSpPr>
          <p:spPr bwMode="auto">
            <a:xfrm>
              <a:off x="1890713" y="18034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0" name="Freeform 890"/>
            <p:cNvSpPr>
              <a:spLocks noEditPoints="1"/>
            </p:cNvSpPr>
            <p:nvPr/>
          </p:nvSpPr>
          <p:spPr bwMode="auto">
            <a:xfrm>
              <a:off x="1882775" y="17954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1" name="Freeform 891"/>
            <p:cNvSpPr>
              <a:spLocks/>
            </p:cNvSpPr>
            <p:nvPr/>
          </p:nvSpPr>
          <p:spPr bwMode="auto">
            <a:xfrm>
              <a:off x="1870075" y="16875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2" name="Freeform 892"/>
            <p:cNvSpPr>
              <a:spLocks noEditPoints="1"/>
            </p:cNvSpPr>
            <p:nvPr/>
          </p:nvSpPr>
          <p:spPr bwMode="auto">
            <a:xfrm>
              <a:off x="1862138" y="167957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3" name="Freeform 893"/>
            <p:cNvSpPr>
              <a:spLocks/>
            </p:cNvSpPr>
            <p:nvPr/>
          </p:nvSpPr>
          <p:spPr bwMode="auto">
            <a:xfrm>
              <a:off x="1874838" y="1608138"/>
              <a:ext cx="169863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7" y="53"/>
                </a:cxn>
                <a:cxn ang="0">
                  <a:pos x="54" y="105"/>
                </a:cxn>
              </a:cxnLst>
              <a:rect l="0" t="0" r="r" b="b"/>
              <a:pathLst>
                <a:path w="107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7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4" name="Freeform 894"/>
            <p:cNvSpPr>
              <a:spLocks noEditPoints="1"/>
            </p:cNvSpPr>
            <p:nvPr/>
          </p:nvSpPr>
          <p:spPr bwMode="auto">
            <a:xfrm>
              <a:off x="1866900" y="1601788"/>
              <a:ext cx="185738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5" name="Freeform 895"/>
            <p:cNvSpPr>
              <a:spLocks/>
            </p:cNvSpPr>
            <p:nvPr/>
          </p:nvSpPr>
          <p:spPr bwMode="auto">
            <a:xfrm>
              <a:off x="1757363" y="14874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6" name="Freeform 896"/>
            <p:cNvSpPr>
              <a:spLocks noEditPoints="1"/>
            </p:cNvSpPr>
            <p:nvPr/>
          </p:nvSpPr>
          <p:spPr bwMode="auto">
            <a:xfrm>
              <a:off x="1749425" y="14811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7" name="Freeform 897"/>
            <p:cNvSpPr>
              <a:spLocks/>
            </p:cNvSpPr>
            <p:nvPr/>
          </p:nvSpPr>
          <p:spPr bwMode="auto">
            <a:xfrm>
              <a:off x="1944688" y="16541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8" name="Freeform 898"/>
            <p:cNvSpPr>
              <a:spLocks noEditPoints="1"/>
            </p:cNvSpPr>
            <p:nvPr/>
          </p:nvSpPr>
          <p:spPr bwMode="auto">
            <a:xfrm>
              <a:off x="1938338" y="16462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9" name="Freeform 899"/>
            <p:cNvSpPr>
              <a:spLocks/>
            </p:cNvSpPr>
            <p:nvPr/>
          </p:nvSpPr>
          <p:spPr bwMode="auto">
            <a:xfrm>
              <a:off x="1938338" y="1673225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0" name="Freeform 900"/>
            <p:cNvSpPr>
              <a:spLocks noEditPoints="1"/>
            </p:cNvSpPr>
            <p:nvPr/>
          </p:nvSpPr>
          <p:spPr bwMode="auto">
            <a:xfrm>
              <a:off x="1930400" y="166528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1" name="Freeform 901"/>
            <p:cNvSpPr>
              <a:spLocks/>
            </p:cNvSpPr>
            <p:nvPr/>
          </p:nvSpPr>
          <p:spPr bwMode="auto">
            <a:xfrm>
              <a:off x="1792288" y="16510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2" name="Freeform 902"/>
            <p:cNvSpPr>
              <a:spLocks noEditPoints="1"/>
            </p:cNvSpPr>
            <p:nvPr/>
          </p:nvSpPr>
          <p:spPr bwMode="auto">
            <a:xfrm>
              <a:off x="1784350" y="16430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3" name="Freeform 903"/>
            <p:cNvSpPr>
              <a:spLocks/>
            </p:cNvSpPr>
            <p:nvPr/>
          </p:nvSpPr>
          <p:spPr bwMode="auto">
            <a:xfrm>
              <a:off x="1855788" y="17018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4" name="Freeform 904"/>
            <p:cNvSpPr>
              <a:spLocks noEditPoints="1"/>
            </p:cNvSpPr>
            <p:nvPr/>
          </p:nvSpPr>
          <p:spPr bwMode="auto">
            <a:xfrm>
              <a:off x="1847850" y="16938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5" name="Freeform 905"/>
            <p:cNvSpPr>
              <a:spLocks/>
            </p:cNvSpPr>
            <p:nvPr/>
          </p:nvSpPr>
          <p:spPr bwMode="auto">
            <a:xfrm>
              <a:off x="1895475" y="17510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6" name="Freeform 906"/>
            <p:cNvSpPr>
              <a:spLocks noEditPoints="1"/>
            </p:cNvSpPr>
            <p:nvPr/>
          </p:nvSpPr>
          <p:spPr bwMode="auto">
            <a:xfrm>
              <a:off x="1889125" y="17446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7" name="Freeform 907"/>
            <p:cNvSpPr>
              <a:spLocks/>
            </p:cNvSpPr>
            <p:nvPr/>
          </p:nvSpPr>
          <p:spPr bwMode="auto">
            <a:xfrm>
              <a:off x="1916113" y="170180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8" name="Freeform 908"/>
            <p:cNvSpPr>
              <a:spLocks noEditPoints="1"/>
            </p:cNvSpPr>
            <p:nvPr/>
          </p:nvSpPr>
          <p:spPr bwMode="auto">
            <a:xfrm>
              <a:off x="1906588" y="16938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9" name="Freeform 909"/>
            <p:cNvSpPr>
              <a:spLocks/>
            </p:cNvSpPr>
            <p:nvPr/>
          </p:nvSpPr>
          <p:spPr bwMode="auto">
            <a:xfrm>
              <a:off x="1804988" y="14970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0" name="Freeform 910"/>
            <p:cNvSpPr>
              <a:spLocks noEditPoints="1"/>
            </p:cNvSpPr>
            <p:nvPr/>
          </p:nvSpPr>
          <p:spPr bwMode="auto">
            <a:xfrm>
              <a:off x="1797050" y="1489075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1" name="Freeform 911"/>
            <p:cNvSpPr>
              <a:spLocks/>
            </p:cNvSpPr>
            <p:nvPr/>
          </p:nvSpPr>
          <p:spPr bwMode="auto">
            <a:xfrm>
              <a:off x="1882775" y="165100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2" name="Freeform 912"/>
            <p:cNvSpPr>
              <a:spLocks noEditPoints="1"/>
            </p:cNvSpPr>
            <p:nvPr/>
          </p:nvSpPr>
          <p:spPr bwMode="auto">
            <a:xfrm>
              <a:off x="1874838" y="1643063"/>
              <a:ext cx="187325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3" name="Freeform 913"/>
            <p:cNvSpPr>
              <a:spLocks/>
            </p:cNvSpPr>
            <p:nvPr/>
          </p:nvSpPr>
          <p:spPr bwMode="auto">
            <a:xfrm>
              <a:off x="1860550" y="16541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4" name="Freeform 914"/>
            <p:cNvSpPr>
              <a:spLocks noEditPoints="1"/>
            </p:cNvSpPr>
            <p:nvPr/>
          </p:nvSpPr>
          <p:spPr bwMode="auto">
            <a:xfrm>
              <a:off x="1854200" y="1646238"/>
              <a:ext cx="185738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5" name="Freeform 915"/>
            <p:cNvSpPr>
              <a:spLocks/>
            </p:cNvSpPr>
            <p:nvPr/>
          </p:nvSpPr>
          <p:spPr bwMode="auto">
            <a:xfrm>
              <a:off x="1884363" y="1589088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6" name="Freeform 916"/>
            <p:cNvSpPr>
              <a:spLocks noEditPoints="1"/>
            </p:cNvSpPr>
            <p:nvPr/>
          </p:nvSpPr>
          <p:spPr bwMode="auto">
            <a:xfrm>
              <a:off x="1876425" y="15827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7" name="Freeform 917"/>
            <p:cNvSpPr>
              <a:spLocks/>
            </p:cNvSpPr>
            <p:nvPr/>
          </p:nvSpPr>
          <p:spPr bwMode="auto">
            <a:xfrm>
              <a:off x="1838325" y="15303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8" name="Freeform 918"/>
            <p:cNvSpPr>
              <a:spLocks noEditPoints="1"/>
            </p:cNvSpPr>
            <p:nvPr/>
          </p:nvSpPr>
          <p:spPr bwMode="auto">
            <a:xfrm>
              <a:off x="1830388" y="15224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9" name="Freeform 919"/>
            <p:cNvSpPr>
              <a:spLocks/>
            </p:cNvSpPr>
            <p:nvPr/>
          </p:nvSpPr>
          <p:spPr bwMode="auto">
            <a:xfrm>
              <a:off x="1689100" y="141446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0" name="Freeform 920"/>
            <p:cNvSpPr>
              <a:spLocks noEditPoints="1"/>
            </p:cNvSpPr>
            <p:nvPr/>
          </p:nvSpPr>
          <p:spPr bwMode="auto">
            <a:xfrm>
              <a:off x="1681163" y="140652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1" name="Freeform 921"/>
            <p:cNvSpPr>
              <a:spLocks/>
            </p:cNvSpPr>
            <p:nvPr/>
          </p:nvSpPr>
          <p:spPr bwMode="auto">
            <a:xfrm>
              <a:off x="1766888" y="143192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2" name="Freeform 922"/>
            <p:cNvSpPr>
              <a:spLocks noEditPoints="1"/>
            </p:cNvSpPr>
            <p:nvPr/>
          </p:nvSpPr>
          <p:spPr bwMode="auto">
            <a:xfrm>
              <a:off x="1758950" y="1423988"/>
              <a:ext cx="187325" cy="182563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3"/>
                    <a:pt x="209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3" name="Freeform 923"/>
            <p:cNvSpPr>
              <a:spLocks/>
            </p:cNvSpPr>
            <p:nvPr/>
          </p:nvSpPr>
          <p:spPr bwMode="auto">
            <a:xfrm>
              <a:off x="1790700" y="132080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4" name="Freeform 924"/>
            <p:cNvSpPr>
              <a:spLocks noEditPoints="1"/>
            </p:cNvSpPr>
            <p:nvPr/>
          </p:nvSpPr>
          <p:spPr bwMode="auto">
            <a:xfrm>
              <a:off x="1782763" y="1314450"/>
              <a:ext cx="187325" cy="179388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5" name="Freeform 925"/>
            <p:cNvSpPr>
              <a:spLocks/>
            </p:cNvSpPr>
            <p:nvPr/>
          </p:nvSpPr>
          <p:spPr bwMode="auto">
            <a:xfrm>
              <a:off x="1982788" y="14509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6" name="Freeform 926"/>
            <p:cNvSpPr>
              <a:spLocks noEditPoints="1"/>
            </p:cNvSpPr>
            <p:nvPr/>
          </p:nvSpPr>
          <p:spPr bwMode="auto">
            <a:xfrm>
              <a:off x="1976438" y="1443038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7" name="Freeform 927"/>
            <p:cNvSpPr>
              <a:spLocks/>
            </p:cNvSpPr>
            <p:nvPr/>
          </p:nvSpPr>
          <p:spPr bwMode="auto">
            <a:xfrm>
              <a:off x="1700213" y="511175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8" name="Freeform 928"/>
            <p:cNvSpPr>
              <a:spLocks noEditPoints="1"/>
            </p:cNvSpPr>
            <p:nvPr/>
          </p:nvSpPr>
          <p:spPr bwMode="auto">
            <a:xfrm>
              <a:off x="1692275" y="503238"/>
              <a:ext cx="187325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1"/>
                  </a:cubicBezTo>
                  <a:lnTo>
                    <a:pt x="111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9" name="Freeform 929"/>
            <p:cNvSpPr>
              <a:spLocks/>
            </p:cNvSpPr>
            <p:nvPr/>
          </p:nvSpPr>
          <p:spPr bwMode="auto">
            <a:xfrm>
              <a:off x="1674813" y="963613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0" name="Freeform 930"/>
            <p:cNvSpPr>
              <a:spLocks noEditPoints="1"/>
            </p:cNvSpPr>
            <p:nvPr/>
          </p:nvSpPr>
          <p:spPr bwMode="auto">
            <a:xfrm>
              <a:off x="1666875" y="95726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1" name="Freeform 931"/>
            <p:cNvSpPr>
              <a:spLocks/>
            </p:cNvSpPr>
            <p:nvPr/>
          </p:nvSpPr>
          <p:spPr bwMode="auto">
            <a:xfrm>
              <a:off x="1639888" y="863600"/>
              <a:ext cx="169863" cy="165100"/>
            </a:xfrm>
            <a:custGeom>
              <a:avLst/>
              <a:gdLst/>
              <a:ahLst/>
              <a:cxnLst>
                <a:cxn ang="0">
                  <a:pos x="53" y="104"/>
                </a:cxn>
                <a:cxn ang="0">
                  <a:pos x="0" y="52"/>
                </a:cxn>
                <a:cxn ang="0">
                  <a:pos x="53" y="0"/>
                </a:cxn>
                <a:cxn ang="0">
                  <a:pos x="107" y="52"/>
                </a:cxn>
                <a:cxn ang="0">
                  <a:pos x="53" y="104"/>
                </a:cxn>
              </a:cxnLst>
              <a:rect l="0" t="0" r="r" b="b"/>
              <a:pathLst>
                <a:path w="107" h="104">
                  <a:moveTo>
                    <a:pt x="53" y="104"/>
                  </a:moveTo>
                  <a:lnTo>
                    <a:pt x="0" y="52"/>
                  </a:lnTo>
                  <a:lnTo>
                    <a:pt x="53" y="0"/>
                  </a:lnTo>
                  <a:lnTo>
                    <a:pt x="107" y="52"/>
                  </a:lnTo>
                  <a:lnTo>
                    <a:pt x="53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2" name="Freeform 932"/>
            <p:cNvSpPr>
              <a:spLocks noEditPoints="1"/>
            </p:cNvSpPr>
            <p:nvPr/>
          </p:nvSpPr>
          <p:spPr bwMode="auto">
            <a:xfrm>
              <a:off x="1631950" y="855663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3" name="Freeform 933"/>
            <p:cNvSpPr>
              <a:spLocks/>
            </p:cNvSpPr>
            <p:nvPr/>
          </p:nvSpPr>
          <p:spPr bwMode="auto">
            <a:xfrm>
              <a:off x="1866900" y="8572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4" name="Freeform 934"/>
            <p:cNvSpPr>
              <a:spLocks noEditPoints="1"/>
            </p:cNvSpPr>
            <p:nvPr/>
          </p:nvSpPr>
          <p:spPr bwMode="auto">
            <a:xfrm>
              <a:off x="1858963" y="850900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5" name="Freeform 935"/>
            <p:cNvSpPr>
              <a:spLocks/>
            </p:cNvSpPr>
            <p:nvPr/>
          </p:nvSpPr>
          <p:spPr bwMode="auto">
            <a:xfrm>
              <a:off x="1570038" y="849313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6" name="Freeform 936"/>
            <p:cNvSpPr>
              <a:spLocks noEditPoints="1"/>
            </p:cNvSpPr>
            <p:nvPr/>
          </p:nvSpPr>
          <p:spPr bwMode="auto">
            <a:xfrm>
              <a:off x="1562100" y="841375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7" name="Freeform 937"/>
            <p:cNvSpPr>
              <a:spLocks/>
            </p:cNvSpPr>
            <p:nvPr/>
          </p:nvSpPr>
          <p:spPr bwMode="auto">
            <a:xfrm>
              <a:off x="1581150" y="908050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8" name="Freeform 938"/>
            <p:cNvSpPr>
              <a:spLocks noEditPoints="1"/>
            </p:cNvSpPr>
            <p:nvPr/>
          </p:nvSpPr>
          <p:spPr bwMode="auto">
            <a:xfrm>
              <a:off x="1573213" y="901700"/>
              <a:ext cx="185738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0" y="4"/>
                </a:cxn>
                <a:cxn ang="0">
                  <a:pos x="206" y="100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100"/>
                </a:cxn>
                <a:cxn ang="0">
                  <a:pos x="110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2" y="0"/>
                    <a:pt x="107" y="0"/>
                    <a:pt x="110" y="4"/>
                  </a:cubicBezTo>
                  <a:lnTo>
                    <a:pt x="206" y="100"/>
                  </a:lnTo>
                  <a:cubicBezTo>
                    <a:pt x="210" y="103"/>
                    <a:pt x="210" y="108"/>
                    <a:pt x="206" y="111"/>
                  </a:cubicBezTo>
                  <a:lnTo>
                    <a:pt x="110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100"/>
                  </a:lnTo>
                  <a:lnTo>
                    <a:pt x="110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9" name="Freeform 939"/>
            <p:cNvSpPr>
              <a:spLocks/>
            </p:cNvSpPr>
            <p:nvPr/>
          </p:nvSpPr>
          <p:spPr bwMode="auto">
            <a:xfrm>
              <a:off x="1741488" y="78422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0" name="Freeform 940"/>
            <p:cNvSpPr>
              <a:spLocks noEditPoints="1"/>
            </p:cNvSpPr>
            <p:nvPr/>
          </p:nvSpPr>
          <p:spPr bwMode="auto">
            <a:xfrm>
              <a:off x="1733550" y="776288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1" y="206"/>
                  </a:moveTo>
                  <a:cubicBezTo>
                    <a:pt x="108" y="210"/>
                    <a:pt x="103" y="210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1" name="Freeform 941"/>
            <p:cNvSpPr>
              <a:spLocks/>
            </p:cNvSpPr>
            <p:nvPr/>
          </p:nvSpPr>
          <p:spPr bwMode="auto">
            <a:xfrm>
              <a:off x="1566863" y="769938"/>
              <a:ext cx="169863" cy="166688"/>
            </a:xfrm>
            <a:custGeom>
              <a:avLst/>
              <a:gdLst/>
              <a:ahLst/>
              <a:cxnLst>
                <a:cxn ang="0">
                  <a:pos x="53" y="105"/>
                </a:cxn>
                <a:cxn ang="0">
                  <a:pos x="0" y="53"/>
                </a:cxn>
                <a:cxn ang="0">
                  <a:pos x="53" y="0"/>
                </a:cxn>
                <a:cxn ang="0">
                  <a:pos x="107" y="53"/>
                </a:cxn>
                <a:cxn ang="0">
                  <a:pos x="53" y="105"/>
                </a:cxn>
              </a:cxnLst>
              <a:rect l="0" t="0" r="r" b="b"/>
              <a:pathLst>
                <a:path w="107" h="105">
                  <a:moveTo>
                    <a:pt x="53" y="105"/>
                  </a:moveTo>
                  <a:lnTo>
                    <a:pt x="0" y="53"/>
                  </a:lnTo>
                  <a:lnTo>
                    <a:pt x="53" y="0"/>
                  </a:lnTo>
                  <a:lnTo>
                    <a:pt x="107" y="53"/>
                  </a:lnTo>
                  <a:lnTo>
                    <a:pt x="53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2" name="Freeform 942"/>
            <p:cNvSpPr>
              <a:spLocks noEditPoints="1"/>
            </p:cNvSpPr>
            <p:nvPr/>
          </p:nvSpPr>
          <p:spPr bwMode="auto">
            <a:xfrm>
              <a:off x="1558925" y="762000"/>
              <a:ext cx="185738" cy="180975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3" name="Freeform 943"/>
            <p:cNvSpPr>
              <a:spLocks/>
            </p:cNvSpPr>
            <p:nvPr/>
          </p:nvSpPr>
          <p:spPr bwMode="auto">
            <a:xfrm>
              <a:off x="1504950" y="742950"/>
              <a:ext cx="171450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8" y="52"/>
                </a:cxn>
                <a:cxn ang="0">
                  <a:pos x="54" y="104"/>
                </a:cxn>
              </a:cxnLst>
              <a:rect l="0" t="0" r="r" b="b"/>
              <a:pathLst>
                <a:path w="108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8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4" name="Freeform 944"/>
            <p:cNvSpPr>
              <a:spLocks noEditPoints="1"/>
            </p:cNvSpPr>
            <p:nvPr/>
          </p:nvSpPr>
          <p:spPr bwMode="auto">
            <a:xfrm>
              <a:off x="1497013" y="735013"/>
              <a:ext cx="187325" cy="180975"/>
            </a:xfrm>
            <a:custGeom>
              <a:avLst/>
              <a:gdLst/>
              <a:ahLst/>
              <a:cxnLst>
                <a:cxn ang="0">
                  <a:pos x="111" y="206"/>
                </a:cxn>
                <a:cxn ang="0">
                  <a:pos x="100" y="206"/>
                </a:cxn>
                <a:cxn ang="0">
                  <a:pos x="4" y="110"/>
                </a:cxn>
                <a:cxn ang="0">
                  <a:pos x="4" y="99"/>
                </a:cxn>
                <a:cxn ang="0">
                  <a:pos x="100" y="3"/>
                </a:cxn>
                <a:cxn ang="0">
                  <a:pos x="111" y="3"/>
                </a:cxn>
                <a:cxn ang="0">
                  <a:pos x="207" y="99"/>
                </a:cxn>
                <a:cxn ang="0">
                  <a:pos x="207" y="110"/>
                </a:cxn>
                <a:cxn ang="0">
                  <a:pos x="111" y="206"/>
                </a:cxn>
                <a:cxn ang="0">
                  <a:pos x="196" y="99"/>
                </a:cxn>
                <a:cxn ang="0">
                  <a:pos x="196" y="110"/>
                </a:cxn>
                <a:cxn ang="0">
                  <a:pos x="100" y="14"/>
                </a:cxn>
                <a:cxn ang="0">
                  <a:pos x="111" y="14"/>
                </a:cxn>
                <a:cxn ang="0">
                  <a:pos x="15" y="110"/>
                </a:cxn>
                <a:cxn ang="0">
                  <a:pos x="15" y="99"/>
                </a:cxn>
                <a:cxn ang="0">
                  <a:pos x="111" y="195"/>
                </a:cxn>
                <a:cxn ang="0">
                  <a:pos x="100" y="195"/>
                </a:cxn>
                <a:cxn ang="0">
                  <a:pos x="196" y="99"/>
                </a:cxn>
              </a:cxnLst>
              <a:rect l="0" t="0" r="r" b="b"/>
              <a:pathLst>
                <a:path w="210" h="209">
                  <a:moveTo>
                    <a:pt x="111" y="206"/>
                  </a:moveTo>
                  <a:cubicBezTo>
                    <a:pt x="108" y="209"/>
                    <a:pt x="103" y="209"/>
                    <a:pt x="100" y="206"/>
                  </a:cubicBezTo>
                  <a:lnTo>
                    <a:pt x="4" y="110"/>
                  </a:lnTo>
                  <a:cubicBezTo>
                    <a:pt x="0" y="107"/>
                    <a:pt x="0" y="102"/>
                    <a:pt x="4" y="99"/>
                  </a:cubicBezTo>
                  <a:lnTo>
                    <a:pt x="100" y="3"/>
                  </a:lnTo>
                  <a:cubicBezTo>
                    <a:pt x="103" y="0"/>
                    <a:pt x="108" y="0"/>
                    <a:pt x="111" y="3"/>
                  </a:cubicBezTo>
                  <a:lnTo>
                    <a:pt x="207" y="99"/>
                  </a:lnTo>
                  <a:cubicBezTo>
                    <a:pt x="210" y="102"/>
                    <a:pt x="210" y="107"/>
                    <a:pt x="207" y="110"/>
                  </a:cubicBezTo>
                  <a:lnTo>
                    <a:pt x="111" y="206"/>
                  </a:lnTo>
                  <a:close/>
                  <a:moveTo>
                    <a:pt x="196" y="99"/>
                  </a:moveTo>
                  <a:lnTo>
                    <a:pt x="196" y="110"/>
                  </a:lnTo>
                  <a:lnTo>
                    <a:pt x="100" y="14"/>
                  </a:lnTo>
                  <a:lnTo>
                    <a:pt x="111" y="14"/>
                  </a:lnTo>
                  <a:lnTo>
                    <a:pt x="15" y="110"/>
                  </a:lnTo>
                  <a:lnTo>
                    <a:pt x="15" y="99"/>
                  </a:lnTo>
                  <a:lnTo>
                    <a:pt x="111" y="195"/>
                  </a:lnTo>
                  <a:lnTo>
                    <a:pt x="100" y="195"/>
                  </a:lnTo>
                  <a:lnTo>
                    <a:pt x="196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5" name="Freeform 945"/>
            <p:cNvSpPr>
              <a:spLocks/>
            </p:cNvSpPr>
            <p:nvPr/>
          </p:nvSpPr>
          <p:spPr bwMode="auto">
            <a:xfrm>
              <a:off x="1787525" y="1066800"/>
              <a:ext cx="169863" cy="165100"/>
            </a:xfrm>
            <a:custGeom>
              <a:avLst/>
              <a:gdLst/>
              <a:ahLst/>
              <a:cxnLst>
                <a:cxn ang="0">
                  <a:pos x="54" y="104"/>
                </a:cxn>
                <a:cxn ang="0">
                  <a:pos x="0" y="52"/>
                </a:cxn>
                <a:cxn ang="0">
                  <a:pos x="54" y="0"/>
                </a:cxn>
                <a:cxn ang="0">
                  <a:pos x="107" y="52"/>
                </a:cxn>
                <a:cxn ang="0">
                  <a:pos x="54" y="104"/>
                </a:cxn>
              </a:cxnLst>
              <a:rect l="0" t="0" r="r" b="b"/>
              <a:pathLst>
                <a:path w="107" h="104">
                  <a:moveTo>
                    <a:pt x="54" y="104"/>
                  </a:moveTo>
                  <a:lnTo>
                    <a:pt x="0" y="52"/>
                  </a:lnTo>
                  <a:lnTo>
                    <a:pt x="54" y="0"/>
                  </a:lnTo>
                  <a:lnTo>
                    <a:pt x="107" y="52"/>
                  </a:lnTo>
                  <a:lnTo>
                    <a:pt x="54" y="10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6" name="Freeform 946"/>
            <p:cNvSpPr>
              <a:spLocks noEditPoints="1"/>
            </p:cNvSpPr>
            <p:nvPr/>
          </p:nvSpPr>
          <p:spPr bwMode="auto">
            <a:xfrm>
              <a:off x="1779588" y="1058863"/>
              <a:ext cx="185738" cy="180975"/>
            </a:xfrm>
            <a:custGeom>
              <a:avLst/>
              <a:gdLst/>
              <a:ahLst/>
              <a:cxnLst>
                <a:cxn ang="0">
                  <a:pos x="111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100"/>
                </a:cxn>
                <a:cxn ang="0">
                  <a:pos x="99" y="4"/>
                </a:cxn>
                <a:cxn ang="0">
                  <a:pos x="111" y="4"/>
                </a:cxn>
                <a:cxn ang="0">
                  <a:pos x="207" y="100"/>
                </a:cxn>
                <a:cxn ang="0">
                  <a:pos x="207" y="111"/>
                </a:cxn>
                <a:cxn ang="0">
                  <a:pos x="111" y="207"/>
                </a:cxn>
                <a:cxn ang="0">
                  <a:pos x="195" y="100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1" y="15"/>
                </a:cxn>
                <a:cxn ang="0">
                  <a:pos x="15" y="111"/>
                </a:cxn>
                <a:cxn ang="0">
                  <a:pos x="15" y="100"/>
                </a:cxn>
                <a:cxn ang="0">
                  <a:pos x="111" y="196"/>
                </a:cxn>
                <a:cxn ang="0">
                  <a:pos x="99" y="196"/>
                </a:cxn>
                <a:cxn ang="0">
                  <a:pos x="195" y="100"/>
                </a:cxn>
              </a:cxnLst>
              <a:rect l="0" t="0" r="r" b="b"/>
              <a:pathLst>
                <a:path w="210" h="210">
                  <a:moveTo>
                    <a:pt x="111" y="207"/>
                  </a:moveTo>
                  <a:cubicBezTo>
                    <a:pt x="108" y="210"/>
                    <a:pt x="103" y="210"/>
                    <a:pt x="99" y="207"/>
                  </a:cubicBezTo>
                  <a:lnTo>
                    <a:pt x="3" y="111"/>
                  </a:lnTo>
                  <a:cubicBezTo>
                    <a:pt x="0" y="108"/>
                    <a:pt x="0" y="103"/>
                    <a:pt x="3" y="100"/>
                  </a:cubicBezTo>
                  <a:lnTo>
                    <a:pt x="99" y="4"/>
                  </a:lnTo>
                  <a:cubicBezTo>
                    <a:pt x="103" y="0"/>
                    <a:pt x="108" y="0"/>
                    <a:pt x="111" y="4"/>
                  </a:cubicBezTo>
                  <a:lnTo>
                    <a:pt x="207" y="100"/>
                  </a:lnTo>
                  <a:cubicBezTo>
                    <a:pt x="210" y="103"/>
                    <a:pt x="210" y="108"/>
                    <a:pt x="207" y="111"/>
                  </a:cubicBezTo>
                  <a:lnTo>
                    <a:pt x="111" y="207"/>
                  </a:lnTo>
                  <a:close/>
                  <a:moveTo>
                    <a:pt x="195" y="100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1" y="15"/>
                  </a:lnTo>
                  <a:lnTo>
                    <a:pt x="15" y="111"/>
                  </a:lnTo>
                  <a:lnTo>
                    <a:pt x="15" y="100"/>
                  </a:lnTo>
                  <a:lnTo>
                    <a:pt x="111" y="196"/>
                  </a:lnTo>
                  <a:lnTo>
                    <a:pt x="99" y="196"/>
                  </a:lnTo>
                  <a:lnTo>
                    <a:pt x="195" y="100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7" name="Freeform 947"/>
            <p:cNvSpPr>
              <a:spLocks/>
            </p:cNvSpPr>
            <p:nvPr/>
          </p:nvSpPr>
          <p:spPr bwMode="auto">
            <a:xfrm>
              <a:off x="1817688" y="917575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8" name="Freeform 948"/>
            <p:cNvSpPr>
              <a:spLocks noEditPoints="1"/>
            </p:cNvSpPr>
            <p:nvPr/>
          </p:nvSpPr>
          <p:spPr bwMode="auto">
            <a:xfrm>
              <a:off x="1809750" y="911225"/>
              <a:ext cx="187325" cy="180975"/>
            </a:xfrm>
            <a:custGeom>
              <a:avLst/>
              <a:gdLst/>
              <a:ahLst/>
              <a:cxnLst>
                <a:cxn ang="0">
                  <a:pos x="110" y="207"/>
                </a:cxn>
                <a:cxn ang="0">
                  <a:pos x="99" y="207"/>
                </a:cxn>
                <a:cxn ang="0">
                  <a:pos x="3" y="111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1"/>
                </a:cxn>
                <a:cxn ang="0">
                  <a:pos x="110" y="207"/>
                </a:cxn>
                <a:cxn ang="0">
                  <a:pos x="195" y="99"/>
                </a:cxn>
                <a:cxn ang="0">
                  <a:pos x="195" y="111"/>
                </a:cxn>
                <a:cxn ang="0">
                  <a:pos x="99" y="15"/>
                </a:cxn>
                <a:cxn ang="0">
                  <a:pos x="110" y="15"/>
                </a:cxn>
                <a:cxn ang="0">
                  <a:pos x="14" y="111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10" h="210">
                  <a:moveTo>
                    <a:pt x="110" y="207"/>
                  </a:moveTo>
                  <a:cubicBezTo>
                    <a:pt x="107" y="210"/>
                    <a:pt x="102" y="210"/>
                    <a:pt x="99" y="207"/>
                  </a:cubicBezTo>
                  <a:lnTo>
                    <a:pt x="3" y="111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10" y="102"/>
                    <a:pt x="210" y="107"/>
                    <a:pt x="206" y="111"/>
                  </a:cubicBezTo>
                  <a:lnTo>
                    <a:pt x="110" y="207"/>
                  </a:lnTo>
                  <a:close/>
                  <a:moveTo>
                    <a:pt x="195" y="99"/>
                  </a:moveTo>
                  <a:lnTo>
                    <a:pt x="195" y="111"/>
                  </a:lnTo>
                  <a:lnTo>
                    <a:pt x="99" y="15"/>
                  </a:lnTo>
                  <a:lnTo>
                    <a:pt x="110" y="15"/>
                  </a:lnTo>
                  <a:lnTo>
                    <a:pt x="14" y="111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9" name="Freeform 949"/>
            <p:cNvSpPr>
              <a:spLocks/>
            </p:cNvSpPr>
            <p:nvPr/>
          </p:nvSpPr>
          <p:spPr bwMode="auto">
            <a:xfrm>
              <a:off x="1482725" y="755650"/>
              <a:ext cx="171450" cy="166688"/>
            </a:xfrm>
            <a:custGeom>
              <a:avLst/>
              <a:gdLst/>
              <a:ahLst/>
              <a:cxnLst>
                <a:cxn ang="0">
                  <a:pos x="54" y="105"/>
                </a:cxn>
                <a:cxn ang="0">
                  <a:pos x="0" y="53"/>
                </a:cxn>
                <a:cxn ang="0">
                  <a:pos x="54" y="0"/>
                </a:cxn>
                <a:cxn ang="0">
                  <a:pos x="108" y="53"/>
                </a:cxn>
                <a:cxn ang="0">
                  <a:pos x="54" y="105"/>
                </a:cxn>
              </a:cxnLst>
              <a:rect l="0" t="0" r="r" b="b"/>
              <a:pathLst>
                <a:path w="108" h="105">
                  <a:moveTo>
                    <a:pt x="54" y="105"/>
                  </a:moveTo>
                  <a:lnTo>
                    <a:pt x="0" y="53"/>
                  </a:lnTo>
                  <a:lnTo>
                    <a:pt x="54" y="0"/>
                  </a:lnTo>
                  <a:lnTo>
                    <a:pt x="108" y="53"/>
                  </a:lnTo>
                  <a:lnTo>
                    <a:pt x="54" y="10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0" name="Freeform 950"/>
            <p:cNvSpPr>
              <a:spLocks noEditPoints="1"/>
            </p:cNvSpPr>
            <p:nvPr/>
          </p:nvSpPr>
          <p:spPr bwMode="auto">
            <a:xfrm>
              <a:off x="1474788" y="749300"/>
              <a:ext cx="185738" cy="179388"/>
            </a:xfrm>
            <a:custGeom>
              <a:avLst/>
              <a:gdLst/>
              <a:ahLst/>
              <a:cxnLst>
                <a:cxn ang="0">
                  <a:pos x="110" y="206"/>
                </a:cxn>
                <a:cxn ang="0">
                  <a:pos x="99" y="206"/>
                </a:cxn>
                <a:cxn ang="0">
                  <a:pos x="3" y="110"/>
                </a:cxn>
                <a:cxn ang="0">
                  <a:pos x="3" y="99"/>
                </a:cxn>
                <a:cxn ang="0">
                  <a:pos x="99" y="3"/>
                </a:cxn>
                <a:cxn ang="0">
                  <a:pos x="110" y="3"/>
                </a:cxn>
                <a:cxn ang="0">
                  <a:pos x="206" y="99"/>
                </a:cxn>
                <a:cxn ang="0">
                  <a:pos x="206" y="110"/>
                </a:cxn>
                <a:cxn ang="0">
                  <a:pos x="110" y="206"/>
                </a:cxn>
                <a:cxn ang="0">
                  <a:pos x="195" y="99"/>
                </a:cxn>
                <a:cxn ang="0">
                  <a:pos x="195" y="110"/>
                </a:cxn>
                <a:cxn ang="0">
                  <a:pos x="99" y="14"/>
                </a:cxn>
                <a:cxn ang="0">
                  <a:pos x="110" y="14"/>
                </a:cxn>
                <a:cxn ang="0">
                  <a:pos x="14" y="110"/>
                </a:cxn>
                <a:cxn ang="0">
                  <a:pos x="14" y="99"/>
                </a:cxn>
                <a:cxn ang="0">
                  <a:pos x="110" y="195"/>
                </a:cxn>
                <a:cxn ang="0">
                  <a:pos x="99" y="195"/>
                </a:cxn>
                <a:cxn ang="0">
                  <a:pos x="195" y="99"/>
                </a:cxn>
              </a:cxnLst>
              <a:rect l="0" t="0" r="r" b="b"/>
              <a:pathLst>
                <a:path w="209" h="209">
                  <a:moveTo>
                    <a:pt x="110" y="206"/>
                  </a:moveTo>
                  <a:cubicBezTo>
                    <a:pt x="107" y="209"/>
                    <a:pt x="102" y="209"/>
                    <a:pt x="99" y="206"/>
                  </a:cubicBezTo>
                  <a:lnTo>
                    <a:pt x="3" y="110"/>
                  </a:lnTo>
                  <a:cubicBezTo>
                    <a:pt x="0" y="107"/>
                    <a:pt x="0" y="102"/>
                    <a:pt x="3" y="99"/>
                  </a:cubicBezTo>
                  <a:lnTo>
                    <a:pt x="99" y="3"/>
                  </a:lnTo>
                  <a:cubicBezTo>
                    <a:pt x="102" y="0"/>
                    <a:pt x="107" y="0"/>
                    <a:pt x="110" y="3"/>
                  </a:cubicBezTo>
                  <a:lnTo>
                    <a:pt x="206" y="99"/>
                  </a:lnTo>
                  <a:cubicBezTo>
                    <a:pt x="209" y="102"/>
                    <a:pt x="209" y="107"/>
                    <a:pt x="206" y="110"/>
                  </a:cubicBezTo>
                  <a:lnTo>
                    <a:pt x="110" y="206"/>
                  </a:lnTo>
                  <a:close/>
                  <a:moveTo>
                    <a:pt x="195" y="99"/>
                  </a:moveTo>
                  <a:lnTo>
                    <a:pt x="195" y="110"/>
                  </a:lnTo>
                  <a:lnTo>
                    <a:pt x="99" y="14"/>
                  </a:lnTo>
                  <a:lnTo>
                    <a:pt x="110" y="14"/>
                  </a:lnTo>
                  <a:lnTo>
                    <a:pt x="14" y="110"/>
                  </a:lnTo>
                  <a:lnTo>
                    <a:pt x="14" y="99"/>
                  </a:lnTo>
                  <a:lnTo>
                    <a:pt x="110" y="195"/>
                  </a:lnTo>
                  <a:lnTo>
                    <a:pt x="99" y="195"/>
                  </a:lnTo>
                  <a:lnTo>
                    <a:pt x="195" y="99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2637" name="Connettore 1 2636"/>
          <p:cNvCxnSpPr/>
          <p:nvPr/>
        </p:nvCxnSpPr>
        <p:spPr>
          <a:xfrm>
            <a:off x="1391920" y="528320"/>
            <a:ext cx="873443" cy="2448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8" name="Connettore 1 2637"/>
          <p:cNvCxnSpPr/>
          <p:nvPr/>
        </p:nvCxnSpPr>
        <p:spPr>
          <a:xfrm>
            <a:off x="2265363" y="2997200"/>
            <a:ext cx="2824797" cy="2519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2" name="Connettore 1 2641"/>
          <p:cNvCxnSpPr/>
          <p:nvPr/>
        </p:nvCxnSpPr>
        <p:spPr>
          <a:xfrm>
            <a:off x="1615440" y="436880"/>
            <a:ext cx="6705600" cy="3667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32" name="Ovale 2631"/>
          <p:cNvSpPr/>
          <p:nvPr/>
        </p:nvSpPr>
        <p:spPr>
          <a:xfrm>
            <a:off x="4469149" y="4850663"/>
            <a:ext cx="1266315" cy="1201274"/>
          </a:xfrm>
          <a:prstGeom prst="ellipse">
            <a:avLst/>
          </a:prstGeom>
          <a:solidFill>
            <a:srgbClr val="FF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</a:t>
            </a:r>
            <a:endParaRPr lang="en-GB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3" name="Ovale 2632"/>
          <p:cNvSpPr/>
          <p:nvPr/>
        </p:nvSpPr>
        <p:spPr>
          <a:xfrm>
            <a:off x="7658655" y="3529360"/>
            <a:ext cx="1288104" cy="1224135"/>
          </a:xfrm>
          <a:prstGeom prst="ellipse">
            <a:avLst/>
          </a:prstGeom>
          <a:solidFill>
            <a:srgbClr val="FF00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EMII</a:t>
            </a:r>
            <a:endParaRPr lang="en-GB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41" name="Gruppo 2640"/>
          <p:cNvGrpSpPr/>
          <p:nvPr/>
        </p:nvGrpSpPr>
        <p:grpSpPr>
          <a:xfrm>
            <a:off x="5218387" y="351046"/>
            <a:ext cx="3294993" cy="1934955"/>
            <a:chOff x="5112114" y="335280"/>
            <a:chExt cx="3385606" cy="1934955"/>
          </a:xfrm>
        </p:grpSpPr>
        <p:sp>
          <p:nvSpPr>
            <p:cNvPr id="2636" name="Rettangolo 2635"/>
            <p:cNvSpPr/>
            <p:nvPr/>
          </p:nvSpPr>
          <p:spPr>
            <a:xfrm>
              <a:off x="5112115" y="335280"/>
              <a:ext cx="3381645" cy="19349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libri" pitchFamily="34" charset="0"/>
              </a:endParaRPr>
            </a:p>
          </p:txBody>
        </p:sp>
        <p:sp>
          <p:nvSpPr>
            <p:cNvPr id="2639" name="CasellaDiTesto 2638"/>
            <p:cNvSpPr txBox="1"/>
            <p:nvPr/>
          </p:nvSpPr>
          <p:spPr>
            <a:xfrm>
              <a:off x="5112114" y="405973"/>
              <a:ext cx="33856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latin typeface="Calibri" pitchFamily="34" charset="0"/>
                </a:rPr>
                <a:t>More than half of OIB plot in the same isotopic field of MORB.</a:t>
              </a:r>
              <a:endParaRPr lang="en-GB" sz="2800" b="1" dirty="0">
                <a:latin typeface="Calibri" pitchFamily="34" charset="0"/>
              </a:endParaRPr>
            </a:p>
          </p:txBody>
        </p:sp>
      </p:grpSp>
      <p:sp>
        <p:nvSpPr>
          <p:cNvPr id="2643" name="CasellaDiTesto 2642"/>
          <p:cNvSpPr txBox="1"/>
          <p:nvPr/>
        </p:nvSpPr>
        <p:spPr>
          <a:xfrm>
            <a:off x="1511819" y="3786572"/>
            <a:ext cx="929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Calibri" pitchFamily="34" charset="0"/>
              </a:rPr>
              <a:t>ChUR</a:t>
            </a:r>
            <a:endParaRPr lang="en-GB" b="1" i="1" dirty="0">
              <a:latin typeface="Calibri" pitchFamily="34" charset="0"/>
            </a:endParaRPr>
          </a:p>
        </p:txBody>
      </p:sp>
      <p:sp>
        <p:nvSpPr>
          <p:cNvPr id="2645" name="Stella a 5 punte 2644"/>
          <p:cNvSpPr/>
          <p:nvPr/>
        </p:nvSpPr>
        <p:spPr>
          <a:xfrm>
            <a:off x="4236720" y="3669792"/>
            <a:ext cx="360000" cy="360000"/>
          </a:xfrm>
          <a:prstGeom prst="star5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47" name="CasellaDiTesto 2646"/>
          <p:cNvSpPr txBox="1"/>
          <p:nvPr/>
        </p:nvSpPr>
        <p:spPr>
          <a:xfrm>
            <a:off x="3153102" y="399396"/>
            <a:ext cx="1297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FOcal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ZOne</a:t>
            </a:r>
            <a:endParaRPr lang="it-IT" sz="2800" b="1" dirty="0"/>
          </a:p>
        </p:txBody>
      </p:sp>
      <p:sp>
        <p:nvSpPr>
          <p:cNvPr id="2648" name="CasellaDiTesto 2647"/>
          <p:cNvSpPr txBox="1"/>
          <p:nvPr/>
        </p:nvSpPr>
        <p:spPr>
          <a:xfrm rot="16200000">
            <a:off x="4185367" y="1152207"/>
            <a:ext cx="835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latin typeface="Calibri" pitchFamily="34" charset="0"/>
              </a:rPr>
              <a:t>BSE</a:t>
            </a:r>
            <a:endParaRPr lang="en-GB" b="1" i="1" dirty="0">
              <a:latin typeface="Calibri" pitchFamily="34" charset="0"/>
            </a:endParaRPr>
          </a:p>
        </p:txBody>
      </p:sp>
      <p:grpSp>
        <p:nvGrpSpPr>
          <p:cNvPr id="2649" name="Gruppo 2648"/>
          <p:cNvGrpSpPr/>
          <p:nvPr/>
        </p:nvGrpSpPr>
        <p:grpSpPr>
          <a:xfrm>
            <a:off x="1538620" y="4208344"/>
            <a:ext cx="2351133" cy="461665"/>
            <a:chOff x="1550884" y="4318000"/>
            <a:chExt cx="2351133" cy="461665"/>
          </a:xfrm>
        </p:grpSpPr>
        <p:sp>
          <p:nvSpPr>
            <p:cNvPr id="2650" name="Rettangolo 2649"/>
            <p:cNvSpPr/>
            <p:nvPr/>
          </p:nvSpPr>
          <p:spPr>
            <a:xfrm rot="2765361">
              <a:off x="1550884" y="4472119"/>
              <a:ext cx="180000" cy="180000"/>
            </a:xfrm>
            <a:prstGeom prst="rec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51" name="CasellaDiTesto 2650"/>
            <p:cNvSpPr txBox="1"/>
            <p:nvPr/>
          </p:nvSpPr>
          <p:spPr>
            <a:xfrm>
              <a:off x="1699170" y="4318000"/>
              <a:ext cx="220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Atlantic MORB</a:t>
              </a:r>
              <a:endParaRPr lang="it-IT" dirty="0"/>
            </a:p>
          </p:txBody>
        </p:sp>
      </p:grpSp>
      <p:grpSp>
        <p:nvGrpSpPr>
          <p:cNvPr id="2652" name="Gruppo 2651"/>
          <p:cNvGrpSpPr/>
          <p:nvPr/>
        </p:nvGrpSpPr>
        <p:grpSpPr>
          <a:xfrm>
            <a:off x="1538620" y="4604584"/>
            <a:ext cx="2181215" cy="461665"/>
            <a:chOff x="1550884" y="4318000"/>
            <a:chExt cx="2181215" cy="461665"/>
          </a:xfrm>
        </p:grpSpPr>
        <p:sp>
          <p:nvSpPr>
            <p:cNvPr id="2653" name="Rettangolo 2652"/>
            <p:cNvSpPr/>
            <p:nvPr/>
          </p:nvSpPr>
          <p:spPr>
            <a:xfrm rot="2765361">
              <a:off x="1550884" y="4472119"/>
              <a:ext cx="180000" cy="1800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54" name="CasellaDiTesto 2653"/>
            <p:cNvSpPr txBox="1"/>
            <p:nvPr/>
          </p:nvSpPr>
          <p:spPr>
            <a:xfrm>
              <a:off x="1699170" y="4318000"/>
              <a:ext cx="2032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Indian</a:t>
              </a:r>
              <a:r>
                <a:rPr lang="it-IT" dirty="0" smtClean="0"/>
                <a:t> MORB</a:t>
              </a:r>
              <a:endParaRPr lang="it-IT" dirty="0"/>
            </a:p>
          </p:txBody>
        </p:sp>
      </p:grpSp>
      <p:grpSp>
        <p:nvGrpSpPr>
          <p:cNvPr id="2655" name="Gruppo 2654"/>
          <p:cNvGrpSpPr/>
          <p:nvPr/>
        </p:nvGrpSpPr>
        <p:grpSpPr>
          <a:xfrm>
            <a:off x="1538620" y="5011291"/>
            <a:ext cx="2248541" cy="461665"/>
            <a:chOff x="1550884" y="4318000"/>
            <a:chExt cx="2248541" cy="461665"/>
          </a:xfrm>
        </p:grpSpPr>
        <p:sp>
          <p:nvSpPr>
            <p:cNvPr id="2656" name="Rettangolo 2655"/>
            <p:cNvSpPr/>
            <p:nvPr/>
          </p:nvSpPr>
          <p:spPr>
            <a:xfrm rot="2765361">
              <a:off x="1550884" y="4472119"/>
              <a:ext cx="180000" cy="1800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57" name="CasellaDiTesto 2656"/>
            <p:cNvSpPr txBox="1"/>
            <p:nvPr/>
          </p:nvSpPr>
          <p:spPr>
            <a:xfrm>
              <a:off x="1699170" y="4318000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/>
                <a:t>Pacific</a:t>
              </a:r>
              <a:r>
                <a:rPr lang="it-IT" dirty="0" smtClean="0"/>
                <a:t> MORB</a:t>
              </a:r>
              <a:endParaRPr lang="it-IT" dirty="0"/>
            </a:p>
          </p:txBody>
        </p:sp>
      </p:grpSp>
      <p:sp>
        <p:nvSpPr>
          <p:cNvPr id="2658" name="CasellaDiTesto 2657"/>
          <p:cNvSpPr txBox="1"/>
          <p:nvPr/>
        </p:nvSpPr>
        <p:spPr>
          <a:xfrm>
            <a:off x="1387963" y="3230994"/>
            <a:ext cx="177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itchFamily="34" charset="0"/>
              </a:rPr>
              <a:t>St. Helena,</a:t>
            </a:r>
          </a:p>
          <a:p>
            <a:r>
              <a:rPr lang="en-GB" sz="1800" b="1" i="1" dirty="0" smtClean="0">
                <a:latin typeface="Calibri" pitchFamily="34" charset="0"/>
              </a:rPr>
              <a:t>Cook-Austral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59" name="CasellaDiTesto 2658"/>
          <p:cNvSpPr txBox="1"/>
          <p:nvPr/>
        </p:nvSpPr>
        <p:spPr>
          <a:xfrm>
            <a:off x="2034953" y="306872"/>
            <a:ext cx="12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latin typeface="Calibri" pitchFamily="34" charset="0"/>
              </a:rPr>
              <a:t>Madeira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60" name="CasellaDiTesto 2659"/>
          <p:cNvSpPr txBox="1"/>
          <p:nvPr/>
        </p:nvSpPr>
        <p:spPr>
          <a:xfrm>
            <a:off x="5700661" y="5139618"/>
            <a:ext cx="2319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i="1" dirty="0" smtClean="0">
                <a:latin typeface="Calibri" pitchFamily="34" charset="0"/>
              </a:rPr>
              <a:t>Pitcairn, Walvis Ridge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61" name="CasellaDiTesto 2660"/>
          <p:cNvSpPr txBox="1"/>
          <p:nvPr/>
        </p:nvSpPr>
        <p:spPr>
          <a:xfrm>
            <a:off x="6747641" y="2816498"/>
            <a:ext cx="180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b="1" i="1" dirty="0" smtClean="0">
                <a:latin typeface="Calibri" pitchFamily="34" charset="0"/>
              </a:rPr>
              <a:t>Samoa, </a:t>
            </a:r>
          </a:p>
          <a:p>
            <a:pPr algn="r"/>
            <a:r>
              <a:rPr lang="en-GB" sz="1800" b="1" i="1" dirty="0" smtClean="0">
                <a:latin typeface="Calibri" pitchFamily="34" charset="0"/>
              </a:rPr>
              <a:t>Society Islands</a:t>
            </a:r>
            <a:endParaRPr lang="en-GB" sz="1800" b="1" i="1" dirty="0">
              <a:latin typeface="Calibri" pitchFamily="34" charset="0"/>
            </a:endParaRPr>
          </a:p>
        </p:txBody>
      </p:sp>
      <p:sp>
        <p:nvSpPr>
          <p:cNvPr id="2644" name="Ovale 2643"/>
          <p:cNvSpPr/>
          <p:nvPr/>
        </p:nvSpPr>
        <p:spPr>
          <a:xfrm>
            <a:off x="726502" y="-142240"/>
            <a:ext cx="1400290" cy="1137920"/>
          </a:xfrm>
          <a:prstGeom prst="ellipse">
            <a:avLst/>
          </a:prstGeom>
          <a:solidFill>
            <a:srgbClr val="00FFFF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solidFill>
                  <a:schemeClr val="tx2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DMM</a:t>
            </a:r>
            <a:endParaRPr lang="it-IT" sz="2400" dirty="0">
              <a:solidFill>
                <a:schemeClr val="tx2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46" name="Ovale 2645"/>
          <p:cNvSpPr/>
          <p:nvPr/>
        </p:nvSpPr>
        <p:spPr>
          <a:xfrm>
            <a:off x="1477901" y="2487802"/>
            <a:ext cx="1440161" cy="1087121"/>
          </a:xfrm>
          <a:prstGeom prst="ellipse">
            <a:avLst/>
          </a:prstGeom>
          <a:solidFill>
            <a:srgbClr val="FF33CC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HIMU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" name="Ovale 2661"/>
          <p:cNvSpPr/>
          <p:nvPr/>
        </p:nvSpPr>
        <p:spPr>
          <a:xfrm>
            <a:off x="1982906" y="1659585"/>
            <a:ext cx="1512000" cy="1332000"/>
          </a:xfrm>
          <a:prstGeom prst="ellipse">
            <a:avLst/>
          </a:prstGeom>
          <a:solidFill>
            <a:srgbClr val="00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" name="CasellaDiTesto 2662"/>
          <p:cNvSpPr txBox="1"/>
          <p:nvPr/>
        </p:nvSpPr>
        <p:spPr>
          <a:xfrm>
            <a:off x="2281129" y="2136676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FOZO</a:t>
            </a:r>
            <a:endParaRPr lang="it-IT" sz="2000" b="1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141894" y="867124"/>
            <a:ext cx="3846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7C80"/>
                </a:solidFill>
              </a:rPr>
              <a:t>HIMU</a:t>
            </a:r>
            <a:endParaRPr lang="en-GB" sz="4000" b="1" dirty="0" smtClean="0">
              <a:solidFill>
                <a:srgbClr val="FF7C80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(St. Helena, Cook-Austral)</a:t>
            </a:r>
          </a:p>
          <a:p>
            <a:r>
              <a:rPr lang="en-GB" sz="4800" b="1" dirty="0" smtClean="0">
                <a:solidFill>
                  <a:srgbClr val="FFFF00"/>
                </a:solidFill>
              </a:rPr>
              <a:t>EMI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(Pitcairn, Walvis Ridge)</a:t>
            </a:r>
          </a:p>
          <a:p>
            <a:r>
              <a:rPr lang="en-GB" sz="4800" b="1" dirty="0" smtClean="0">
                <a:solidFill>
                  <a:srgbClr val="FF0000"/>
                </a:solidFill>
              </a:rPr>
              <a:t>EMII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(Samoa, Society Islands)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1894" y="4477465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00B0F0"/>
                </a:solidFill>
              </a:rPr>
              <a:t>DMM</a:t>
            </a:r>
            <a:endParaRPr lang="en-GB" sz="4800" b="1" dirty="0">
              <a:solidFill>
                <a:srgbClr val="00B0F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815253" y="1308538"/>
            <a:ext cx="5265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“Mantle plumes can be divided into several genera, EMI, EMII and HIMU...”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15253" y="4256698"/>
            <a:ext cx="5265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Hypothetical composition of the Upper Mantle.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1" y="94596"/>
            <a:ext cx="9142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C000"/>
                </a:solidFill>
              </a:rPr>
              <a:t>Classical geochemical approach:</a:t>
            </a:r>
            <a:endParaRPr lang="en-GB" sz="4000" b="1" dirty="0">
              <a:solidFill>
                <a:srgbClr val="FFC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84179" y="3468403"/>
            <a:ext cx="5596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chemeClr val="bg1"/>
                </a:solidFill>
              </a:rPr>
              <a:t>(White, 2015, </a:t>
            </a:r>
            <a:r>
              <a:rPr lang="en-GB" sz="2000" i="1" dirty="0" err="1" smtClean="0">
                <a:solidFill>
                  <a:schemeClr val="bg1"/>
                </a:solidFill>
              </a:rPr>
              <a:t>Geochem</a:t>
            </a:r>
            <a:r>
              <a:rPr lang="en-GB" sz="2000" i="1" dirty="0" smtClean="0">
                <a:solidFill>
                  <a:schemeClr val="bg1"/>
                </a:solidFill>
              </a:rPr>
              <a:t>. </a:t>
            </a:r>
            <a:r>
              <a:rPr lang="en-GB" sz="2000" i="1" dirty="0" err="1" smtClean="0">
                <a:solidFill>
                  <a:schemeClr val="bg1"/>
                </a:solidFill>
              </a:rPr>
              <a:t>Perspect</a:t>
            </a:r>
            <a:r>
              <a:rPr lang="en-GB" sz="2000" i="1" dirty="0" smtClean="0">
                <a:solidFill>
                  <a:schemeClr val="bg1"/>
                </a:solidFill>
              </a:rPr>
              <a:t>., 4, 95-251)</a:t>
            </a:r>
            <a:endParaRPr lang="en-GB" sz="36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815253" y="1308538"/>
            <a:ext cx="5265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“Mantle plumes can be divided into several genera, EMI, EMII and HIMU...”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484179" y="3468403"/>
            <a:ext cx="5596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chemeClr val="bg1"/>
                </a:solidFill>
              </a:rPr>
              <a:t>(White, 2015, </a:t>
            </a:r>
            <a:r>
              <a:rPr lang="en-GB" sz="2000" i="1" dirty="0" err="1" smtClean="0">
                <a:solidFill>
                  <a:schemeClr val="bg1"/>
                </a:solidFill>
              </a:rPr>
              <a:t>Geochem</a:t>
            </a:r>
            <a:r>
              <a:rPr lang="en-GB" sz="2000" i="1" dirty="0" smtClean="0">
                <a:solidFill>
                  <a:schemeClr val="bg1"/>
                </a:solidFill>
              </a:rPr>
              <a:t>. </a:t>
            </a:r>
            <a:r>
              <a:rPr lang="en-GB" sz="2000" i="1" dirty="0" err="1" smtClean="0">
                <a:solidFill>
                  <a:schemeClr val="bg1"/>
                </a:solidFill>
              </a:rPr>
              <a:t>Perspect</a:t>
            </a:r>
            <a:r>
              <a:rPr lang="en-GB" sz="2000" i="1" dirty="0" smtClean="0">
                <a:solidFill>
                  <a:schemeClr val="bg1"/>
                </a:solidFill>
              </a:rPr>
              <a:t>., 4, 95-251)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89131" y="1098320"/>
            <a:ext cx="5453281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2000" i="1" dirty="0" smtClean="0">
              <a:solidFill>
                <a:schemeClr val="bg1"/>
              </a:solidFill>
            </a:endParaRPr>
          </a:p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The most extreme OIB isotopic compositions,  but also extremely rare.</a:t>
            </a:r>
            <a:endParaRPr lang="en-GB" sz="1200" i="1" dirty="0" smtClean="0">
              <a:solidFill>
                <a:schemeClr val="bg1"/>
              </a:solidFill>
            </a:endParaRPr>
          </a:p>
          <a:p>
            <a:pPr algn="ctr"/>
            <a:endParaRPr lang="en-GB" sz="1200" i="1" dirty="0" smtClean="0">
              <a:solidFill>
                <a:schemeClr val="bg1"/>
              </a:solidFill>
            </a:endParaRPr>
          </a:p>
          <a:p>
            <a:pPr algn="ctr"/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815253" y="4256698"/>
            <a:ext cx="5265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Hypothetical composition of the Upper Mantle.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46786" y="4282970"/>
            <a:ext cx="529562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Not the most common isotopic composition.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130566" y="5591503"/>
            <a:ext cx="501184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err="1" smtClean="0">
                <a:solidFill>
                  <a:srgbClr val="00FF00"/>
                </a:solidFill>
              </a:rPr>
              <a:t>PRE</a:t>
            </a:r>
            <a:r>
              <a:rPr lang="en-GB" sz="3600" i="1" dirty="0" err="1" smtClean="0">
                <a:solidFill>
                  <a:schemeClr val="bg1"/>
                </a:solidFill>
              </a:rPr>
              <a:t>valent</a:t>
            </a:r>
            <a:r>
              <a:rPr lang="en-GB" sz="3600" i="1" dirty="0" smtClean="0">
                <a:solidFill>
                  <a:schemeClr val="bg1"/>
                </a:solidFill>
              </a:rPr>
              <a:t> </a:t>
            </a:r>
            <a:r>
              <a:rPr lang="en-GB" sz="3600" i="1" dirty="0" err="1" smtClean="0">
                <a:solidFill>
                  <a:srgbClr val="00FF00"/>
                </a:solidFill>
              </a:rPr>
              <a:t>MA</a:t>
            </a:r>
            <a:r>
              <a:rPr lang="en-GB" sz="3600" i="1" dirty="0" err="1" smtClean="0">
                <a:solidFill>
                  <a:schemeClr val="bg1"/>
                </a:solidFill>
              </a:rPr>
              <a:t>ntle</a:t>
            </a:r>
            <a:r>
              <a:rPr lang="en-GB" sz="3600" i="1" dirty="0" smtClean="0">
                <a:solidFill>
                  <a:schemeClr val="bg1"/>
                </a:solidFill>
              </a:rPr>
              <a:t> composition.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41894" y="4477465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00B0F0"/>
                </a:solidFill>
              </a:rPr>
              <a:t>DMM</a:t>
            </a:r>
            <a:endParaRPr lang="en-GB" sz="4800" b="1" dirty="0">
              <a:solidFill>
                <a:srgbClr val="00B0F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1" y="94596"/>
            <a:ext cx="9142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C000"/>
                </a:solidFill>
              </a:rPr>
              <a:t>Classical geochemical approach:</a:t>
            </a:r>
            <a:endParaRPr lang="en-GB" sz="4000" b="1" dirty="0">
              <a:solidFill>
                <a:srgbClr val="FFC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41894" y="5770238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00FF00"/>
                </a:solidFill>
              </a:rPr>
              <a:t>FOZO</a:t>
            </a:r>
            <a:endParaRPr lang="en-GB" sz="4800" b="1" dirty="0">
              <a:solidFill>
                <a:srgbClr val="00FF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41894" y="867124"/>
            <a:ext cx="3846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7C80"/>
                </a:solidFill>
              </a:rPr>
              <a:t>HIMU</a:t>
            </a:r>
            <a:endParaRPr lang="en-GB" sz="4000" b="1" dirty="0" smtClean="0">
              <a:solidFill>
                <a:srgbClr val="FF7C80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(St. Helena, Cook-Austral)</a:t>
            </a:r>
          </a:p>
          <a:p>
            <a:r>
              <a:rPr lang="en-GB" sz="4800" b="1" dirty="0" smtClean="0">
                <a:solidFill>
                  <a:srgbClr val="FFFF00"/>
                </a:solidFill>
              </a:rPr>
              <a:t>EMI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(Pitcairn, Walvis Ridge)</a:t>
            </a:r>
          </a:p>
          <a:p>
            <a:r>
              <a:rPr lang="en-GB" sz="4800" b="1" dirty="0" smtClean="0">
                <a:solidFill>
                  <a:srgbClr val="FF0000"/>
                </a:solidFill>
              </a:rPr>
              <a:t>EMII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(Samoa, Society Islands)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92" name="Picture 8" descr="Risultati immagini per the dark side of the m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144"/>
            <a:ext cx="9144000" cy="6104730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97693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chemeClr val="bg1"/>
                </a:solidFill>
                <a:latin typeface="Calibri" pitchFamily="34" charset="0"/>
              </a:rPr>
              <a:t>Attention Plumers:</a:t>
            </a:r>
            <a:endParaRPr lang="en-GB" sz="6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7" name="Gruppo 17"/>
          <p:cNvGrpSpPr>
            <a:grpSpLocks/>
          </p:cNvGrpSpPr>
          <p:nvPr/>
        </p:nvGrpSpPr>
        <p:grpSpPr bwMode="auto">
          <a:xfrm>
            <a:off x="2531692" y="1286174"/>
            <a:ext cx="4086000" cy="3852000"/>
            <a:chOff x="2145920" y="498196"/>
            <a:chExt cx="4208526" cy="3775617"/>
          </a:xfrm>
        </p:grpSpPr>
        <p:sp>
          <p:nvSpPr>
            <p:cNvPr id="8" name="Estrazione 7"/>
            <p:cNvSpPr>
              <a:spLocks noChangeArrowheads="1"/>
            </p:cNvSpPr>
            <p:nvPr/>
          </p:nvSpPr>
          <p:spPr bwMode="auto">
            <a:xfrm>
              <a:off x="2145920" y="498196"/>
              <a:ext cx="4208526" cy="3498287"/>
            </a:xfrm>
            <a:prstGeom prst="flowChartExtract">
              <a:avLst/>
            </a:prstGeom>
            <a:solidFill>
              <a:schemeClr val="bg1"/>
            </a:solidFill>
            <a:ln w="203200">
              <a:solidFill>
                <a:srgbClr val="FF0000"/>
              </a:solidFill>
              <a:miter lim="800000"/>
              <a:headEnd/>
              <a:tailEnd/>
            </a:ln>
            <a:effectLst>
              <a:outerShdw blurRad="139700" dist="38100" dir="2700000" sx="102000" sy="102000" algn="tl" rotWithShape="0">
                <a:prstClr val="black">
                  <a:alpha val="38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71450" h="165100"/>
              <a:bevelB w="69850" h="101600"/>
            </a:sp3d>
          </p:spPr>
          <p:txBody>
            <a:bodyPr anchor="ctr"/>
            <a:lstStyle/>
            <a:p>
              <a:pPr algn="ctr">
                <a:defRPr/>
              </a:pPr>
              <a:endParaRPr lang="it-IT" sz="18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CasellaDiTesto 14"/>
            <p:cNvSpPr txBox="1">
              <a:spLocks noChangeArrowheads="1"/>
            </p:cNvSpPr>
            <p:nvPr/>
          </p:nvSpPr>
          <p:spPr bwMode="auto">
            <a:xfrm>
              <a:off x="3117341" y="540612"/>
              <a:ext cx="2290789" cy="373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morning" dir="t"/>
            </a:scene3d>
            <a:sp3d prstMaterial="plastic">
              <a:bevelT/>
            </a:sp3d>
          </p:spPr>
          <p:txBody>
            <a:bodyPr>
              <a:spAutoFit/>
            </a:bodyPr>
            <a:lstStyle/>
            <a:p>
              <a:pPr algn="ctr"/>
              <a:r>
                <a:rPr lang="en-US" sz="23900" dirty="0">
                  <a:latin typeface="Arial Rounded MT Bold" pitchFamily="34" charset="0"/>
                </a:rPr>
                <a:t>!</a:t>
              </a:r>
              <a:endParaRPr lang="it-IT" sz="23900" dirty="0">
                <a:latin typeface="Arial Rounded MT Bold" pitchFamily="34" charset="0"/>
              </a:endParaRPr>
            </a:p>
          </p:txBody>
        </p:sp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51000" y="4953443"/>
            <a:ext cx="5842000" cy="159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5800"/>
              </a:lnSpc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This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an </a:t>
            </a:r>
            <a:endParaRPr lang="en-US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 algn="ctr">
              <a:lnSpc>
                <a:spcPts val="5800"/>
              </a:lnSpc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Anti-Plume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Talk!</a:t>
            </a:r>
            <a:endParaRPr lang="it-IT" sz="6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4130566" y="5591503"/>
            <a:ext cx="501184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err="1" smtClean="0">
                <a:solidFill>
                  <a:srgbClr val="00FF00"/>
                </a:solidFill>
              </a:rPr>
              <a:t>PRE</a:t>
            </a:r>
            <a:r>
              <a:rPr lang="en-GB" sz="3600" i="1" dirty="0" err="1" smtClean="0">
                <a:solidFill>
                  <a:schemeClr val="bg1"/>
                </a:solidFill>
              </a:rPr>
              <a:t>valent</a:t>
            </a:r>
            <a:r>
              <a:rPr lang="en-GB" sz="3600" i="1" dirty="0" smtClean="0">
                <a:solidFill>
                  <a:schemeClr val="bg1"/>
                </a:solidFill>
              </a:rPr>
              <a:t> </a:t>
            </a:r>
            <a:r>
              <a:rPr lang="en-GB" sz="3600" i="1" dirty="0" err="1" smtClean="0">
                <a:solidFill>
                  <a:srgbClr val="00FF00"/>
                </a:solidFill>
              </a:rPr>
              <a:t>MA</a:t>
            </a:r>
            <a:r>
              <a:rPr lang="en-GB" sz="3600" i="1" dirty="0" err="1" smtClean="0">
                <a:solidFill>
                  <a:schemeClr val="bg1"/>
                </a:solidFill>
              </a:rPr>
              <a:t>ntle</a:t>
            </a:r>
            <a:r>
              <a:rPr lang="en-GB" sz="3600" i="1" dirty="0" smtClean="0">
                <a:solidFill>
                  <a:schemeClr val="bg1"/>
                </a:solidFill>
              </a:rPr>
              <a:t> composition.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46786" y="5525302"/>
            <a:ext cx="529562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rgbClr val="FFFF00"/>
                </a:solidFill>
              </a:rPr>
              <a:t>Common in oceanic and continental mid-plate.</a:t>
            </a:r>
            <a:endParaRPr lang="en-GB" sz="3600" i="1" dirty="0">
              <a:solidFill>
                <a:srgbClr val="FFFF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689131" y="1098320"/>
            <a:ext cx="5453281" cy="280076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2000" i="1" dirty="0" smtClean="0">
              <a:solidFill>
                <a:schemeClr val="bg1"/>
              </a:solidFill>
            </a:endParaRPr>
          </a:p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The most extreme OIB isotopic compositions,  but also extremely rare.</a:t>
            </a:r>
            <a:endParaRPr lang="en-GB" sz="1200" i="1" dirty="0" smtClean="0">
              <a:solidFill>
                <a:schemeClr val="bg1"/>
              </a:solidFill>
            </a:endParaRPr>
          </a:p>
          <a:p>
            <a:pPr algn="ctr"/>
            <a:endParaRPr lang="en-GB" sz="1200" i="1" dirty="0" smtClean="0">
              <a:solidFill>
                <a:schemeClr val="bg1"/>
              </a:solidFill>
            </a:endParaRPr>
          </a:p>
          <a:p>
            <a:pPr algn="ctr"/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862551" y="725196"/>
            <a:ext cx="5218395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St. Helena: Poorest score            </a:t>
            </a:r>
            <a:r>
              <a:rPr lang="en-GB" sz="2000" dirty="0" smtClean="0">
                <a:solidFill>
                  <a:srgbClr val="FFFF00"/>
                </a:solidFill>
              </a:rPr>
              <a:t>(very low </a:t>
            </a:r>
            <a:r>
              <a:rPr lang="en-GB" sz="2000" baseline="30000" dirty="0" smtClean="0">
                <a:solidFill>
                  <a:srgbClr val="FFFF00"/>
                </a:solidFill>
              </a:rPr>
              <a:t>3</a:t>
            </a:r>
            <a:r>
              <a:rPr lang="en-GB" sz="2000" dirty="0" smtClean="0">
                <a:solidFill>
                  <a:srgbClr val="FFFF00"/>
                </a:solidFill>
              </a:rPr>
              <a:t>He/</a:t>
            </a:r>
            <a:r>
              <a:rPr lang="en-GB" sz="2000" baseline="30000" dirty="0" smtClean="0">
                <a:solidFill>
                  <a:srgbClr val="FFFF00"/>
                </a:solidFill>
              </a:rPr>
              <a:t>4</a:t>
            </a:r>
            <a:r>
              <a:rPr lang="en-GB" sz="2000" dirty="0" smtClean="0">
                <a:solidFill>
                  <a:srgbClr val="FFFF00"/>
                </a:solidFill>
              </a:rPr>
              <a:t>He)</a:t>
            </a:r>
          </a:p>
          <a:p>
            <a:pPr algn="ctr"/>
            <a:endParaRPr lang="en-GB" sz="2000" dirty="0" smtClean="0">
              <a:solidFill>
                <a:srgbClr val="FFFF00"/>
              </a:solidFill>
            </a:endParaRPr>
          </a:p>
          <a:p>
            <a:pPr algn="ctr"/>
            <a:endParaRPr lang="en-GB" dirty="0" smtClean="0">
              <a:solidFill>
                <a:srgbClr val="FFFF00"/>
              </a:solidFill>
            </a:endParaRPr>
          </a:p>
          <a:p>
            <a:pPr algn="ctr"/>
            <a:endParaRPr lang="en-GB" dirty="0" smtClean="0">
              <a:solidFill>
                <a:srgbClr val="FFFF00"/>
              </a:solidFill>
            </a:endParaRPr>
          </a:p>
          <a:p>
            <a:pPr algn="ctr"/>
            <a:endParaRPr lang="en-GB" dirty="0" smtClean="0">
              <a:solidFill>
                <a:srgbClr val="FFFF00"/>
              </a:solidFill>
            </a:endParaRPr>
          </a:p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862551" y="4288230"/>
            <a:ext cx="5265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chemeClr val="bg1"/>
                </a:solidFill>
              </a:rPr>
              <a:t>Not the most common isotopic composition.</a:t>
            </a:r>
            <a:endParaRPr lang="en-GB" sz="3600" i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46786" y="4282970"/>
            <a:ext cx="5295627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 smtClean="0">
                <a:solidFill>
                  <a:srgbClr val="FFFF00"/>
                </a:solidFill>
              </a:rPr>
              <a:t>Fundamental ingredient in the OIB recipe too.</a:t>
            </a:r>
            <a:endParaRPr lang="en-GB" sz="3600" i="1" dirty="0">
              <a:solidFill>
                <a:srgbClr val="FFFF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-1" y="94596"/>
            <a:ext cx="9142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C000"/>
                </a:solidFill>
              </a:rPr>
              <a:t>Classical geochemical approach:</a:t>
            </a:r>
            <a:endParaRPr lang="en-GB" sz="4000" b="1" dirty="0">
              <a:solidFill>
                <a:srgbClr val="FFC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62551" y="1403109"/>
            <a:ext cx="5218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Cook-Austral: No age track         </a:t>
            </a:r>
            <a:r>
              <a:rPr lang="en-GB" sz="2000" dirty="0" smtClean="0">
                <a:solidFill>
                  <a:srgbClr val="FFFF00"/>
                </a:solidFill>
              </a:rPr>
              <a:t>(small scale </a:t>
            </a:r>
            <a:r>
              <a:rPr lang="en-GB" sz="2000" dirty="0" err="1" smtClean="0">
                <a:solidFill>
                  <a:srgbClr val="FFFF00"/>
                </a:solidFill>
              </a:rPr>
              <a:t>subcontinental</a:t>
            </a:r>
            <a:r>
              <a:rPr lang="en-GB" sz="2000" dirty="0" smtClean="0">
                <a:solidFill>
                  <a:srgbClr val="FFFF00"/>
                </a:solidFill>
              </a:rPr>
              <a:t> Convection)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62551" y="2333279"/>
            <a:ext cx="5218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Pitcairn: Isotopic composition very far away from primitive mantle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862551" y="3279210"/>
            <a:ext cx="5218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Society: Isotopic composition very close to subducted sediments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1894" y="4477465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00B0F0"/>
                </a:solidFill>
              </a:rPr>
              <a:t>DMM</a:t>
            </a:r>
            <a:endParaRPr lang="en-GB" sz="4800" b="1" dirty="0">
              <a:solidFill>
                <a:srgbClr val="00B0F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41894" y="5770238"/>
            <a:ext cx="24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00FF00"/>
                </a:solidFill>
              </a:rPr>
              <a:t>FOZO</a:t>
            </a:r>
            <a:endParaRPr lang="en-GB" sz="4800" b="1" dirty="0">
              <a:solidFill>
                <a:srgbClr val="00FF00"/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41894" y="867124"/>
            <a:ext cx="38467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7C80"/>
                </a:solidFill>
              </a:rPr>
              <a:t>HIMU</a:t>
            </a:r>
            <a:endParaRPr lang="en-GB" sz="4000" b="1" dirty="0" smtClean="0">
              <a:solidFill>
                <a:srgbClr val="FF7C80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(St. Helena, Cook-Austral)</a:t>
            </a:r>
          </a:p>
          <a:p>
            <a:r>
              <a:rPr lang="en-GB" sz="4800" b="1" dirty="0" smtClean="0">
                <a:solidFill>
                  <a:srgbClr val="FFFF00"/>
                </a:solidFill>
              </a:rPr>
              <a:t>EMI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(Pitcairn, Walvis Ridge)</a:t>
            </a:r>
          </a:p>
          <a:p>
            <a:r>
              <a:rPr lang="en-GB" sz="4800" b="1" dirty="0" smtClean="0">
                <a:solidFill>
                  <a:srgbClr val="FF0000"/>
                </a:solidFill>
              </a:rPr>
              <a:t>EMII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(Samoa, Society Islands)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8" grpId="0" animBg="1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3"/>
          <p:cNvGrpSpPr>
            <a:grpSpLocks/>
          </p:cNvGrpSpPr>
          <p:nvPr/>
        </p:nvGrpSpPr>
        <p:grpSpPr bwMode="auto">
          <a:xfrm>
            <a:off x="0" y="1473200"/>
            <a:ext cx="9144000" cy="5384800"/>
            <a:chOff x="0" y="1473200"/>
            <a:chExt cx="9144000" cy="5384800"/>
          </a:xfrm>
        </p:grpSpPr>
        <p:pic>
          <p:nvPicPr>
            <p:cNvPr id="17426" name="Picture 4"/>
            <p:cNvPicPr>
              <a:picLocks noChangeAspect="1" noChangeArrowheads="1"/>
            </p:cNvPicPr>
            <p:nvPr/>
          </p:nvPicPr>
          <p:blipFill>
            <a:blip r:embed="rId4"/>
            <a:srcRect l="12286" t="9656" r="15495" b="8102"/>
            <a:stretch>
              <a:fillRect/>
            </a:stretch>
          </p:blipFill>
          <p:spPr bwMode="auto">
            <a:xfrm>
              <a:off x="0" y="1473200"/>
              <a:ext cx="9144000" cy="538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7" name="CasellaDiTesto 14"/>
            <p:cNvSpPr txBox="1">
              <a:spLocks noChangeArrowheads="1"/>
            </p:cNvSpPr>
            <p:nvPr/>
          </p:nvSpPr>
          <p:spPr bwMode="auto">
            <a:xfrm>
              <a:off x="1465545" y="3772919"/>
              <a:ext cx="33244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smtClean="0">
                  <a:latin typeface="Calibri" pitchFamily="34" charset="0"/>
                </a:rPr>
                <a:t>From: White (2010), Ann. Rev. Earth Planet. Sci., 38, 133-160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286000" y="4500563"/>
              <a:ext cx="1046163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6643688" y="4500563"/>
              <a:ext cx="1046162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7430" name="CasellaDiTesto 19"/>
            <p:cNvSpPr txBox="1">
              <a:spLocks noChangeArrowheads="1"/>
            </p:cNvSpPr>
            <p:nvPr/>
          </p:nvSpPr>
          <p:spPr bwMode="auto">
            <a:xfrm>
              <a:off x="6215074" y="4459612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aseline="30000" smtClean="0">
                  <a:latin typeface="Calibri" pitchFamily="34" charset="0"/>
                </a:rPr>
                <a:t>208</a:t>
              </a:r>
              <a:r>
                <a:rPr lang="en-GB" smtClean="0">
                  <a:latin typeface="Calibri" pitchFamily="34" charset="0"/>
                </a:rPr>
                <a:t>Pb/</a:t>
              </a:r>
              <a:r>
                <a:rPr lang="en-GB" baseline="30000" smtClean="0">
                  <a:latin typeface="Calibri" pitchFamily="34" charset="0"/>
                </a:rPr>
                <a:t>204</a:t>
              </a:r>
              <a:r>
                <a:rPr lang="en-GB" smtClean="0">
                  <a:latin typeface="Calibri" pitchFamily="34" charset="0"/>
                </a:rPr>
                <a:t>Pb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 rot="16200000">
              <a:off x="-380207" y="2809082"/>
              <a:ext cx="1046163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7432" name="CasellaDiTesto 21"/>
            <p:cNvSpPr txBox="1">
              <a:spLocks noChangeArrowheads="1"/>
            </p:cNvSpPr>
            <p:nvPr/>
          </p:nvSpPr>
          <p:spPr bwMode="auto">
            <a:xfrm>
              <a:off x="1886470" y="4459612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aseline="30000" smtClean="0">
                  <a:latin typeface="Calibri" pitchFamily="34" charset="0"/>
                </a:rPr>
                <a:t>206</a:t>
              </a:r>
              <a:r>
                <a:rPr lang="en-GB" smtClean="0">
                  <a:latin typeface="Calibri" pitchFamily="34" charset="0"/>
                </a:rPr>
                <a:t>Pb/</a:t>
              </a:r>
              <a:r>
                <a:rPr lang="en-GB" baseline="30000" smtClean="0">
                  <a:latin typeface="Calibri" pitchFamily="34" charset="0"/>
                </a:rPr>
                <a:t>204</a:t>
              </a:r>
              <a:r>
                <a:rPr lang="en-GB" smtClean="0">
                  <a:latin typeface="Calibri" pitchFamily="34" charset="0"/>
                </a:rPr>
                <a:t>Pb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7433" name="CasellaDiTesto 22"/>
            <p:cNvSpPr txBox="1">
              <a:spLocks noChangeArrowheads="1"/>
            </p:cNvSpPr>
            <p:nvPr/>
          </p:nvSpPr>
          <p:spPr bwMode="auto">
            <a:xfrm rot="16200000">
              <a:off x="-555704" y="2972226"/>
              <a:ext cx="16498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aseline="30000" smtClean="0">
                  <a:latin typeface="Calibri" pitchFamily="34" charset="0"/>
                </a:rPr>
                <a:t>143</a:t>
              </a:r>
              <a:r>
                <a:rPr lang="en-GB" smtClean="0">
                  <a:latin typeface="Calibri" pitchFamily="34" charset="0"/>
                </a:rPr>
                <a:t>Nd/</a:t>
              </a:r>
              <a:r>
                <a:rPr lang="en-GB" baseline="30000" smtClean="0">
                  <a:latin typeface="Calibri" pitchFamily="34" charset="0"/>
                </a:rPr>
                <a:t>144</a:t>
              </a:r>
              <a:r>
                <a:rPr lang="en-GB" smtClean="0">
                  <a:latin typeface="Calibri" pitchFamily="34" charset="0"/>
                </a:rPr>
                <a:t>Nd</a:t>
              </a:r>
              <a:endParaRPr lang="en-GB">
                <a:latin typeface="Calibri" pitchFamily="34" charset="0"/>
              </a:endParaRPr>
            </a:p>
          </p:txBody>
        </p:sp>
      </p:grp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60448"/>
            <a:ext cx="91440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Also from Pb isotopes, the mantle sources of several OIB types are not much different from MORB sources.</a:t>
            </a:r>
            <a:endParaRPr lang="en-GB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966788" y="1768475"/>
            <a:ext cx="1330325" cy="1027113"/>
          </a:xfrm>
          <a:custGeom>
            <a:avLst/>
            <a:gdLst>
              <a:gd name="T0" fmla="*/ 228174 w 1331564"/>
              <a:gd name="T1" fmla="*/ 152042 h 1028324"/>
              <a:gd name="T2" fmla="*/ 69974 w 1331564"/>
              <a:gd name="T3" fmla="*/ 352736 h 1028324"/>
              <a:gd name="T4" fmla="*/ 57804 w 1331564"/>
              <a:gd name="T5" fmla="*/ 608165 h 1028324"/>
              <a:gd name="T6" fmla="*/ 416799 w 1331564"/>
              <a:gd name="T7" fmla="*/ 863595 h 1028324"/>
              <a:gd name="T8" fmla="*/ 972423 w 1331564"/>
              <a:gd name="T9" fmla="*/ 1025903 h 1028324"/>
              <a:gd name="T10" fmla="*/ 1265199 w 1331564"/>
              <a:gd name="T11" fmla="*/ 942656 h 1028324"/>
              <a:gd name="T12" fmla="*/ 1299075 w 1331564"/>
              <a:gd name="T13" fmla="*/ 644655 h 1028324"/>
              <a:gd name="T14" fmla="*/ 1153043 w 1331564"/>
              <a:gd name="T15" fmla="*/ 377062 h 1028324"/>
              <a:gd name="T16" fmla="*/ 897487 w 1331564"/>
              <a:gd name="T17" fmla="*/ 182450 h 1028324"/>
              <a:gd name="T18" fmla="*/ 495900 w 1331564"/>
              <a:gd name="T19" fmla="*/ 24326 h 1028324"/>
              <a:gd name="T20" fmla="*/ 331614 w 1331564"/>
              <a:gd name="T21" fmla="*/ 36490 h 1028324"/>
              <a:gd name="T22" fmla="*/ 228174 w 1331564"/>
              <a:gd name="T23" fmla="*/ 152042 h 10283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31564" h="1028324">
                <a:moveTo>
                  <a:pt x="228600" y="152400"/>
                </a:moveTo>
                <a:cubicBezTo>
                  <a:pt x="184912" y="205232"/>
                  <a:pt x="98552" y="277368"/>
                  <a:pt x="70104" y="353568"/>
                </a:cubicBezTo>
                <a:cubicBezTo>
                  <a:pt x="41656" y="429768"/>
                  <a:pt x="0" y="524256"/>
                  <a:pt x="57912" y="609600"/>
                </a:cubicBezTo>
                <a:cubicBezTo>
                  <a:pt x="115824" y="694944"/>
                  <a:pt x="264855" y="795845"/>
                  <a:pt x="417576" y="865632"/>
                </a:cubicBezTo>
                <a:cubicBezTo>
                  <a:pt x="570297" y="935419"/>
                  <a:pt x="832573" y="1015116"/>
                  <a:pt x="974236" y="1028324"/>
                </a:cubicBezTo>
                <a:lnTo>
                  <a:pt x="1267556" y="944880"/>
                </a:lnTo>
                <a:cubicBezTo>
                  <a:pt x="1331564" y="890016"/>
                  <a:pt x="1320223" y="740664"/>
                  <a:pt x="1301496" y="646176"/>
                </a:cubicBezTo>
                <a:cubicBezTo>
                  <a:pt x="1282769" y="551688"/>
                  <a:pt x="1222248" y="455168"/>
                  <a:pt x="1155192" y="377952"/>
                </a:cubicBezTo>
                <a:cubicBezTo>
                  <a:pt x="1088136" y="300736"/>
                  <a:pt x="1008888" y="241808"/>
                  <a:pt x="899160" y="182880"/>
                </a:cubicBezTo>
                <a:cubicBezTo>
                  <a:pt x="789432" y="123952"/>
                  <a:pt x="591312" y="48768"/>
                  <a:pt x="496824" y="24384"/>
                </a:cubicBezTo>
                <a:cubicBezTo>
                  <a:pt x="402336" y="0"/>
                  <a:pt x="376936" y="17272"/>
                  <a:pt x="332232" y="36576"/>
                </a:cubicBezTo>
                <a:cubicBezTo>
                  <a:pt x="287528" y="55880"/>
                  <a:pt x="272288" y="99568"/>
                  <a:pt x="228600" y="152400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>
            <a:off x="5094288" y="1738313"/>
            <a:ext cx="1595437" cy="1068387"/>
          </a:xfrm>
          <a:custGeom>
            <a:avLst/>
            <a:gdLst>
              <a:gd name="T0" fmla="*/ 69028 w 1596136"/>
              <a:gd name="T1" fmla="*/ 41622 h 1068832"/>
              <a:gd name="T2" fmla="*/ 8120 w 1596136"/>
              <a:gd name="T3" fmla="*/ 291350 h 1068832"/>
              <a:gd name="T4" fmla="*/ 117752 w 1596136"/>
              <a:gd name="T5" fmla="*/ 650714 h 1068832"/>
              <a:gd name="T6" fmla="*/ 489284 w 1596136"/>
              <a:gd name="T7" fmla="*/ 876078 h 1068832"/>
              <a:gd name="T8" fmla="*/ 1177528 w 1596136"/>
              <a:gd name="T9" fmla="*/ 1058806 h 1068832"/>
              <a:gd name="T10" fmla="*/ 1542968 w 1596136"/>
              <a:gd name="T11" fmla="*/ 930896 h 1068832"/>
              <a:gd name="T12" fmla="*/ 1488152 w 1596136"/>
              <a:gd name="T13" fmla="*/ 687260 h 1068832"/>
              <a:gd name="T14" fmla="*/ 1268888 w 1596136"/>
              <a:gd name="T15" fmla="*/ 443622 h 1068832"/>
              <a:gd name="T16" fmla="*/ 757272 w 1596136"/>
              <a:gd name="T17" fmla="*/ 175622 h 1068832"/>
              <a:gd name="T18" fmla="*/ 379652 w 1596136"/>
              <a:gd name="T19" fmla="*/ 102530 h 1068832"/>
              <a:gd name="T20" fmla="*/ 221294 w 1596136"/>
              <a:gd name="T21" fmla="*/ 41622 h 1068832"/>
              <a:gd name="T22" fmla="*/ 69028 w 1596136"/>
              <a:gd name="T23" fmla="*/ 41622 h 10688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96136" h="1068832">
                <a:moveTo>
                  <a:pt x="69088" y="41656"/>
                </a:moveTo>
                <a:cubicBezTo>
                  <a:pt x="33528" y="83312"/>
                  <a:pt x="0" y="189992"/>
                  <a:pt x="8128" y="291592"/>
                </a:cubicBezTo>
                <a:cubicBezTo>
                  <a:pt x="16256" y="393192"/>
                  <a:pt x="37592" y="553720"/>
                  <a:pt x="117856" y="651256"/>
                </a:cubicBezTo>
                <a:cubicBezTo>
                  <a:pt x="198120" y="748792"/>
                  <a:pt x="312928" y="808736"/>
                  <a:pt x="489712" y="876808"/>
                </a:cubicBezTo>
                <a:cubicBezTo>
                  <a:pt x="666496" y="944880"/>
                  <a:pt x="1002792" y="1050544"/>
                  <a:pt x="1178560" y="1059688"/>
                </a:cubicBezTo>
                <a:cubicBezTo>
                  <a:pt x="1354328" y="1068832"/>
                  <a:pt x="1492504" y="993648"/>
                  <a:pt x="1544320" y="931672"/>
                </a:cubicBezTo>
                <a:cubicBezTo>
                  <a:pt x="1596136" y="869696"/>
                  <a:pt x="1535176" y="769112"/>
                  <a:pt x="1489456" y="687832"/>
                </a:cubicBezTo>
                <a:cubicBezTo>
                  <a:pt x="1443736" y="606552"/>
                  <a:pt x="1391920" y="529336"/>
                  <a:pt x="1270000" y="443992"/>
                </a:cubicBezTo>
                <a:cubicBezTo>
                  <a:pt x="1148080" y="358648"/>
                  <a:pt x="906272" y="232664"/>
                  <a:pt x="757936" y="175768"/>
                </a:cubicBezTo>
                <a:cubicBezTo>
                  <a:pt x="609600" y="118872"/>
                  <a:pt x="469392" y="124968"/>
                  <a:pt x="379984" y="102616"/>
                </a:cubicBezTo>
                <a:cubicBezTo>
                  <a:pt x="290576" y="80264"/>
                  <a:pt x="274320" y="50800"/>
                  <a:pt x="221488" y="41656"/>
                </a:cubicBezTo>
                <a:cubicBezTo>
                  <a:pt x="168656" y="32512"/>
                  <a:pt x="104648" y="0"/>
                  <a:pt x="69088" y="41656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928813" y="1643063"/>
            <a:ext cx="984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en-GB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6072188" y="1643063"/>
            <a:ext cx="984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en-GB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Rettangolo arrotondato 15"/>
          <p:cNvSpPr>
            <a:spLocks noChangeArrowheads="1"/>
          </p:cNvSpPr>
          <p:nvPr/>
        </p:nvSpPr>
        <p:spPr bwMode="auto">
          <a:xfrm>
            <a:off x="666750" y="4929188"/>
            <a:ext cx="1857375" cy="15001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17" name="Rettangolo arrotondato 16"/>
          <p:cNvSpPr>
            <a:spLocks noChangeArrowheads="1"/>
          </p:cNvSpPr>
          <p:nvPr/>
        </p:nvSpPr>
        <p:spPr bwMode="auto">
          <a:xfrm>
            <a:off x="787400" y="5046663"/>
            <a:ext cx="1608138" cy="254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5" name="Rettangolo arrotondato 24"/>
          <p:cNvSpPr>
            <a:spLocks noChangeArrowheads="1"/>
          </p:cNvSpPr>
          <p:nvPr/>
        </p:nvSpPr>
        <p:spPr bwMode="auto">
          <a:xfrm>
            <a:off x="619125" y="4857750"/>
            <a:ext cx="8429625" cy="16430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 rot="-5400000">
            <a:off x="-195100" y="5362208"/>
            <a:ext cx="10823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 smtClean="0">
                <a:latin typeface="Calibri" pitchFamily="34" charset="0"/>
              </a:rPr>
              <a:t>OIB</a:t>
            </a:r>
            <a:endParaRPr lang="en-GB" sz="4800">
              <a:latin typeface="Calibri" pitchFamily="34" charset="0"/>
            </a:endParaRPr>
          </a:p>
        </p:txBody>
      </p:sp>
      <p:sp>
        <p:nvSpPr>
          <p:cNvPr id="27" name="Freccia a destra 26"/>
          <p:cNvSpPr>
            <a:spLocks noChangeArrowheads="1"/>
          </p:cNvSpPr>
          <p:nvPr/>
        </p:nvSpPr>
        <p:spPr bwMode="auto">
          <a:xfrm>
            <a:off x="1998663" y="6515100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8" name="Freccia a destra 27"/>
          <p:cNvSpPr>
            <a:spLocks noChangeArrowheads="1"/>
          </p:cNvSpPr>
          <p:nvPr/>
        </p:nvSpPr>
        <p:spPr bwMode="auto">
          <a:xfrm rot="10800000">
            <a:off x="4929188" y="6537325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9" name="Rettangolo arrotondato 28"/>
          <p:cNvSpPr>
            <a:spLocks noChangeArrowheads="1"/>
          </p:cNvSpPr>
          <p:nvPr/>
        </p:nvSpPr>
        <p:spPr bwMode="auto">
          <a:xfrm>
            <a:off x="2714625" y="6548438"/>
            <a:ext cx="2214563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720975" y="6426200"/>
            <a:ext cx="3635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+</a:t>
            </a:r>
            <a:endParaRPr lang="en-GB" b="1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" name="Freccia a destra 31"/>
          <p:cNvSpPr>
            <a:spLocks noChangeArrowheads="1"/>
          </p:cNvSpPr>
          <p:nvPr/>
        </p:nvSpPr>
        <p:spPr bwMode="auto">
          <a:xfrm rot="10800000">
            <a:off x="1674813" y="5541963"/>
            <a:ext cx="468312" cy="214312"/>
          </a:xfrm>
          <a:prstGeom prst="rightArrow">
            <a:avLst>
              <a:gd name="adj1" fmla="val 50000"/>
              <a:gd name="adj2" fmla="val 499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592763" y="2025650"/>
            <a:ext cx="36353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+</a:t>
            </a:r>
            <a:endParaRPr lang="en-GB" b="1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6" name="Figura a mano libera 35"/>
          <p:cNvSpPr/>
          <p:nvPr/>
        </p:nvSpPr>
        <p:spPr>
          <a:xfrm>
            <a:off x="6576060" y="1988820"/>
            <a:ext cx="982980" cy="320040"/>
          </a:xfrm>
          <a:custGeom>
            <a:avLst/>
            <a:gdLst>
              <a:gd name="connsiteX0" fmla="*/ 0 w 617220"/>
              <a:gd name="connsiteY0" fmla="*/ 281940 h 281940"/>
              <a:gd name="connsiteX1" fmla="*/ 220980 w 617220"/>
              <a:gd name="connsiteY1" fmla="*/ 83820 h 281940"/>
              <a:gd name="connsiteX2" fmla="*/ 426720 w 617220"/>
              <a:gd name="connsiteY2" fmla="*/ 152400 h 281940"/>
              <a:gd name="connsiteX3" fmla="*/ 617220 w 617220"/>
              <a:gd name="connsiteY3" fmla="*/ 0 h 281940"/>
              <a:gd name="connsiteX0" fmla="*/ 0 w 617220"/>
              <a:gd name="connsiteY0" fmla="*/ 281940 h 281940"/>
              <a:gd name="connsiteX1" fmla="*/ 220980 w 617220"/>
              <a:gd name="connsiteY1" fmla="*/ 83820 h 281940"/>
              <a:gd name="connsiteX2" fmla="*/ 403429 w 617220"/>
              <a:gd name="connsiteY2" fmla="*/ 127986 h 281940"/>
              <a:gd name="connsiteX3" fmla="*/ 617220 w 617220"/>
              <a:gd name="connsiteY3" fmla="*/ 0 h 281940"/>
              <a:gd name="connsiteX0" fmla="*/ 0 w 751145"/>
              <a:gd name="connsiteY0" fmla="*/ 207745 h 207745"/>
              <a:gd name="connsiteX1" fmla="*/ 354905 w 751145"/>
              <a:gd name="connsiteY1" fmla="*/ 83820 h 207745"/>
              <a:gd name="connsiteX2" fmla="*/ 537354 w 751145"/>
              <a:gd name="connsiteY2" fmla="*/ 127986 h 207745"/>
              <a:gd name="connsiteX3" fmla="*/ 751145 w 751145"/>
              <a:gd name="connsiteY3" fmla="*/ 0 h 207745"/>
              <a:gd name="connsiteX0" fmla="*/ 0 w 751145"/>
              <a:gd name="connsiteY0" fmla="*/ 207745 h 207745"/>
              <a:gd name="connsiteX1" fmla="*/ 354905 w 751145"/>
              <a:gd name="connsiteY1" fmla="*/ 83820 h 207745"/>
              <a:gd name="connsiteX2" fmla="*/ 537354 w 751145"/>
              <a:gd name="connsiteY2" fmla="*/ 127986 h 207745"/>
              <a:gd name="connsiteX3" fmla="*/ 751145 w 751145"/>
              <a:gd name="connsiteY3" fmla="*/ 0 h 207745"/>
              <a:gd name="connsiteX0" fmla="*/ 0 w 751145"/>
              <a:gd name="connsiteY0" fmla="*/ 207745 h 207745"/>
              <a:gd name="connsiteX1" fmla="*/ 354905 w 751145"/>
              <a:gd name="connsiteY1" fmla="*/ 83820 h 207745"/>
              <a:gd name="connsiteX2" fmla="*/ 473303 w 751145"/>
              <a:gd name="connsiteY2" fmla="*/ 127986 h 207745"/>
              <a:gd name="connsiteX3" fmla="*/ 751145 w 751145"/>
              <a:gd name="connsiteY3" fmla="*/ 0 h 207745"/>
              <a:gd name="connsiteX0" fmla="*/ 0 w 751145"/>
              <a:gd name="connsiteY0" fmla="*/ 207745 h 207745"/>
              <a:gd name="connsiteX1" fmla="*/ 284420 w 751145"/>
              <a:gd name="connsiteY1" fmla="*/ 46755 h 207745"/>
              <a:gd name="connsiteX2" fmla="*/ 473303 w 751145"/>
              <a:gd name="connsiteY2" fmla="*/ 127986 h 207745"/>
              <a:gd name="connsiteX3" fmla="*/ 751145 w 751145"/>
              <a:gd name="connsiteY3" fmla="*/ 0 h 20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145" h="207745">
                <a:moveTo>
                  <a:pt x="0" y="207745"/>
                </a:moveTo>
                <a:cubicBezTo>
                  <a:pt x="74930" y="119480"/>
                  <a:pt x="205536" y="60048"/>
                  <a:pt x="284420" y="46755"/>
                </a:cubicBezTo>
                <a:cubicBezTo>
                  <a:pt x="363304" y="33462"/>
                  <a:pt x="395515" y="135779"/>
                  <a:pt x="473303" y="127986"/>
                </a:cubicBezTo>
                <a:cubicBezTo>
                  <a:pt x="551091" y="120193"/>
                  <a:pt x="665624" y="45102"/>
                  <a:pt x="751145" y="0"/>
                </a:cubicBezTo>
              </a:path>
            </a:pathLst>
          </a:custGeom>
          <a:ln>
            <a:solidFill>
              <a:srgbClr val="00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>
            <a:spLocks noChangeArrowheads="1"/>
          </p:cNvSpPr>
          <p:nvPr/>
        </p:nvSpPr>
        <p:spPr bwMode="auto">
          <a:xfrm>
            <a:off x="2796540" y="1747183"/>
            <a:ext cx="18592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MORB</a:t>
            </a:r>
            <a:endParaRPr lang="en-GB" sz="16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1200" b="1" dirty="0" smtClean="0">
                <a:latin typeface="Calibri" pitchFamily="34" charset="0"/>
              </a:rPr>
              <a:t>(Stracke, 2012 Chem. Geol., 330-331, 274-299)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39" name="Figura a mano libera 38"/>
          <p:cNvSpPr/>
          <p:nvPr/>
        </p:nvSpPr>
        <p:spPr>
          <a:xfrm>
            <a:off x="2385060" y="1981200"/>
            <a:ext cx="868680" cy="388620"/>
          </a:xfrm>
          <a:custGeom>
            <a:avLst/>
            <a:gdLst>
              <a:gd name="connsiteX0" fmla="*/ 0 w 868680"/>
              <a:gd name="connsiteY0" fmla="*/ 388620 h 388620"/>
              <a:gd name="connsiteX1" fmla="*/ 213360 w 868680"/>
              <a:gd name="connsiteY1" fmla="*/ 121920 h 388620"/>
              <a:gd name="connsiteX2" fmla="*/ 480060 w 868680"/>
              <a:gd name="connsiteY2" fmla="*/ 175260 h 388620"/>
              <a:gd name="connsiteX3" fmla="*/ 868680 w 868680"/>
              <a:gd name="connsiteY3" fmla="*/ 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680" h="388620">
                <a:moveTo>
                  <a:pt x="0" y="388620"/>
                </a:moveTo>
                <a:cubicBezTo>
                  <a:pt x="66675" y="273050"/>
                  <a:pt x="133350" y="157480"/>
                  <a:pt x="213360" y="121920"/>
                </a:cubicBezTo>
                <a:cubicBezTo>
                  <a:pt x="293370" y="86360"/>
                  <a:pt x="370840" y="195580"/>
                  <a:pt x="480060" y="175260"/>
                </a:cubicBezTo>
                <a:cubicBezTo>
                  <a:pt x="589280" y="154940"/>
                  <a:pt x="728980" y="77470"/>
                  <a:pt x="868680" y="0"/>
                </a:cubicBezTo>
              </a:path>
            </a:pathLst>
          </a:custGeom>
          <a:ln>
            <a:solidFill>
              <a:srgbClr val="00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igura a mano libera 29"/>
          <p:cNvSpPr/>
          <p:nvPr/>
        </p:nvSpPr>
        <p:spPr>
          <a:xfrm>
            <a:off x="890269" y="1733550"/>
            <a:ext cx="2047518" cy="2188104"/>
          </a:xfrm>
          <a:custGeom>
            <a:avLst/>
            <a:gdLst>
              <a:gd name="connsiteX0" fmla="*/ 49530 w 1697990"/>
              <a:gd name="connsiteY0" fmla="*/ 430530 h 1309370"/>
              <a:gd name="connsiteX1" fmla="*/ 72390 w 1697990"/>
              <a:gd name="connsiteY1" fmla="*/ 704850 h 1309370"/>
              <a:gd name="connsiteX2" fmla="*/ 445770 w 1697990"/>
              <a:gd name="connsiteY2" fmla="*/ 1032510 h 1309370"/>
              <a:gd name="connsiteX3" fmla="*/ 1101090 w 1697990"/>
              <a:gd name="connsiteY3" fmla="*/ 1276350 h 1309370"/>
              <a:gd name="connsiteX4" fmla="*/ 1527810 w 1697990"/>
              <a:gd name="connsiteY4" fmla="*/ 1230630 h 1309370"/>
              <a:gd name="connsiteX5" fmla="*/ 1664970 w 1697990"/>
              <a:gd name="connsiteY5" fmla="*/ 857250 h 1309370"/>
              <a:gd name="connsiteX6" fmla="*/ 1329690 w 1697990"/>
              <a:gd name="connsiteY6" fmla="*/ 544830 h 1309370"/>
              <a:gd name="connsiteX7" fmla="*/ 735330 w 1697990"/>
              <a:gd name="connsiteY7" fmla="*/ 148590 h 1309370"/>
              <a:gd name="connsiteX8" fmla="*/ 369570 w 1697990"/>
              <a:gd name="connsiteY8" fmla="*/ 41910 h 1309370"/>
              <a:gd name="connsiteX9" fmla="*/ 49530 w 1697990"/>
              <a:gd name="connsiteY9" fmla="*/ 430530 h 1309370"/>
              <a:gd name="connsiteX0" fmla="*/ 49530 w 2045866"/>
              <a:gd name="connsiteY0" fmla="*/ 430530 h 1302831"/>
              <a:gd name="connsiteX1" fmla="*/ 72390 w 2045866"/>
              <a:gd name="connsiteY1" fmla="*/ 704850 h 1302831"/>
              <a:gd name="connsiteX2" fmla="*/ 445770 w 2045866"/>
              <a:gd name="connsiteY2" fmla="*/ 1032510 h 1302831"/>
              <a:gd name="connsiteX3" fmla="*/ 1101090 w 2045866"/>
              <a:gd name="connsiteY3" fmla="*/ 1276350 h 1302831"/>
              <a:gd name="connsiteX4" fmla="*/ 1951886 w 2045866"/>
              <a:gd name="connsiteY4" fmla="*/ 1191394 h 1302831"/>
              <a:gd name="connsiteX5" fmla="*/ 1664970 w 2045866"/>
              <a:gd name="connsiteY5" fmla="*/ 857250 h 1302831"/>
              <a:gd name="connsiteX6" fmla="*/ 1329690 w 2045866"/>
              <a:gd name="connsiteY6" fmla="*/ 544830 h 1302831"/>
              <a:gd name="connsiteX7" fmla="*/ 735330 w 2045866"/>
              <a:gd name="connsiteY7" fmla="*/ 148590 h 1302831"/>
              <a:gd name="connsiteX8" fmla="*/ 369570 w 2045866"/>
              <a:gd name="connsiteY8" fmla="*/ 41910 h 1302831"/>
              <a:gd name="connsiteX9" fmla="*/ 49530 w 2045866"/>
              <a:gd name="connsiteY9" fmla="*/ 430530 h 1302831"/>
              <a:gd name="connsiteX0" fmla="*/ 49530 w 1973858"/>
              <a:gd name="connsiteY0" fmla="*/ 430530 h 1290829"/>
              <a:gd name="connsiteX1" fmla="*/ 72390 w 1973858"/>
              <a:gd name="connsiteY1" fmla="*/ 704850 h 1290829"/>
              <a:gd name="connsiteX2" fmla="*/ 445770 w 1973858"/>
              <a:gd name="connsiteY2" fmla="*/ 1032510 h 1290829"/>
              <a:gd name="connsiteX3" fmla="*/ 1101090 w 1973858"/>
              <a:gd name="connsiteY3" fmla="*/ 1276350 h 1290829"/>
              <a:gd name="connsiteX4" fmla="*/ 1879878 w 1973858"/>
              <a:gd name="connsiteY4" fmla="*/ 1119387 h 1290829"/>
              <a:gd name="connsiteX5" fmla="*/ 1664970 w 1973858"/>
              <a:gd name="connsiteY5" fmla="*/ 857250 h 1290829"/>
              <a:gd name="connsiteX6" fmla="*/ 1329690 w 1973858"/>
              <a:gd name="connsiteY6" fmla="*/ 544830 h 1290829"/>
              <a:gd name="connsiteX7" fmla="*/ 735330 w 1973858"/>
              <a:gd name="connsiteY7" fmla="*/ 148590 h 1290829"/>
              <a:gd name="connsiteX8" fmla="*/ 369570 w 1973858"/>
              <a:gd name="connsiteY8" fmla="*/ 41910 h 1290829"/>
              <a:gd name="connsiteX9" fmla="*/ 49530 w 1973858"/>
              <a:gd name="connsiteY9" fmla="*/ 430530 h 1290829"/>
              <a:gd name="connsiteX0" fmla="*/ 65405 w 1989733"/>
              <a:gd name="connsiteY0" fmla="*/ 430530 h 2238376"/>
              <a:gd name="connsiteX1" fmla="*/ 88265 w 1989733"/>
              <a:gd name="connsiteY1" fmla="*/ 704850 h 2238376"/>
              <a:gd name="connsiteX2" fmla="*/ 594995 w 1989733"/>
              <a:gd name="connsiteY2" fmla="*/ 2143126 h 2238376"/>
              <a:gd name="connsiteX3" fmla="*/ 1116965 w 1989733"/>
              <a:gd name="connsiteY3" fmla="*/ 1276350 h 2238376"/>
              <a:gd name="connsiteX4" fmla="*/ 1895753 w 1989733"/>
              <a:gd name="connsiteY4" fmla="*/ 1119387 h 2238376"/>
              <a:gd name="connsiteX5" fmla="*/ 1680845 w 1989733"/>
              <a:gd name="connsiteY5" fmla="*/ 857250 h 2238376"/>
              <a:gd name="connsiteX6" fmla="*/ 1345565 w 1989733"/>
              <a:gd name="connsiteY6" fmla="*/ 544830 h 2238376"/>
              <a:gd name="connsiteX7" fmla="*/ 751205 w 1989733"/>
              <a:gd name="connsiteY7" fmla="*/ 148590 h 2238376"/>
              <a:gd name="connsiteX8" fmla="*/ 385445 w 1989733"/>
              <a:gd name="connsiteY8" fmla="*/ 41910 h 2238376"/>
              <a:gd name="connsiteX9" fmla="*/ 65405 w 1989733"/>
              <a:gd name="connsiteY9" fmla="*/ 430530 h 2238376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28851"/>
              <a:gd name="connsiteX1" fmla="*/ 206374 w 2107842"/>
              <a:gd name="connsiteY1" fmla="*/ 704850 h 2228851"/>
              <a:gd name="connsiteX2" fmla="*/ 84455 w 2107842"/>
              <a:gd name="connsiteY2" fmla="*/ 2019300 h 2228851"/>
              <a:gd name="connsiteX3" fmla="*/ 713104 w 2107842"/>
              <a:gd name="connsiteY3" fmla="*/ 2143126 h 2228851"/>
              <a:gd name="connsiteX4" fmla="*/ 1235074 w 2107842"/>
              <a:gd name="connsiteY4" fmla="*/ 1276350 h 2228851"/>
              <a:gd name="connsiteX5" fmla="*/ 2013862 w 2107842"/>
              <a:gd name="connsiteY5" fmla="*/ 1119387 h 2228851"/>
              <a:gd name="connsiteX6" fmla="*/ 1798954 w 2107842"/>
              <a:gd name="connsiteY6" fmla="*/ 857250 h 2228851"/>
              <a:gd name="connsiteX7" fmla="*/ 1463674 w 2107842"/>
              <a:gd name="connsiteY7" fmla="*/ 544830 h 2228851"/>
              <a:gd name="connsiteX8" fmla="*/ 869314 w 2107842"/>
              <a:gd name="connsiteY8" fmla="*/ 148590 h 2228851"/>
              <a:gd name="connsiteX9" fmla="*/ 503554 w 2107842"/>
              <a:gd name="connsiteY9" fmla="*/ 41910 h 2228851"/>
              <a:gd name="connsiteX10" fmla="*/ 183514 w 2107842"/>
              <a:gd name="connsiteY10" fmla="*/ 430530 h 2228851"/>
              <a:gd name="connsiteX0" fmla="*/ 84455 w 2107842"/>
              <a:gd name="connsiteY0" fmla="*/ 2019300 h 2228851"/>
              <a:gd name="connsiteX1" fmla="*/ 713104 w 2107842"/>
              <a:gd name="connsiteY1" fmla="*/ 2143126 h 2228851"/>
              <a:gd name="connsiteX2" fmla="*/ 1235074 w 2107842"/>
              <a:gd name="connsiteY2" fmla="*/ 1276350 h 2228851"/>
              <a:gd name="connsiteX3" fmla="*/ 2013862 w 2107842"/>
              <a:gd name="connsiteY3" fmla="*/ 1119387 h 2228851"/>
              <a:gd name="connsiteX4" fmla="*/ 1798954 w 2107842"/>
              <a:gd name="connsiteY4" fmla="*/ 857250 h 2228851"/>
              <a:gd name="connsiteX5" fmla="*/ 1463674 w 2107842"/>
              <a:gd name="connsiteY5" fmla="*/ 544830 h 2228851"/>
              <a:gd name="connsiteX6" fmla="*/ 869314 w 2107842"/>
              <a:gd name="connsiteY6" fmla="*/ 148590 h 2228851"/>
              <a:gd name="connsiteX7" fmla="*/ 503554 w 2107842"/>
              <a:gd name="connsiteY7" fmla="*/ 41910 h 2228851"/>
              <a:gd name="connsiteX8" fmla="*/ 183514 w 2107842"/>
              <a:gd name="connsiteY8" fmla="*/ 430530 h 2228851"/>
              <a:gd name="connsiteX9" fmla="*/ 206374 w 2107842"/>
              <a:gd name="connsiteY9" fmla="*/ 704850 h 2228851"/>
              <a:gd name="connsiteX10" fmla="*/ 175895 w 2107842"/>
              <a:gd name="connsiteY10" fmla="*/ 2110740 h 2228851"/>
              <a:gd name="connsiteX0" fmla="*/ 497205 w 2520592"/>
              <a:gd name="connsiteY0" fmla="*/ 2019300 h 2228851"/>
              <a:gd name="connsiteX1" fmla="*/ 1125854 w 2520592"/>
              <a:gd name="connsiteY1" fmla="*/ 2143126 h 2228851"/>
              <a:gd name="connsiteX2" fmla="*/ 1647824 w 2520592"/>
              <a:gd name="connsiteY2" fmla="*/ 1276350 h 2228851"/>
              <a:gd name="connsiteX3" fmla="*/ 2426612 w 2520592"/>
              <a:gd name="connsiteY3" fmla="*/ 1119387 h 2228851"/>
              <a:gd name="connsiteX4" fmla="*/ 2211704 w 2520592"/>
              <a:gd name="connsiteY4" fmla="*/ 857250 h 2228851"/>
              <a:gd name="connsiteX5" fmla="*/ 1876424 w 2520592"/>
              <a:gd name="connsiteY5" fmla="*/ 544830 h 2228851"/>
              <a:gd name="connsiteX6" fmla="*/ 1282064 w 2520592"/>
              <a:gd name="connsiteY6" fmla="*/ 148590 h 2228851"/>
              <a:gd name="connsiteX7" fmla="*/ 916304 w 2520592"/>
              <a:gd name="connsiteY7" fmla="*/ 41910 h 2228851"/>
              <a:gd name="connsiteX8" fmla="*/ 596264 w 2520592"/>
              <a:gd name="connsiteY8" fmla="*/ 430530 h 2228851"/>
              <a:gd name="connsiteX9" fmla="*/ 619124 w 2520592"/>
              <a:gd name="connsiteY9" fmla="*/ 704850 h 2228851"/>
              <a:gd name="connsiteX10" fmla="*/ 175895 w 2520592"/>
              <a:gd name="connsiteY10" fmla="*/ 1618615 h 2228851"/>
              <a:gd name="connsiteX0" fmla="*/ 321310 w 2344697"/>
              <a:gd name="connsiteY0" fmla="*/ 20193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0 w 2042437"/>
              <a:gd name="connsiteY0" fmla="*/ 2006600 h 2228851"/>
              <a:gd name="connsiteX1" fmla="*/ 647699 w 2042437"/>
              <a:gd name="connsiteY1" fmla="*/ 2143126 h 2228851"/>
              <a:gd name="connsiteX2" fmla="*/ 1169669 w 2042437"/>
              <a:gd name="connsiteY2" fmla="*/ 1276350 h 2228851"/>
              <a:gd name="connsiteX3" fmla="*/ 1948457 w 2042437"/>
              <a:gd name="connsiteY3" fmla="*/ 1119387 h 2228851"/>
              <a:gd name="connsiteX4" fmla="*/ 1733549 w 2042437"/>
              <a:gd name="connsiteY4" fmla="*/ 857250 h 2228851"/>
              <a:gd name="connsiteX5" fmla="*/ 1398269 w 2042437"/>
              <a:gd name="connsiteY5" fmla="*/ 544830 h 2228851"/>
              <a:gd name="connsiteX6" fmla="*/ 803909 w 2042437"/>
              <a:gd name="connsiteY6" fmla="*/ 148590 h 2228851"/>
              <a:gd name="connsiteX7" fmla="*/ 438149 w 2042437"/>
              <a:gd name="connsiteY7" fmla="*/ 41910 h 2228851"/>
              <a:gd name="connsiteX8" fmla="*/ 118109 w 2042437"/>
              <a:gd name="connsiteY8" fmla="*/ 430530 h 2228851"/>
              <a:gd name="connsiteX9" fmla="*/ 26669 w 2042437"/>
              <a:gd name="connsiteY9" fmla="*/ 9969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5081 w 2047518"/>
              <a:gd name="connsiteY0" fmla="*/ 2006600 h 2228851"/>
              <a:gd name="connsiteX1" fmla="*/ 652780 w 2047518"/>
              <a:gd name="connsiteY1" fmla="*/ 2143126 h 2228851"/>
              <a:gd name="connsiteX2" fmla="*/ 1174750 w 2047518"/>
              <a:gd name="connsiteY2" fmla="*/ 1276350 h 2228851"/>
              <a:gd name="connsiteX3" fmla="*/ 1953538 w 2047518"/>
              <a:gd name="connsiteY3" fmla="*/ 1119387 h 2228851"/>
              <a:gd name="connsiteX4" fmla="*/ 1738630 w 2047518"/>
              <a:gd name="connsiteY4" fmla="*/ 857250 h 2228851"/>
              <a:gd name="connsiteX5" fmla="*/ 1403350 w 2047518"/>
              <a:gd name="connsiteY5" fmla="*/ 544830 h 2228851"/>
              <a:gd name="connsiteX6" fmla="*/ 808990 w 2047518"/>
              <a:gd name="connsiteY6" fmla="*/ 148590 h 2228851"/>
              <a:gd name="connsiteX7" fmla="*/ 443230 w 2047518"/>
              <a:gd name="connsiteY7" fmla="*/ 41910 h 2228851"/>
              <a:gd name="connsiteX8" fmla="*/ 123190 w 2047518"/>
              <a:gd name="connsiteY8" fmla="*/ 430530 h 2228851"/>
              <a:gd name="connsiteX9" fmla="*/ 0 w 2047518"/>
              <a:gd name="connsiteY9" fmla="*/ 1054100 h 2228851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11" fmla="*/ 57150 w 2099587"/>
              <a:gd name="connsiteY11" fmla="*/ 2006600 h 2272243"/>
              <a:gd name="connsiteX0" fmla="*/ 5081 w 2047518"/>
              <a:gd name="connsiteY0" fmla="*/ 2006600 h 2264834"/>
              <a:gd name="connsiteX1" fmla="*/ 652780 w 2047518"/>
              <a:gd name="connsiteY1" fmla="*/ 2143126 h 2264834"/>
              <a:gd name="connsiteX2" fmla="*/ 1174750 w 2047518"/>
              <a:gd name="connsiteY2" fmla="*/ 1276350 h 2264834"/>
              <a:gd name="connsiteX3" fmla="*/ 1953538 w 2047518"/>
              <a:gd name="connsiteY3" fmla="*/ 1119387 h 2264834"/>
              <a:gd name="connsiteX4" fmla="*/ 1738630 w 2047518"/>
              <a:gd name="connsiteY4" fmla="*/ 857250 h 2264834"/>
              <a:gd name="connsiteX5" fmla="*/ 1403350 w 2047518"/>
              <a:gd name="connsiteY5" fmla="*/ 544830 h 2264834"/>
              <a:gd name="connsiteX6" fmla="*/ 808990 w 2047518"/>
              <a:gd name="connsiteY6" fmla="*/ 148590 h 2264834"/>
              <a:gd name="connsiteX7" fmla="*/ 443230 w 2047518"/>
              <a:gd name="connsiteY7" fmla="*/ 41910 h 2264834"/>
              <a:gd name="connsiteX8" fmla="*/ 123190 w 2047518"/>
              <a:gd name="connsiteY8" fmla="*/ 430530 h 2264834"/>
              <a:gd name="connsiteX9" fmla="*/ 0 w 2047518"/>
              <a:gd name="connsiteY9" fmla="*/ 1054100 h 2264834"/>
              <a:gd name="connsiteX10" fmla="*/ 5081 w 2047518"/>
              <a:gd name="connsiteY10" fmla="*/ 2006600 h 2264834"/>
              <a:gd name="connsiteX0" fmla="*/ 5081 w 2047518"/>
              <a:gd name="connsiteY0" fmla="*/ 2006600 h 2188104"/>
              <a:gd name="connsiteX1" fmla="*/ 652780 w 2047518"/>
              <a:gd name="connsiteY1" fmla="*/ 2143126 h 2188104"/>
              <a:gd name="connsiteX2" fmla="*/ 1174750 w 2047518"/>
              <a:gd name="connsiteY2" fmla="*/ 1276350 h 2188104"/>
              <a:gd name="connsiteX3" fmla="*/ 1953538 w 2047518"/>
              <a:gd name="connsiteY3" fmla="*/ 1119387 h 2188104"/>
              <a:gd name="connsiteX4" fmla="*/ 1738630 w 2047518"/>
              <a:gd name="connsiteY4" fmla="*/ 857250 h 2188104"/>
              <a:gd name="connsiteX5" fmla="*/ 1403350 w 2047518"/>
              <a:gd name="connsiteY5" fmla="*/ 544830 h 2188104"/>
              <a:gd name="connsiteX6" fmla="*/ 808990 w 2047518"/>
              <a:gd name="connsiteY6" fmla="*/ 148590 h 2188104"/>
              <a:gd name="connsiteX7" fmla="*/ 443230 w 2047518"/>
              <a:gd name="connsiteY7" fmla="*/ 41910 h 2188104"/>
              <a:gd name="connsiteX8" fmla="*/ 123190 w 2047518"/>
              <a:gd name="connsiteY8" fmla="*/ 430530 h 2188104"/>
              <a:gd name="connsiteX9" fmla="*/ 0 w 2047518"/>
              <a:gd name="connsiteY9" fmla="*/ 1054100 h 2188104"/>
              <a:gd name="connsiteX10" fmla="*/ 5081 w 2047518"/>
              <a:gd name="connsiteY10" fmla="*/ 2006600 h 218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7518" h="2188104">
                <a:moveTo>
                  <a:pt x="5081" y="2006600"/>
                </a:moveTo>
                <a:cubicBezTo>
                  <a:pt x="113878" y="2188104"/>
                  <a:pt x="483235" y="2175934"/>
                  <a:pt x="652780" y="2143126"/>
                </a:cubicBezTo>
                <a:cubicBezTo>
                  <a:pt x="847725" y="2021418"/>
                  <a:pt x="957957" y="1446973"/>
                  <a:pt x="1174750" y="1276350"/>
                </a:cubicBezTo>
                <a:cubicBezTo>
                  <a:pt x="1391543" y="1105727"/>
                  <a:pt x="1859558" y="1189237"/>
                  <a:pt x="1953538" y="1119387"/>
                </a:cubicBezTo>
                <a:cubicBezTo>
                  <a:pt x="2047518" y="1049537"/>
                  <a:pt x="1830328" y="953009"/>
                  <a:pt x="1738630" y="857250"/>
                </a:cubicBezTo>
                <a:cubicBezTo>
                  <a:pt x="1646932" y="761491"/>
                  <a:pt x="1558290" y="662940"/>
                  <a:pt x="1403350" y="544830"/>
                </a:cubicBezTo>
                <a:cubicBezTo>
                  <a:pt x="1248410" y="426720"/>
                  <a:pt x="969010" y="232410"/>
                  <a:pt x="808990" y="148590"/>
                </a:cubicBezTo>
                <a:cubicBezTo>
                  <a:pt x="648970" y="64770"/>
                  <a:pt x="558800" y="0"/>
                  <a:pt x="443230" y="41910"/>
                </a:cubicBezTo>
                <a:cubicBezTo>
                  <a:pt x="327660" y="83820"/>
                  <a:pt x="197062" y="261832"/>
                  <a:pt x="123190" y="430530"/>
                </a:cubicBezTo>
                <a:cubicBezTo>
                  <a:pt x="49318" y="599228"/>
                  <a:pt x="51435" y="825817"/>
                  <a:pt x="0" y="1054100"/>
                </a:cubicBezTo>
                <a:cubicBezTo>
                  <a:pt x="1694" y="1371600"/>
                  <a:pt x="3387" y="1689100"/>
                  <a:pt x="5081" y="2006600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 33"/>
          <p:cNvSpPr/>
          <p:nvPr/>
        </p:nvSpPr>
        <p:spPr>
          <a:xfrm>
            <a:off x="5013569" y="1768281"/>
            <a:ext cx="2195278" cy="2056535"/>
          </a:xfrm>
          <a:custGeom>
            <a:avLst/>
            <a:gdLst>
              <a:gd name="connsiteX0" fmla="*/ 49530 w 1697990"/>
              <a:gd name="connsiteY0" fmla="*/ 430530 h 1309370"/>
              <a:gd name="connsiteX1" fmla="*/ 72390 w 1697990"/>
              <a:gd name="connsiteY1" fmla="*/ 704850 h 1309370"/>
              <a:gd name="connsiteX2" fmla="*/ 445770 w 1697990"/>
              <a:gd name="connsiteY2" fmla="*/ 1032510 h 1309370"/>
              <a:gd name="connsiteX3" fmla="*/ 1101090 w 1697990"/>
              <a:gd name="connsiteY3" fmla="*/ 1276350 h 1309370"/>
              <a:gd name="connsiteX4" fmla="*/ 1527810 w 1697990"/>
              <a:gd name="connsiteY4" fmla="*/ 1230630 h 1309370"/>
              <a:gd name="connsiteX5" fmla="*/ 1664970 w 1697990"/>
              <a:gd name="connsiteY5" fmla="*/ 857250 h 1309370"/>
              <a:gd name="connsiteX6" fmla="*/ 1329690 w 1697990"/>
              <a:gd name="connsiteY6" fmla="*/ 544830 h 1309370"/>
              <a:gd name="connsiteX7" fmla="*/ 735330 w 1697990"/>
              <a:gd name="connsiteY7" fmla="*/ 148590 h 1309370"/>
              <a:gd name="connsiteX8" fmla="*/ 369570 w 1697990"/>
              <a:gd name="connsiteY8" fmla="*/ 41910 h 1309370"/>
              <a:gd name="connsiteX9" fmla="*/ 49530 w 1697990"/>
              <a:gd name="connsiteY9" fmla="*/ 430530 h 1309370"/>
              <a:gd name="connsiteX0" fmla="*/ 49530 w 2045866"/>
              <a:gd name="connsiteY0" fmla="*/ 430530 h 1302831"/>
              <a:gd name="connsiteX1" fmla="*/ 72390 w 2045866"/>
              <a:gd name="connsiteY1" fmla="*/ 704850 h 1302831"/>
              <a:gd name="connsiteX2" fmla="*/ 445770 w 2045866"/>
              <a:gd name="connsiteY2" fmla="*/ 1032510 h 1302831"/>
              <a:gd name="connsiteX3" fmla="*/ 1101090 w 2045866"/>
              <a:gd name="connsiteY3" fmla="*/ 1276350 h 1302831"/>
              <a:gd name="connsiteX4" fmla="*/ 1951886 w 2045866"/>
              <a:gd name="connsiteY4" fmla="*/ 1191394 h 1302831"/>
              <a:gd name="connsiteX5" fmla="*/ 1664970 w 2045866"/>
              <a:gd name="connsiteY5" fmla="*/ 857250 h 1302831"/>
              <a:gd name="connsiteX6" fmla="*/ 1329690 w 2045866"/>
              <a:gd name="connsiteY6" fmla="*/ 544830 h 1302831"/>
              <a:gd name="connsiteX7" fmla="*/ 735330 w 2045866"/>
              <a:gd name="connsiteY7" fmla="*/ 148590 h 1302831"/>
              <a:gd name="connsiteX8" fmla="*/ 369570 w 2045866"/>
              <a:gd name="connsiteY8" fmla="*/ 41910 h 1302831"/>
              <a:gd name="connsiteX9" fmla="*/ 49530 w 2045866"/>
              <a:gd name="connsiteY9" fmla="*/ 430530 h 1302831"/>
              <a:gd name="connsiteX0" fmla="*/ 49530 w 1973858"/>
              <a:gd name="connsiteY0" fmla="*/ 430530 h 1290829"/>
              <a:gd name="connsiteX1" fmla="*/ 72390 w 1973858"/>
              <a:gd name="connsiteY1" fmla="*/ 704850 h 1290829"/>
              <a:gd name="connsiteX2" fmla="*/ 445770 w 1973858"/>
              <a:gd name="connsiteY2" fmla="*/ 1032510 h 1290829"/>
              <a:gd name="connsiteX3" fmla="*/ 1101090 w 1973858"/>
              <a:gd name="connsiteY3" fmla="*/ 1276350 h 1290829"/>
              <a:gd name="connsiteX4" fmla="*/ 1879878 w 1973858"/>
              <a:gd name="connsiteY4" fmla="*/ 1119387 h 1290829"/>
              <a:gd name="connsiteX5" fmla="*/ 1664970 w 1973858"/>
              <a:gd name="connsiteY5" fmla="*/ 857250 h 1290829"/>
              <a:gd name="connsiteX6" fmla="*/ 1329690 w 1973858"/>
              <a:gd name="connsiteY6" fmla="*/ 544830 h 1290829"/>
              <a:gd name="connsiteX7" fmla="*/ 735330 w 1973858"/>
              <a:gd name="connsiteY7" fmla="*/ 148590 h 1290829"/>
              <a:gd name="connsiteX8" fmla="*/ 369570 w 1973858"/>
              <a:gd name="connsiteY8" fmla="*/ 41910 h 1290829"/>
              <a:gd name="connsiteX9" fmla="*/ 49530 w 1973858"/>
              <a:gd name="connsiteY9" fmla="*/ 430530 h 1290829"/>
              <a:gd name="connsiteX0" fmla="*/ 65405 w 1989733"/>
              <a:gd name="connsiteY0" fmla="*/ 430530 h 2238376"/>
              <a:gd name="connsiteX1" fmla="*/ 88265 w 1989733"/>
              <a:gd name="connsiteY1" fmla="*/ 704850 h 2238376"/>
              <a:gd name="connsiteX2" fmla="*/ 594995 w 1989733"/>
              <a:gd name="connsiteY2" fmla="*/ 2143126 h 2238376"/>
              <a:gd name="connsiteX3" fmla="*/ 1116965 w 1989733"/>
              <a:gd name="connsiteY3" fmla="*/ 1276350 h 2238376"/>
              <a:gd name="connsiteX4" fmla="*/ 1895753 w 1989733"/>
              <a:gd name="connsiteY4" fmla="*/ 1119387 h 2238376"/>
              <a:gd name="connsiteX5" fmla="*/ 1680845 w 1989733"/>
              <a:gd name="connsiteY5" fmla="*/ 857250 h 2238376"/>
              <a:gd name="connsiteX6" fmla="*/ 1345565 w 1989733"/>
              <a:gd name="connsiteY6" fmla="*/ 544830 h 2238376"/>
              <a:gd name="connsiteX7" fmla="*/ 751205 w 1989733"/>
              <a:gd name="connsiteY7" fmla="*/ 148590 h 2238376"/>
              <a:gd name="connsiteX8" fmla="*/ 385445 w 1989733"/>
              <a:gd name="connsiteY8" fmla="*/ 41910 h 2238376"/>
              <a:gd name="connsiteX9" fmla="*/ 65405 w 1989733"/>
              <a:gd name="connsiteY9" fmla="*/ 430530 h 2238376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28851"/>
              <a:gd name="connsiteX1" fmla="*/ 206374 w 2107842"/>
              <a:gd name="connsiteY1" fmla="*/ 704850 h 2228851"/>
              <a:gd name="connsiteX2" fmla="*/ 84455 w 2107842"/>
              <a:gd name="connsiteY2" fmla="*/ 2019300 h 2228851"/>
              <a:gd name="connsiteX3" fmla="*/ 713104 w 2107842"/>
              <a:gd name="connsiteY3" fmla="*/ 2143126 h 2228851"/>
              <a:gd name="connsiteX4" fmla="*/ 1235074 w 2107842"/>
              <a:gd name="connsiteY4" fmla="*/ 1276350 h 2228851"/>
              <a:gd name="connsiteX5" fmla="*/ 2013862 w 2107842"/>
              <a:gd name="connsiteY5" fmla="*/ 1119387 h 2228851"/>
              <a:gd name="connsiteX6" fmla="*/ 1798954 w 2107842"/>
              <a:gd name="connsiteY6" fmla="*/ 857250 h 2228851"/>
              <a:gd name="connsiteX7" fmla="*/ 1463674 w 2107842"/>
              <a:gd name="connsiteY7" fmla="*/ 544830 h 2228851"/>
              <a:gd name="connsiteX8" fmla="*/ 869314 w 2107842"/>
              <a:gd name="connsiteY8" fmla="*/ 148590 h 2228851"/>
              <a:gd name="connsiteX9" fmla="*/ 503554 w 2107842"/>
              <a:gd name="connsiteY9" fmla="*/ 41910 h 2228851"/>
              <a:gd name="connsiteX10" fmla="*/ 183514 w 2107842"/>
              <a:gd name="connsiteY10" fmla="*/ 430530 h 2228851"/>
              <a:gd name="connsiteX0" fmla="*/ 84455 w 2107842"/>
              <a:gd name="connsiteY0" fmla="*/ 2019300 h 2228851"/>
              <a:gd name="connsiteX1" fmla="*/ 713104 w 2107842"/>
              <a:gd name="connsiteY1" fmla="*/ 2143126 h 2228851"/>
              <a:gd name="connsiteX2" fmla="*/ 1235074 w 2107842"/>
              <a:gd name="connsiteY2" fmla="*/ 1276350 h 2228851"/>
              <a:gd name="connsiteX3" fmla="*/ 2013862 w 2107842"/>
              <a:gd name="connsiteY3" fmla="*/ 1119387 h 2228851"/>
              <a:gd name="connsiteX4" fmla="*/ 1798954 w 2107842"/>
              <a:gd name="connsiteY4" fmla="*/ 857250 h 2228851"/>
              <a:gd name="connsiteX5" fmla="*/ 1463674 w 2107842"/>
              <a:gd name="connsiteY5" fmla="*/ 544830 h 2228851"/>
              <a:gd name="connsiteX6" fmla="*/ 869314 w 2107842"/>
              <a:gd name="connsiteY6" fmla="*/ 148590 h 2228851"/>
              <a:gd name="connsiteX7" fmla="*/ 503554 w 2107842"/>
              <a:gd name="connsiteY7" fmla="*/ 41910 h 2228851"/>
              <a:gd name="connsiteX8" fmla="*/ 183514 w 2107842"/>
              <a:gd name="connsiteY8" fmla="*/ 430530 h 2228851"/>
              <a:gd name="connsiteX9" fmla="*/ 206374 w 2107842"/>
              <a:gd name="connsiteY9" fmla="*/ 704850 h 2228851"/>
              <a:gd name="connsiteX10" fmla="*/ 175895 w 2107842"/>
              <a:gd name="connsiteY10" fmla="*/ 2110740 h 2228851"/>
              <a:gd name="connsiteX0" fmla="*/ 497205 w 2520592"/>
              <a:gd name="connsiteY0" fmla="*/ 2019300 h 2228851"/>
              <a:gd name="connsiteX1" fmla="*/ 1125854 w 2520592"/>
              <a:gd name="connsiteY1" fmla="*/ 2143126 h 2228851"/>
              <a:gd name="connsiteX2" fmla="*/ 1647824 w 2520592"/>
              <a:gd name="connsiteY2" fmla="*/ 1276350 h 2228851"/>
              <a:gd name="connsiteX3" fmla="*/ 2426612 w 2520592"/>
              <a:gd name="connsiteY3" fmla="*/ 1119387 h 2228851"/>
              <a:gd name="connsiteX4" fmla="*/ 2211704 w 2520592"/>
              <a:gd name="connsiteY4" fmla="*/ 857250 h 2228851"/>
              <a:gd name="connsiteX5" fmla="*/ 1876424 w 2520592"/>
              <a:gd name="connsiteY5" fmla="*/ 544830 h 2228851"/>
              <a:gd name="connsiteX6" fmla="*/ 1282064 w 2520592"/>
              <a:gd name="connsiteY6" fmla="*/ 148590 h 2228851"/>
              <a:gd name="connsiteX7" fmla="*/ 916304 w 2520592"/>
              <a:gd name="connsiteY7" fmla="*/ 41910 h 2228851"/>
              <a:gd name="connsiteX8" fmla="*/ 596264 w 2520592"/>
              <a:gd name="connsiteY8" fmla="*/ 430530 h 2228851"/>
              <a:gd name="connsiteX9" fmla="*/ 619124 w 2520592"/>
              <a:gd name="connsiteY9" fmla="*/ 704850 h 2228851"/>
              <a:gd name="connsiteX10" fmla="*/ 175895 w 2520592"/>
              <a:gd name="connsiteY10" fmla="*/ 1618615 h 2228851"/>
              <a:gd name="connsiteX0" fmla="*/ 321310 w 2344697"/>
              <a:gd name="connsiteY0" fmla="*/ 20193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0 w 2042437"/>
              <a:gd name="connsiteY0" fmla="*/ 2006600 h 2228851"/>
              <a:gd name="connsiteX1" fmla="*/ 647699 w 2042437"/>
              <a:gd name="connsiteY1" fmla="*/ 2143126 h 2228851"/>
              <a:gd name="connsiteX2" fmla="*/ 1169669 w 2042437"/>
              <a:gd name="connsiteY2" fmla="*/ 1276350 h 2228851"/>
              <a:gd name="connsiteX3" fmla="*/ 1948457 w 2042437"/>
              <a:gd name="connsiteY3" fmla="*/ 1119387 h 2228851"/>
              <a:gd name="connsiteX4" fmla="*/ 1733549 w 2042437"/>
              <a:gd name="connsiteY4" fmla="*/ 857250 h 2228851"/>
              <a:gd name="connsiteX5" fmla="*/ 1398269 w 2042437"/>
              <a:gd name="connsiteY5" fmla="*/ 544830 h 2228851"/>
              <a:gd name="connsiteX6" fmla="*/ 803909 w 2042437"/>
              <a:gd name="connsiteY6" fmla="*/ 148590 h 2228851"/>
              <a:gd name="connsiteX7" fmla="*/ 438149 w 2042437"/>
              <a:gd name="connsiteY7" fmla="*/ 41910 h 2228851"/>
              <a:gd name="connsiteX8" fmla="*/ 118109 w 2042437"/>
              <a:gd name="connsiteY8" fmla="*/ 430530 h 2228851"/>
              <a:gd name="connsiteX9" fmla="*/ 26669 w 2042437"/>
              <a:gd name="connsiteY9" fmla="*/ 9969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5081 w 2047518"/>
              <a:gd name="connsiteY0" fmla="*/ 2006600 h 2228851"/>
              <a:gd name="connsiteX1" fmla="*/ 652780 w 2047518"/>
              <a:gd name="connsiteY1" fmla="*/ 2143126 h 2228851"/>
              <a:gd name="connsiteX2" fmla="*/ 1174750 w 2047518"/>
              <a:gd name="connsiteY2" fmla="*/ 1276350 h 2228851"/>
              <a:gd name="connsiteX3" fmla="*/ 1953538 w 2047518"/>
              <a:gd name="connsiteY3" fmla="*/ 1119387 h 2228851"/>
              <a:gd name="connsiteX4" fmla="*/ 1738630 w 2047518"/>
              <a:gd name="connsiteY4" fmla="*/ 857250 h 2228851"/>
              <a:gd name="connsiteX5" fmla="*/ 1403350 w 2047518"/>
              <a:gd name="connsiteY5" fmla="*/ 544830 h 2228851"/>
              <a:gd name="connsiteX6" fmla="*/ 808990 w 2047518"/>
              <a:gd name="connsiteY6" fmla="*/ 148590 h 2228851"/>
              <a:gd name="connsiteX7" fmla="*/ 443230 w 2047518"/>
              <a:gd name="connsiteY7" fmla="*/ 41910 h 2228851"/>
              <a:gd name="connsiteX8" fmla="*/ 123190 w 2047518"/>
              <a:gd name="connsiteY8" fmla="*/ 430530 h 2228851"/>
              <a:gd name="connsiteX9" fmla="*/ 0 w 2047518"/>
              <a:gd name="connsiteY9" fmla="*/ 1054100 h 2228851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11" fmla="*/ 57150 w 2099587"/>
              <a:gd name="connsiteY11" fmla="*/ 2006600 h 2272243"/>
              <a:gd name="connsiteX0" fmla="*/ 5081 w 2047518"/>
              <a:gd name="connsiteY0" fmla="*/ 2006600 h 2264834"/>
              <a:gd name="connsiteX1" fmla="*/ 652780 w 2047518"/>
              <a:gd name="connsiteY1" fmla="*/ 2143126 h 2264834"/>
              <a:gd name="connsiteX2" fmla="*/ 1174750 w 2047518"/>
              <a:gd name="connsiteY2" fmla="*/ 1276350 h 2264834"/>
              <a:gd name="connsiteX3" fmla="*/ 1953538 w 2047518"/>
              <a:gd name="connsiteY3" fmla="*/ 1119387 h 2264834"/>
              <a:gd name="connsiteX4" fmla="*/ 1738630 w 2047518"/>
              <a:gd name="connsiteY4" fmla="*/ 857250 h 2264834"/>
              <a:gd name="connsiteX5" fmla="*/ 1403350 w 2047518"/>
              <a:gd name="connsiteY5" fmla="*/ 544830 h 2264834"/>
              <a:gd name="connsiteX6" fmla="*/ 808990 w 2047518"/>
              <a:gd name="connsiteY6" fmla="*/ 148590 h 2264834"/>
              <a:gd name="connsiteX7" fmla="*/ 443230 w 2047518"/>
              <a:gd name="connsiteY7" fmla="*/ 41910 h 2264834"/>
              <a:gd name="connsiteX8" fmla="*/ 123190 w 2047518"/>
              <a:gd name="connsiteY8" fmla="*/ 430530 h 2264834"/>
              <a:gd name="connsiteX9" fmla="*/ 0 w 2047518"/>
              <a:gd name="connsiteY9" fmla="*/ 1054100 h 2264834"/>
              <a:gd name="connsiteX10" fmla="*/ 5081 w 2047518"/>
              <a:gd name="connsiteY10" fmla="*/ 2006600 h 2264834"/>
              <a:gd name="connsiteX0" fmla="*/ 5081 w 2047518"/>
              <a:gd name="connsiteY0" fmla="*/ 2006600 h 2188104"/>
              <a:gd name="connsiteX1" fmla="*/ 652780 w 2047518"/>
              <a:gd name="connsiteY1" fmla="*/ 2143126 h 2188104"/>
              <a:gd name="connsiteX2" fmla="*/ 1174750 w 2047518"/>
              <a:gd name="connsiteY2" fmla="*/ 1276350 h 2188104"/>
              <a:gd name="connsiteX3" fmla="*/ 1953538 w 2047518"/>
              <a:gd name="connsiteY3" fmla="*/ 1119387 h 2188104"/>
              <a:gd name="connsiteX4" fmla="*/ 1738630 w 2047518"/>
              <a:gd name="connsiteY4" fmla="*/ 857250 h 2188104"/>
              <a:gd name="connsiteX5" fmla="*/ 1403350 w 2047518"/>
              <a:gd name="connsiteY5" fmla="*/ 544830 h 2188104"/>
              <a:gd name="connsiteX6" fmla="*/ 808990 w 2047518"/>
              <a:gd name="connsiteY6" fmla="*/ 148590 h 2188104"/>
              <a:gd name="connsiteX7" fmla="*/ 443230 w 2047518"/>
              <a:gd name="connsiteY7" fmla="*/ 41910 h 2188104"/>
              <a:gd name="connsiteX8" fmla="*/ 123190 w 2047518"/>
              <a:gd name="connsiteY8" fmla="*/ 430530 h 2188104"/>
              <a:gd name="connsiteX9" fmla="*/ 0 w 2047518"/>
              <a:gd name="connsiteY9" fmla="*/ 1054100 h 2188104"/>
              <a:gd name="connsiteX10" fmla="*/ 5081 w 2047518"/>
              <a:gd name="connsiteY10" fmla="*/ 2006600 h 2188104"/>
              <a:gd name="connsiteX0" fmla="*/ 5081 w 2047518"/>
              <a:gd name="connsiteY0" fmla="*/ 2006600 h 2188104"/>
              <a:gd name="connsiteX1" fmla="*/ 652780 w 2047518"/>
              <a:gd name="connsiteY1" fmla="*/ 2143126 h 2188104"/>
              <a:gd name="connsiteX2" fmla="*/ 1174750 w 2047518"/>
              <a:gd name="connsiteY2" fmla="*/ 1276350 h 2188104"/>
              <a:gd name="connsiteX3" fmla="*/ 1953538 w 2047518"/>
              <a:gd name="connsiteY3" fmla="*/ 1119387 h 2188104"/>
              <a:gd name="connsiteX4" fmla="*/ 1738630 w 2047518"/>
              <a:gd name="connsiteY4" fmla="*/ 857250 h 2188104"/>
              <a:gd name="connsiteX5" fmla="*/ 1530350 w 2047518"/>
              <a:gd name="connsiteY5" fmla="*/ 460164 h 2188104"/>
              <a:gd name="connsiteX6" fmla="*/ 808990 w 2047518"/>
              <a:gd name="connsiteY6" fmla="*/ 148590 h 2188104"/>
              <a:gd name="connsiteX7" fmla="*/ 443230 w 2047518"/>
              <a:gd name="connsiteY7" fmla="*/ 41910 h 2188104"/>
              <a:gd name="connsiteX8" fmla="*/ 123190 w 2047518"/>
              <a:gd name="connsiteY8" fmla="*/ 430530 h 2188104"/>
              <a:gd name="connsiteX9" fmla="*/ 0 w 2047518"/>
              <a:gd name="connsiteY9" fmla="*/ 1054100 h 2188104"/>
              <a:gd name="connsiteX10" fmla="*/ 5081 w 2047518"/>
              <a:gd name="connsiteY10" fmla="*/ 2006600 h 2188104"/>
              <a:gd name="connsiteX0" fmla="*/ 5081 w 2047518"/>
              <a:gd name="connsiteY0" fmla="*/ 1969629 h 2151133"/>
              <a:gd name="connsiteX1" fmla="*/ 652780 w 2047518"/>
              <a:gd name="connsiteY1" fmla="*/ 2106155 h 2151133"/>
              <a:gd name="connsiteX2" fmla="*/ 1174750 w 2047518"/>
              <a:gd name="connsiteY2" fmla="*/ 1239379 h 2151133"/>
              <a:gd name="connsiteX3" fmla="*/ 1953538 w 2047518"/>
              <a:gd name="connsiteY3" fmla="*/ 1082416 h 2151133"/>
              <a:gd name="connsiteX4" fmla="*/ 1738630 w 2047518"/>
              <a:gd name="connsiteY4" fmla="*/ 820279 h 2151133"/>
              <a:gd name="connsiteX5" fmla="*/ 1530350 w 2047518"/>
              <a:gd name="connsiteY5" fmla="*/ 423193 h 2151133"/>
              <a:gd name="connsiteX6" fmla="*/ 443230 w 2047518"/>
              <a:gd name="connsiteY6" fmla="*/ 4939 h 2151133"/>
              <a:gd name="connsiteX7" fmla="*/ 123190 w 2047518"/>
              <a:gd name="connsiteY7" fmla="*/ 393559 h 2151133"/>
              <a:gd name="connsiteX8" fmla="*/ 0 w 2047518"/>
              <a:gd name="connsiteY8" fmla="*/ 1017129 h 2151133"/>
              <a:gd name="connsiteX9" fmla="*/ 5081 w 2047518"/>
              <a:gd name="connsiteY9" fmla="*/ 1969629 h 2151133"/>
              <a:gd name="connsiteX0" fmla="*/ 5081 w 2012805"/>
              <a:gd name="connsiteY0" fmla="*/ 1969629 h 2151133"/>
              <a:gd name="connsiteX1" fmla="*/ 652780 w 2012805"/>
              <a:gd name="connsiteY1" fmla="*/ 2106155 h 2151133"/>
              <a:gd name="connsiteX2" fmla="*/ 1174750 w 2012805"/>
              <a:gd name="connsiteY2" fmla="*/ 1239379 h 2151133"/>
              <a:gd name="connsiteX3" fmla="*/ 1953538 w 2012805"/>
              <a:gd name="connsiteY3" fmla="*/ 1082416 h 2151133"/>
              <a:gd name="connsiteX4" fmla="*/ 1530350 w 2012805"/>
              <a:gd name="connsiteY4" fmla="*/ 423193 h 2151133"/>
              <a:gd name="connsiteX5" fmla="*/ 443230 w 2012805"/>
              <a:gd name="connsiteY5" fmla="*/ 4939 h 2151133"/>
              <a:gd name="connsiteX6" fmla="*/ 123190 w 2012805"/>
              <a:gd name="connsiteY6" fmla="*/ 393559 h 2151133"/>
              <a:gd name="connsiteX7" fmla="*/ 0 w 2012805"/>
              <a:gd name="connsiteY7" fmla="*/ 1017129 h 2151133"/>
              <a:gd name="connsiteX8" fmla="*/ 5081 w 2012805"/>
              <a:gd name="connsiteY8" fmla="*/ 1969629 h 2151133"/>
              <a:gd name="connsiteX0" fmla="*/ 5081 w 2478471"/>
              <a:gd name="connsiteY0" fmla="*/ 1969629 h 2151133"/>
              <a:gd name="connsiteX1" fmla="*/ 652780 w 2478471"/>
              <a:gd name="connsiteY1" fmla="*/ 2106155 h 2151133"/>
              <a:gd name="connsiteX2" fmla="*/ 1174750 w 2478471"/>
              <a:gd name="connsiteY2" fmla="*/ 1239379 h 2151133"/>
              <a:gd name="connsiteX3" fmla="*/ 2419204 w 2478471"/>
              <a:gd name="connsiteY3" fmla="*/ 1118729 h 2151133"/>
              <a:gd name="connsiteX4" fmla="*/ 1530350 w 2478471"/>
              <a:gd name="connsiteY4" fmla="*/ 423193 h 2151133"/>
              <a:gd name="connsiteX5" fmla="*/ 443230 w 2478471"/>
              <a:gd name="connsiteY5" fmla="*/ 4939 h 2151133"/>
              <a:gd name="connsiteX6" fmla="*/ 123190 w 2478471"/>
              <a:gd name="connsiteY6" fmla="*/ 393559 h 2151133"/>
              <a:gd name="connsiteX7" fmla="*/ 0 w 2478471"/>
              <a:gd name="connsiteY7" fmla="*/ 1017129 h 2151133"/>
              <a:gd name="connsiteX8" fmla="*/ 5081 w 2478471"/>
              <a:gd name="connsiteY8" fmla="*/ 1969629 h 2151133"/>
              <a:gd name="connsiteX0" fmla="*/ 5081 w 2478471"/>
              <a:gd name="connsiteY0" fmla="*/ 1968218 h 2149722"/>
              <a:gd name="connsiteX1" fmla="*/ 652780 w 2478471"/>
              <a:gd name="connsiteY1" fmla="*/ 2104744 h 2149722"/>
              <a:gd name="connsiteX2" fmla="*/ 1174750 w 2478471"/>
              <a:gd name="connsiteY2" fmla="*/ 1237968 h 2149722"/>
              <a:gd name="connsiteX3" fmla="*/ 2419204 w 2478471"/>
              <a:gd name="connsiteY3" fmla="*/ 1117318 h 2149722"/>
              <a:gd name="connsiteX4" fmla="*/ 1530350 w 2478471"/>
              <a:gd name="connsiteY4" fmla="*/ 370982 h 2149722"/>
              <a:gd name="connsiteX5" fmla="*/ 443230 w 2478471"/>
              <a:gd name="connsiteY5" fmla="*/ 3528 h 2149722"/>
              <a:gd name="connsiteX6" fmla="*/ 123190 w 2478471"/>
              <a:gd name="connsiteY6" fmla="*/ 392148 h 2149722"/>
              <a:gd name="connsiteX7" fmla="*/ 0 w 2478471"/>
              <a:gd name="connsiteY7" fmla="*/ 1015718 h 2149722"/>
              <a:gd name="connsiteX8" fmla="*/ 5081 w 2478471"/>
              <a:gd name="connsiteY8" fmla="*/ 1968218 h 2149722"/>
              <a:gd name="connsiteX0" fmla="*/ 5081 w 2430792"/>
              <a:gd name="connsiteY0" fmla="*/ 1968218 h 2149722"/>
              <a:gd name="connsiteX1" fmla="*/ 652780 w 2430792"/>
              <a:gd name="connsiteY1" fmla="*/ 2104744 h 2149722"/>
              <a:gd name="connsiteX2" fmla="*/ 1460820 w 2430792"/>
              <a:gd name="connsiteY2" fmla="*/ 1396717 h 2149722"/>
              <a:gd name="connsiteX3" fmla="*/ 2419204 w 2430792"/>
              <a:gd name="connsiteY3" fmla="*/ 1117318 h 2149722"/>
              <a:gd name="connsiteX4" fmla="*/ 1530350 w 2430792"/>
              <a:gd name="connsiteY4" fmla="*/ 370982 h 2149722"/>
              <a:gd name="connsiteX5" fmla="*/ 443230 w 2430792"/>
              <a:gd name="connsiteY5" fmla="*/ 3528 h 2149722"/>
              <a:gd name="connsiteX6" fmla="*/ 123190 w 2430792"/>
              <a:gd name="connsiteY6" fmla="*/ 392148 h 2149722"/>
              <a:gd name="connsiteX7" fmla="*/ 0 w 2430792"/>
              <a:gd name="connsiteY7" fmla="*/ 1015718 h 2149722"/>
              <a:gd name="connsiteX8" fmla="*/ 5081 w 2430792"/>
              <a:gd name="connsiteY8" fmla="*/ 1968218 h 2149722"/>
              <a:gd name="connsiteX0" fmla="*/ 5081 w 2430792"/>
              <a:gd name="connsiteY0" fmla="*/ 1968218 h 2149722"/>
              <a:gd name="connsiteX1" fmla="*/ 1181420 w 2430792"/>
              <a:gd name="connsiteY1" fmla="*/ 1998380 h 2149722"/>
              <a:gd name="connsiteX2" fmla="*/ 1460820 w 2430792"/>
              <a:gd name="connsiteY2" fmla="*/ 1396717 h 2149722"/>
              <a:gd name="connsiteX3" fmla="*/ 2419204 w 2430792"/>
              <a:gd name="connsiteY3" fmla="*/ 1117318 h 2149722"/>
              <a:gd name="connsiteX4" fmla="*/ 1530350 w 2430792"/>
              <a:gd name="connsiteY4" fmla="*/ 370982 h 2149722"/>
              <a:gd name="connsiteX5" fmla="*/ 443230 w 2430792"/>
              <a:gd name="connsiteY5" fmla="*/ 3528 h 2149722"/>
              <a:gd name="connsiteX6" fmla="*/ 123190 w 2430792"/>
              <a:gd name="connsiteY6" fmla="*/ 392148 h 2149722"/>
              <a:gd name="connsiteX7" fmla="*/ 0 w 2430792"/>
              <a:gd name="connsiteY7" fmla="*/ 1015718 h 2149722"/>
              <a:gd name="connsiteX8" fmla="*/ 5081 w 2430792"/>
              <a:gd name="connsiteY8" fmla="*/ 1968218 h 2149722"/>
              <a:gd name="connsiteX0" fmla="*/ 445348 w 2430792"/>
              <a:gd name="connsiteY0" fmla="*/ 1998380 h 2179884"/>
              <a:gd name="connsiteX1" fmla="*/ 1181420 w 2430792"/>
              <a:gd name="connsiteY1" fmla="*/ 1998380 h 2179884"/>
              <a:gd name="connsiteX2" fmla="*/ 1460820 w 2430792"/>
              <a:gd name="connsiteY2" fmla="*/ 1396717 h 2179884"/>
              <a:gd name="connsiteX3" fmla="*/ 2419204 w 2430792"/>
              <a:gd name="connsiteY3" fmla="*/ 1117318 h 2179884"/>
              <a:gd name="connsiteX4" fmla="*/ 1530350 w 2430792"/>
              <a:gd name="connsiteY4" fmla="*/ 370982 h 2179884"/>
              <a:gd name="connsiteX5" fmla="*/ 443230 w 2430792"/>
              <a:gd name="connsiteY5" fmla="*/ 3528 h 2179884"/>
              <a:gd name="connsiteX6" fmla="*/ 123190 w 2430792"/>
              <a:gd name="connsiteY6" fmla="*/ 392148 h 2179884"/>
              <a:gd name="connsiteX7" fmla="*/ 0 w 2430792"/>
              <a:gd name="connsiteY7" fmla="*/ 1015718 h 2179884"/>
              <a:gd name="connsiteX8" fmla="*/ 445348 w 2430792"/>
              <a:gd name="connsiteY8" fmla="*/ 1998380 h 2179884"/>
              <a:gd name="connsiteX0" fmla="*/ 445348 w 2430792"/>
              <a:gd name="connsiteY0" fmla="*/ 1998380 h 2052884"/>
              <a:gd name="connsiteX1" fmla="*/ 1181420 w 2430792"/>
              <a:gd name="connsiteY1" fmla="*/ 1998380 h 2052884"/>
              <a:gd name="connsiteX2" fmla="*/ 1460820 w 2430792"/>
              <a:gd name="connsiteY2" fmla="*/ 1396717 h 2052884"/>
              <a:gd name="connsiteX3" fmla="*/ 2419204 w 2430792"/>
              <a:gd name="connsiteY3" fmla="*/ 1117318 h 2052884"/>
              <a:gd name="connsiteX4" fmla="*/ 1530350 w 2430792"/>
              <a:gd name="connsiteY4" fmla="*/ 370982 h 2052884"/>
              <a:gd name="connsiteX5" fmla="*/ 443230 w 2430792"/>
              <a:gd name="connsiteY5" fmla="*/ 3528 h 2052884"/>
              <a:gd name="connsiteX6" fmla="*/ 123190 w 2430792"/>
              <a:gd name="connsiteY6" fmla="*/ 392148 h 2052884"/>
              <a:gd name="connsiteX7" fmla="*/ 0 w 2430792"/>
              <a:gd name="connsiteY7" fmla="*/ 1015718 h 2052884"/>
              <a:gd name="connsiteX8" fmla="*/ 445348 w 2430792"/>
              <a:gd name="connsiteY8" fmla="*/ 1998380 h 2052884"/>
              <a:gd name="connsiteX0" fmla="*/ 347064 w 2332508"/>
              <a:gd name="connsiteY0" fmla="*/ 1998380 h 2052884"/>
              <a:gd name="connsiteX1" fmla="*/ 1083136 w 2332508"/>
              <a:gd name="connsiteY1" fmla="*/ 1998380 h 2052884"/>
              <a:gd name="connsiteX2" fmla="*/ 1362536 w 2332508"/>
              <a:gd name="connsiteY2" fmla="*/ 1396717 h 2052884"/>
              <a:gd name="connsiteX3" fmla="*/ 2320920 w 2332508"/>
              <a:gd name="connsiteY3" fmla="*/ 1117318 h 2052884"/>
              <a:gd name="connsiteX4" fmla="*/ 1432066 w 2332508"/>
              <a:gd name="connsiteY4" fmla="*/ 370982 h 2052884"/>
              <a:gd name="connsiteX5" fmla="*/ 344946 w 2332508"/>
              <a:gd name="connsiteY5" fmla="*/ 3528 h 2052884"/>
              <a:gd name="connsiteX6" fmla="*/ 24906 w 2332508"/>
              <a:gd name="connsiteY6" fmla="*/ 392148 h 2052884"/>
              <a:gd name="connsiteX7" fmla="*/ 494382 w 2332508"/>
              <a:gd name="connsiteY7" fmla="*/ 1142717 h 2052884"/>
              <a:gd name="connsiteX8" fmla="*/ 347064 w 2332508"/>
              <a:gd name="connsiteY8" fmla="*/ 1998380 h 2052884"/>
              <a:gd name="connsiteX0" fmla="*/ 347064 w 2332508"/>
              <a:gd name="connsiteY0" fmla="*/ 1998380 h 2052884"/>
              <a:gd name="connsiteX1" fmla="*/ 1083136 w 2332508"/>
              <a:gd name="connsiteY1" fmla="*/ 1998380 h 2052884"/>
              <a:gd name="connsiteX2" fmla="*/ 1362536 w 2332508"/>
              <a:gd name="connsiteY2" fmla="*/ 1396717 h 2052884"/>
              <a:gd name="connsiteX3" fmla="*/ 2320920 w 2332508"/>
              <a:gd name="connsiteY3" fmla="*/ 1117318 h 2052884"/>
              <a:gd name="connsiteX4" fmla="*/ 1432066 w 2332508"/>
              <a:gd name="connsiteY4" fmla="*/ 370982 h 2052884"/>
              <a:gd name="connsiteX5" fmla="*/ 344946 w 2332508"/>
              <a:gd name="connsiteY5" fmla="*/ 3528 h 2052884"/>
              <a:gd name="connsiteX6" fmla="*/ 24906 w 2332508"/>
              <a:gd name="connsiteY6" fmla="*/ 392148 h 2052884"/>
              <a:gd name="connsiteX7" fmla="*/ 494382 w 2332508"/>
              <a:gd name="connsiteY7" fmla="*/ 1142717 h 2052884"/>
              <a:gd name="connsiteX8" fmla="*/ 347064 w 2332508"/>
              <a:gd name="connsiteY8" fmla="*/ 1998380 h 2052884"/>
              <a:gd name="connsiteX0" fmla="*/ 209834 w 2195278"/>
              <a:gd name="connsiteY0" fmla="*/ 2002031 h 2056535"/>
              <a:gd name="connsiteX1" fmla="*/ 945906 w 2195278"/>
              <a:gd name="connsiteY1" fmla="*/ 2002031 h 2056535"/>
              <a:gd name="connsiteX2" fmla="*/ 1225306 w 2195278"/>
              <a:gd name="connsiteY2" fmla="*/ 1400368 h 2056535"/>
              <a:gd name="connsiteX3" fmla="*/ 2183690 w 2195278"/>
              <a:gd name="connsiteY3" fmla="*/ 1120969 h 2056535"/>
              <a:gd name="connsiteX4" fmla="*/ 1294836 w 2195278"/>
              <a:gd name="connsiteY4" fmla="*/ 374633 h 2056535"/>
              <a:gd name="connsiteX5" fmla="*/ 207716 w 2195278"/>
              <a:gd name="connsiteY5" fmla="*/ 7179 h 2056535"/>
              <a:gd name="connsiteX6" fmla="*/ 48542 w 2195278"/>
              <a:gd name="connsiteY6" fmla="*/ 417706 h 2056535"/>
              <a:gd name="connsiteX7" fmla="*/ 357152 w 2195278"/>
              <a:gd name="connsiteY7" fmla="*/ 1146368 h 2056535"/>
              <a:gd name="connsiteX8" fmla="*/ 209834 w 2195278"/>
              <a:gd name="connsiteY8" fmla="*/ 2002031 h 205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278" h="2056535">
                <a:moveTo>
                  <a:pt x="209834" y="2002031"/>
                </a:moveTo>
                <a:cubicBezTo>
                  <a:pt x="420231" y="2056535"/>
                  <a:pt x="776361" y="2034839"/>
                  <a:pt x="945906" y="2002031"/>
                </a:cubicBezTo>
                <a:cubicBezTo>
                  <a:pt x="1140851" y="1880323"/>
                  <a:pt x="1019009" y="1547212"/>
                  <a:pt x="1225306" y="1400368"/>
                </a:cubicBezTo>
                <a:cubicBezTo>
                  <a:pt x="1431603" y="1253524"/>
                  <a:pt x="2172102" y="1291925"/>
                  <a:pt x="2183690" y="1120969"/>
                </a:cubicBezTo>
                <a:cubicBezTo>
                  <a:pt x="2195278" y="950013"/>
                  <a:pt x="1624165" y="560265"/>
                  <a:pt x="1294836" y="374633"/>
                </a:cubicBezTo>
                <a:cubicBezTo>
                  <a:pt x="965507" y="189001"/>
                  <a:pt x="415432" y="0"/>
                  <a:pt x="207716" y="7179"/>
                </a:cubicBezTo>
                <a:cubicBezTo>
                  <a:pt x="0" y="14358"/>
                  <a:pt x="23636" y="227841"/>
                  <a:pt x="48542" y="417706"/>
                </a:cubicBezTo>
                <a:cubicBezTo>
                  <a:pt x="73448" y="607571"/>
                  <a:pt x="408587" y="918085"/>
                  <a:pt x="357152" y="1146368"/>
                </a:cubicBezTo>
                <a:cubicBezTo>
                  <a:pt x="358846" y="1463868"/>
                  <a:pt x="140407" y="1819997"/>
                  <a:pt x="209834" y="2002031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7147560" y="1747183"/>
            <a:ext cx="17754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MORB</a:t>
            </a:r>
            <a:endParaRPr lang="en-GB" sz="16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1200" b="1" dirty="0" smtClean="0">
                <a:latin typeface="Calibri" pitchFamily="34" charset="0"/>
              </a:rPr>
              <a:t>(Stracke, 2012 Chem. Geol., 330-331, 274-299)</a:t>
            </a:r>
            <a:endParaRPr lang="en-GB" sz="1200" b="1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31545 -0.6409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69 L -0.45642 0.006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/>
      <p:bldP spid="12" grpId="0"/>
      <p:bldP spid="14" grpId="0"/>
      <p:bldP spid="16" grpId="0" animBg="1"/>
      <p:bldP spid="17" grpId="0" animBg="1"/>
      <p:bldP spid="25" grpId="0" animBg="1"/>
      <p:bldP spid="26" grpId="0"/>
      <p:bldP spid="27" grpId="0" animBg="1"/>
      <p:bldP spid="28" grpId="0" animBg="1"/>
      <p:bldP spid="29" grpId="0" animBg="1"/>
      <p:bldP spid="31" grpId="0"/>
      <p:bldP spid="31" grpId="1"/>
      <p:bldP spid="32" grpId="0" animBg="1"/>
      <p:bldP spid="33" grpId="0"/>
      <p:bldP spid="33" grpId="1"/>
      <p:bldP spid="36" grpId="0" animBg="1"/>
      <p:bldP spid="37" grpId="0"/>
      <p:bldP spid="39" grpId="0" animBg="1"/>
      <p:bldP spid="30" grpId="0" animBg="1"/>
      <p:bldP spid="34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igura a mano libera 10"/>
          <p:cNvSpPr>
            <a:spLocks/>
          </p:cNvSpPr>
          <p:nvPr/>
        </p:nvSpPr>
        <p:spPr bwMode="auto">
          <a:xfrm>
            <a:off x="5094288" y="1738313"/>
            <a:ext cx="1595437" cy="1068387"/>
          </a:xfrm>
          <a:custGeom>
            <a:avLst/>
            <a:gdLst>
              <a:gd name="T0" fmla="*/ 69028 w 1596136"/>
              <a:gd name="T1" fmla="*/ 41622 h 1068832"/>
              <a:gd name="T2" fmla="*/ 8120 w 1596136"/>
              <a:gd name="T3" fmla="*/ 291350 h 1068832"/>
              <a:gd name="T4" fmla="*/ 117752 w 1596136"/>
              <a:gd name="T5" fmla="*/ 650714 h 1068832"/>
              <a:gd name="T6" fmla="*/ 489284 w 1596136"/>
              <a:gd name="T7" fmla="*/ 876078 h 1068832"/>
              <a:gd name="T8" fmla="*/ 1177528 w 1596136"/>
              <a:gd name="T9" fmla="*/ 1058806 h 1068832"/>
              <a:gd name="T10" fmla="*/ 1542968 w 1596136"/>
              <a:gd name="T11" fmla="*/ 930896 h 1068832"/>
              <a:gd name="T12" fmla="*/ 1488152 w 1596136"/>
              <a:gd name="T13" fmla="*/ 687260 h 1068832"/>
              <a:gd name="T14" fmla="*/ 1268888 w 1596136"/>
              <a:gd name="T15" fmla="*/ 443622 h 1068832"/>
              <a:gd name="T16" fmla="*/ 757272 w 1596136"/>
              <a:gd name="T17" fmla="*/ 175622 h 1068832"/>
              <a:gd name="T18" fmla="*/ 379652 w 1596136"/>
              <a:gd name="T19" fmla="*/ 102530 h 1068832"/>
              <a:gd name="T20" fmla="*/ 221294 w 1596136"/>
              <a:gd name="T21" fmla="*/ 41622 h 1068832"/>
              <a:gd name="T22" fmla="*/ 69028 w 1596136"/>
              <a:gd name="T23" fmla="*/ 41622 h 10688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96136" h="1068832">
                <a:moveTo>
                  <a:pt x="69088" y="41656"/>
                </a:moveTo>
                <a:cubicBezTo>
                  <a:pt x="33528" y="83312"/>
                  <a:pt x="0" y="189992"/>
                  <a:pt x="8128" y="291592"/>
                </a:cubicBezTo>
                <a:cubicBezTo>
                  <a:pt x="16256" y="393192"/>
                  <a:pt x="37592" y="553720"/>
                  <a:pt x="117856" y="651256"/>
                </a:cubicBezTo>
                <a:cubicBezTo>
                  <a:pt x="198120" y="748792"/>
                  <a:pt x="312928" y="808736"/>
                  <a:pt x="489712" y="876808"/>
                </a:cubicBezTo>
                <a:cubicBezTo>
                  <a:pt x="666496" y="944880"/>
                  <a:pt x="1002792" y="1050544"/>
                  <a:pt x="1178560" y="1059688"/>
                </a:cubicBezTo>
                <a:cubicBezTo>
                  <a:pt x="1354328" y="1068832"/>
                  <a:pt x="1492504" y="993648"/>
                  <a:pt x="1544320" y="931672"/>
                </a:cubicBezTo>
                <a:cubicBezTo>
                  <a:pt x="1596136" y="869696"/>
                  <a:pt x="1535176" y="769112"/>
                  <a:pt x="1489456" y="687832"/>
                </a:cubicBezTo>
                <a:cubicBezTo>
                  <a:pt x="1443736" y="606552"/>
                  <a:pt x="1391920" y="529336"/>
                  <a:pt x="1270000" y="443992"/>
                </a:cubicBezTo>
                <a:cubicBezTo>
                  <a:pt x="1148080" y="358648"/>
                  <a:pt x="906272" y="232664"/>
                  <a:pt x="757936" y="175768"/>
                </a:cubicBezTo>
                <a:cubicBezTo>
                  <a:pt x="609600" y="118872"/>
                  <a:pt x="469392" y="124968"/>
                  <a:pt x="379984" y="102616"/>
                </a:cubicBezTo>
                <a:cubicBezTo>
                  <a:pt x="290576" y="80264"/>
                  <a:pt x="274320" y="50800"/>
                  <a:pt x="221488" y="41656"/>
                </a:cubicBezTo>
                <a:cubicBezTo>
                  <a:pt x="168656" y="32512"/>
                  <a:pt x="104648" y="0"/>
                  <a:pt x="69088" y="41656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6072188" y="1643063"/>
            <a:ext cx="984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en-GB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592763" y="2025650"/>
            <a:ext cx="363537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+</a:t>
            </a:r>
            <a:endParaRPr lang="en-GB" b="1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" name="Gruppo 23"/>
          <p:cNvGrpSpPr>
            <a:grpSpLocks/>
          </p:cNvGrpSpPr>
          <p:nvPr/>
        </p:nvGrpSpPr>
        <p:grpSpPr bwMode="auto">
          <a:xfrm>
            <a:off x="0" y="1473200"/>
            <a:ext cx="9144000" cy="5384800"/>
            <a:chOff x="0" y="1473200"/>
            <a:chExt cx="9144000" cy="5384800"/>
          </a:xfrm>
        </p:grpSpPr>
        <p:pic>
          <p:nvPicPr>
            <p:cNvPr id="17426" name="Picture 4"/>
            <p:cNvPicPr>
              <a:picLocks noChangeAspect="1" noChangeArrowheads="1"/>
            </p:cNvPicPr>
            <p:nvPr/>
          </p:nvPicPr>
          <p:blipFill>
            <a:blip r:embed="rId4"/>
            <a:srcRect l="12286" t="9656" r="15495" b="8102"/>
            <a:stretch>
              <a:fillRect/>
            </a:stretch>
          </p:blipFill>
          <p:spPr bwMode="auto">
            <a:xfrm>
              <a:off x="0" y="1473200"/>
              <a:ext cx="9144000" cy="538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7" name="CasellaDiTesto 14"/>
            <p:cNvSpPr txBox="1">
              <a:spLocks noChangeArrowheads="1"/>
            </p:cNvSpPr>
            <p:nvPr/>
          </p:nvSpPr>
          <p:spPr bwMode="auto">
            <a:xfrm>
              <a:off x="1465545" y="3772919"/>
              <a:ext cx="332448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600" smtClean="0">
                  <a:latin typeface="Calibri" pitchFamily="34" charset="0"/>
                </a:rPr>
                <a:t>From: White (2010), Ann. Rev. Earth Planet. Sci., 38, 133-160</a:t>
              </a:r>
              <a:endParaRPr lang="en-GB" sz="1600">
                <a:latin typeface="Calibri" pitchFamily="34" charset="0"/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286000" y="4500563"/>
              <a:ext cx="1046163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6643688" y="4500563"/>
              <a:ext cx="1046162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7430" name="CasellaDiTesto 19"/>
            <p:cNvSpPr txBox="1">
              <a:spLocks noChangeArrowheads="1"/>
            </p:cNvSpPr>
            <p:nvPr/>
          </p:nvSpPr>
          <p:spPr bwMode="auto">
            <a:xfrm>
              <a:off x="6215074" y="4459612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aseline="30000" smtClean="0">
                  <a:latin typeface="Calibri" pitchFamily="34" charset="0"/>
                </a:rPr>
                <a:t>208</a:t>
              </a:r>
              <a:r>
                <a:rPr lang="en-GB" smtClean="0">
                  <a:latin typeface="Calibri" pitchFamily="34" charset="0"/>
                </a:rPr>
                <a:t>Pb/</a:t>
              </a:r>
              <a:r>
                <a:rPr lang="en-GB" baseline="30000" smtClean="0">
                  <a:latin typeface="Calibri" pitchFamily="34" charset="0"/>
                </a:rPr>
                <a:t>204</a:t>
              </a:r>
              <a:r>
                <a:rPr lang="en-GB" smtClean="0">
                  <a:latin typeface="Calibri" pitchFamily="34" charset="0"/>
                </a:rPr>
                <a:t>Pb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 rot="16200000">
              <a:off x="-380207" y="2809082"/>
              <a:ext cx="1046163" cy="285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7432" name="CasellaDiTesto 21"/>
            <p:cNvSpPr txBox="1">
              <a:spLocks noChangeArrowheads="1"/>
            </p:cNvSpPr>
            <p:nvPr/>
          </p:nvSpPr>
          <p:spPr bwMode="auto">
            <a:xfrm>
              <a:off x="1886470" y="4459612"/>
              <a:ext cx="15696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aseline="30000" smtClean="0">
                  <a:latin typeface="Calibri" pitchFamily="34" charset="0"/>
                </a:rPr>
                <a:t>206</a:t>
              </a:r>
              <a:r>
                <a:rPr lang="en-GB" smtClean="0">
                  <a:latin typeface="Calibri" pitchFamily="34" charset="0"/>
                </a:rPr>
                <a:t>Pb/</a:t>
              </a:r>
              <a:r>
                <a:rPr lang="en-GB" baseline="30000" smtClean="0">
                  <a:latin typeface="Calibri" pitchFamily="34" charset="0"/>
                </a:rPr>
                <a:t>204</a:t>
              </a:r>
              <a:r>
                <a:rPr lang="en-GB" smtClean="0">
                  <a:latin typeface="Calibri" pitchFamily="34" charset="0"/>
                </a:rPr>
                <a:t>Pb</a:t>
              </a:r>
              <a:endParaRPr lang="en-GB">
                <a:latin typeface="Calibri" pitchFamily="34" charset="0"/>
              </a:endParaRPr>
            </a:p>
          </p:txBody>
        </p:sp>
        <p:sp>
          <p:nvSpPr>
            <p:cNvPr id="17433" name="CasellaDiTesto 22"/>
            <p:cNvSpPr txBox="1">
              <a:spLocks noChangeArrowheads="1"/>
            </p:cNvSpPr>
            <p:nvPr/>
          </p:nvSpPr>
          <p:spPr bwMode="auto">
            <a:xfrm rot="16200000">
              <a:off x="-555704" y="2972226"/>
              <a:ext cx="164981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aseline="30000" smtClean="0">
                  <a:latin typeface="Calibri" pitchFamily="34" charset="0"/>
                </a:rPr>
                <a:t>143</a:t>
              </a:r>
              <a:r>
                <a:rPr lang="en-GB" smtClean="0">
                  <a:latin typeface="Calibri" pitchFamily="34" charset="0"/>
                </a:rPr>
                <a:t>Nd/</a:t>
              </a:r>
              <a:r>
                <a:rPr lang="en-GB" baseline="30000" smtClean="0">
                  <a:latin typeface="Calibri" pitchFamily="34" charset="0"/>
                </a:rPr>
                <a:t>144</a:t>
              </a:r>
              <a:r>
                <a:rPr lang="en-GB" smtClean="0">
                  <a:latin typeface="Calibri" pitchFamily="34" charset="0"/>
                </a:rPr>
                <a:t>Nd</a:t>
              </a:r>
              <a:endParaRPr lang="en-GB">
                <a:latin typeface="Calibri" pitchFamily="34" charset="0"/>
              </a:endParaRPr>
            </a:p>
          </p:txBody>
        </p:sp>
      </p:grp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60448"/>
            <a:ext cx="91440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Also from Pb isotopes, the mantle sources of several OIB types are not much different from MORB sources.</a:t>
            </a:r>
            <a:endParaRPr lang="en-GB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966788" y="1768475"/>
            <a:ext cx="1330325" cy="1027113"/>
          </a:xfrm>
          <a:custGeom>
            <a:avLst/>
            <a:gdLst>
              <a:gd name="T0" fmla="*/ 228174 w 1331564"/>
              <a:gd name="T1" fmla="*/ 152042 h 1028324"/>
              <a:gd name="T2" fmla="*/ 69974 w 1331564"/>
              <a:gd name="T3" fmla="*/ 352736 h 1028324"/>
              <a:gd name="T4" fmla="*/ 57804 w 1331564"/>
              <a:gd name="T5" fmla="*/ 608165 h 1028324"/>
              <a:gd name="T6" fmla="*/ 416799 w 1331564"/>
              <a:gd name="T7" fmla="*/ 863595 h 1028324"/>
              <a:gd name="T8" fmla="*/ 972423 w 1331564"/>
              <a:gd name="T9" fmla="*/ 1025903 h 1028324"/>
              <a:gd name="T10" fmla="*/ 1265199 w 1331564"/>
              <a:gd name="T11" fmla="*/ 942656 h 1028324"/>
              <a:gd name="T12" fmla="*/ 1299075 w 1331564"/>
              <a:gd name="T13" fmla="*/ 644655 h 1028324"/>
              <a:gd name="T14" fmla="*/ 1153043 w 1331564"/>
              <a:gd name="T15" fmla="*/ 377062 h 1028324"/>
              <a:gd name="T16" fmla="*/ 897487 w 1331564"/>
              <a:gd name="T17" fmla="*/ 182450 h 1028324"/>
              <a:gd name="T18" fmla="*/ 495900 w 1331564"/>
              <a:gd name="T19" fmla="*/ 24326 h 1028324"/>
              <a:gd name="T20" fmla="*/ 331614 w 1331564"/>
              <a:gd name="T21" fmla="*/ 36490 h 1028324"/>
              <a:gd name="T22" fmla="*/ 228174 w 1331564"/>
              <a:gd name="T23" fmla="*/ 152042 h 10283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31564" h="1028324">
                <a:moveTo>
                  <a:pt x="228600" y="152400"/>
                </a:moveTo>
                <a:cubicBezTo>
                  <a:pt x="184912" y="205232"/>
                  <a:pt x="98552" y="277368"/>
                  <a:pt x="70104" y="353568"/>
                </a:cubicBezTo>
                <a:cubicBezTo>
                  <a:pt x="41656" y="429768"/>
                  <a:pt x="0" y="524256"/>
                  <a:pt x="57912" y="609600"/>
                </a:cubicBezTo>
                <a:cubicBezTo>
                  <a:pt x="115824" y="694944"/>
                  <a:pt x="264855" y="795845"/>
                  <a:pt x="417576" y="865632"/>
                </a:cubicBezTo>
                <a:cubicBezTo>
                  <a:pt x="570297" y="935419"/>
                  <a:pt x="832573" y="1015116"/>
                  <a:pt x="974236" y="1028324"/>
                </a:cubicBezTo>
                <a:lnTo>
                  <a:pt x="1267556" y="944880"/>
                </a:lnTo>
                <a:cubicBezTo>
                  <a:pt x="1331564" y="890016"/>
                  <a:pt x="1320223" y="740664"/>
                  <a:pt x="1301496" y="646176"/>
                </a:cubicBezTo>
                <a:cubicBezTo>
                  <a:pt x="1282769" y="551688"/>
                  <a:pt x="1222248" y="455168"/>
                  <a:pt x="1155192" y="377952"/>
                </a:cubicBezTo>
                <a:cubicBezTo>
                  <a:pt x="1088136" y="300736"/>
                  <a:pt x="1008888" y="241808"/>
                  <a:pt x="899160" y="182880"/>
                </a:cubicBezTo>
                <a:cubicBezTo>
                  <a:pt x="789432" y="123952"/>
                  <a:pt x="591312" y="48768"/>
                  <a:pt x="496824" y="24384"/>
                </a:cubicBezTo>
                <a:cubicBezTo>
                  <a:pt x="402336" y="0"/>
                  <a:pt x="376936" y="17272"/>
                  <a:pt x="332232" y="36576"/>
                </a:cubicBezTo>
                <a:cubicBezTo>
                  <a:pt x="287528" y="55880"/>
                  <a:pt x="272288" y="99568"/>
                  <a:pt x="228600" y="152400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928813" y="1643063"/>
            <a:ext cx="9845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en-GB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Rettangolo arrotondato 16"/>
          <p:cNvSpPr>
            <a:spLocks noChangeArrowheads="1"/>
          </p:cNvSpPr>
          <p:nvPr/>
        </p:nvSpPr>
        <p:spPr bwMode="auto">
          <a:xfrm>
            <a:off x="787400" y="5046663"/>
            <a:ext cx="1608138" cy="254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 rot="-5400000">
            <a:off x="-195100" y="5362208"/>
            <a:ext cx="10823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800" smtClean="0">
                <a:latin typeface="Calibri" pitchFamily="34" charset="0"/>
              </a:rPr>
              <a:t>OIB</a:t>
            </a:r>
            <a:endParaRPr lang="en-GB" sz="4800">
              <a:latin typeface="Calibri" pitchFamily="34" charset="0"/>
            </a:endParaRPr>
          </a:p>
        </p:txBody>
      </p:sp>
      <p:sp>
        <p:nvSpPr>
          <p:cNvPr id="27" name="Freccia a destra 26"/>
          <p:cNvSpPr>
            <a:spLocks noChangeArrowheads="1"/>
          </p:cNvSpPr>
          <p:nvPr/>
        </p:nvSpPr>
        <p:spPr bwMode="auto">
          <a:xfrm>
            <a:off x="1998663" y="6515100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9" name="Rettangolo arrotondato 28"/>
          <p:cNvSpPr>
            <a:spLocks noChangeArrowheads="1"/>
          </p:cNvSpPr>
          <p:nvPr/>
        </p:nvSpPr>
        <p:spPr bwMode="auto">
          <a:xfrm>
            <a:off x="2714625" y="6548438"/>
            <a:ext cx="2214563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1418676" y="2062322"/>
            <a:ext cx="3635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+</a:t>
            </a:r>
            <a:endParaRPr lang="en-GB" b="1" dirty="0">
              <a:solidFill>
                <a:srgbClr val="FF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" name="Freccia a destra 31"/>
          <p:cNvSpPr>
            <a:spLocks noChangeArrowheads="1"/>
          </p:cNvSpPr>
          <p:nvPr/>
        </p:nvSpPr>
        <p:spPr bwMode="auto">
          <a:xfrm rot="10800000">
            <a:off x="1674813" y="5541963"/>
            <a:ext cx="468312" cy="214312"/>
          </a:xfrm>
          <a:prstGeom prst="rightArrow">
            <a:avLst>
              <a:gd name="adj1" fmla="val 50000"/>
              <a:gd name="adj2" fmla="val 4999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8" name="Freccia a destra 27"/>
          <p:cNvSpPr>
            <a:spLocks noChangeArrowheads="1"/>
          </p:cNvSpPr>
          <p:nvPr/>
        </p:nvSpPr>
        <p:spPr bwMode="auto">
          <a:xfrm rot="10800000">
            <a:off x="4929188" y="6537325"/>
            <a:ext cx="714375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4" name="Figura a mano libera 33"/>
          <p:cNvSpPr/>
          <p:nvPr/>
        </p:nvSpPr>
        <p:spPr>
          <a:xfrm>
            <a:off x="6576060" y="1988820"/>
            <a:ext cx="982980" cy="320040"/>
          </a:xfrm>
          <a:custGeom>
            <a:avLst/>
            <a:gdLst>
              <a:gd name="connsiteX0" fmla="*/ 0 w 617220"/>
              <a:gd name="connsiteY0" fmla="*/ 281940 h 281940"/>
              <a:gd name="connsiteX1" fmla="*/ 220980 w 617220"/>
              <a:gd name="connsiteY1" fmla="*/ 83820 h 281940"/>
              <a:gd name="connsiteX2" fmla="*/ 426720 w 617220"/>
              <a:gd name="connsiteY2" fmla="*/ 152400 h 281940"/>
              <a:gd name="connsiteX3" fmla="*/ 617220 w 617220"/>
              <a:gd name="connsiteY3" fmla="*/ 0 h 281940"/>
              <a:gd name="connsiteX0" fmla="*/ 0 w 617220"/>
              <a:gd name="connsiteY0" fmla="*/ 281940 h 281940"/>
              <a:gd name="connsiteX1" fmla="*/ 220980 w 617220"/>
              <a:gd name="connsiteY1" fmla="*/ 83820 h 281940"/>
              <a:gd name="connsiteX2" fmla="*/ 403429 w 617220"/>
              <a:gd name="connsiteY2" fmla="*/ 127986 h 281940"/>
              <a:gd name="connsiteX3" fmla="*/ 617220 w 617220"/>
              <a:gd name="connsiteY3" fmla="*/ 0 h 281940"/>
              <a:gd name="connsiteX0" fmla="*/ 0 w 751145"/>
              <a:gd name="connsiteY0" fmla="*/ 207745 h 207745"/>
              <a:gd name="connsiteX1" fmla="*/ 354905 w 751145"/>
              <a:gd name="connsiteY1" fmla="*/ 83820 h 207745"/>
              <a:gd name="connsiteX2" fmla="*/ 537354 w 751145"/>
              <a:gd name="connsiteY2" fmla="*/ 127986 h 207745"/>
              <a:gd name="connsiteX3" fmla="*/ 751145 w 751145"/>
              <a:gd name="connsiteY3" fmla="*/ 0 h 207745"/>
              <a:gd name="connsiteX0" fmla="*/ 0 w 751145"/>
              <a:gd name="connsiteY0" fmla="*/ 207745 h 207745"/>
              <a:gd name="connsiteX1" fmla="*/ 354905 w 751145"/>
              <a:gd name="connsiteY1" fmla="*/ 83820 h 207745"/>
              <a:gd name="connsiteX2" fmla="*/ 537354 w 751145"/>
              <a:gd name="connsiteY2" fmla="*/ 127986 h 207745"/>
              <a:gd name="connsiteX3" fmla="*/ 751145 w 751145"/>
              <a:gd name="connsiteY3" fmla="*/ 0 h 207745"/>
              <a:gd name="connsiteX0" fmla="*/ 0 w 751145"/>
              <a:gd name="connsiteY0" fmla="*/ 207745 h 207745"/>
              <a:gd name="connsiteX1" fmla="*/ 354905 w 751145"/>
              <a:gd name="connsiteY1" fmla="*/ 83820 h 207745"/>
              <a:gd name="connsiteX2" fmla="*/ 473303 w 751145"/>
              <a:gd name="connsiteY2" fmla="*/ 127986 h 207745"/>
              <a:gd name="connsiteX3" fmla="*/ 751145 w 751145"/>
              <a:gd name="connsiteY3" fmla="*/ 0 h 207745"/>
              <a:gd name="connsiteX0" fmla="*/ 0 w 751145"/>
              <a:gd name="connsiteY0" fmla="*/ 207745 h 207745"/>
              <a:gd name="connsiteX1" fmla="*/ 284420 w 751145"/>
              <a:gd name="connsiteY1" fmla="*/ 46755 h 207745"/>
              <a:gd name="connsiteX2" fmla="*/ 473303 w 751145"/>
              <a:gd name="connsiteY2" fmla="*/ 127986 h 207745"/>
              <a:gd name="connsiteX3" fmla="*/ 751145 w 751145"/>
              <a:gd name="connsiteY3" fmla="*/ 0 h 20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145" h="207745">
                <a:moveTo>
                  <a:pt x="0" y="207745"/>
                </a:moveTo>
                <a:cubicBezTo>
                  <a:pt x="74930" y="119480"/>
                  <a:pt x="205536" y="60048"/>
                  <a:pt x="284420" y="46755"/>
                </a:cubicBezTo>
                <a:cubicBezTo>
                  <a:pt x="363304" y="33462"/>
                  <a:pt x="395515" y="135779"/>
                  <a:pt x="473303" y="127986"/>
                </a:cubicBezTo>
                <a:cubicBezTo>
                  <a:pt x="551091" y="120193"/>
                  <a:pt x="665624" y="45102"/>
                  <a:pt x="751145" y="0"/>
                </a:cubicBezTo>
              </a:path>
            </a:pathLst>
          </a:custGeom>
          <a:ln>
            <a:solidFill>
              <a:srgbClr val="00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>
            <a:spLocks noChangeArrowheads="1"/>
          </p:cNvSpPr>
          <p:nvPr/>
        </p:nvSpPr>
        <p:spPr bwMode="auto">
          <a:xfrm>
            <a:off x="2796540" y="1747183"/>
            <a:ext cx="18592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MORB</a:t>
            </a:r>
            <a:endParaRPr lang="en-GB" sz="16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1200" b="1" dirty="0" smtClean="0">
                <a:latin typeface="Calibri" pitchFamily="34" charset="0"/>
              </a:rPr>
              <a:t>(Stracke, 2012 Chem. Geol., 330-331, 274-299)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44" name="Figura a mano libera 43"/>
          <p:cNvSpPr/>
          <p:nvPr/>
        </p:nvSpPr>
        <p:spPr>
          <a:xfrm>
            <a:off x="2385060" y="1981200"/>
            <a:ext cx="868680" cy="388620"/>
          </a:xfrm>
          <a:custGeom>
            <a:avLst/>
            <a:gdLst>
              <a:gd name="connsiteX0" fmla="*/ 0 w 868680"/>
              <a:gd name="connsiteY0" fmla="*/ 388620 h 388620"/>
              <a:gd name="connsiteX1" fmla="*/ 213360 w 868680"/>
              <a:gd name="connsiteY1" fmla="*/ 121920 h 388620"/>
              <a:gd name="connsiteX2" fmla="*/ 480060 w 868680"/>
              <a:gd name="connsiteY2" fmla="*/ 175260 h 388620"/>
              <a:gd name="connsiteX3" fmla="*/ 868680 w 868680"/>
              <a:gd name="connsiteY3" fmla="*/ 0 h 38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680" h="388620">
                <a:moveTo>
                  <a:pt x="0" y="388620"/>
                </a:moveTo>
                <a:cubicBezTo>
                  <a:pt x="66675" y="273050"/>
                  <a:pt x="133350" y="157480"/>
                  <a:pt x="213360" y="121920"/>
                </a:cubicBezTo>
                <a:cubicBezTo>
                  <a:pt x="293370" y="86360"/>
                  <a:pt x="370840" y="195580"/>
                  <a:pt x="480060" y="175260"/>
                </a:cubicBezTo>
                <a:cubicBezTo>
                  <a:pt x="589280" y="154940"/>
                  <a:pt x="728980" y="77470"/>
                  <a:pt x="868680" y="0"/>
                </a:cubicBezTo>
              </a:path>
            </a:pathLst>
          </a:custGeom>
          <a:ln>
            <a:solidFill>
              <a:srgbClr val="00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igura a mano libera 44"/>
          <p:cNvSpPr/>
          <p:nvPr/>
        </p:nvSpPr>
        <p:spPr>
          <a:xfrm>
            <a:off x="890269" y="1733550"/>
            <a:ext cx="2047518" cy="2188104"/>
          </a:xfrm>
          <a:custGeom>
            <a:avLst/>
            <a:gdLst>
              <a:gd name="connsiteX0" fmla="*/ 49530 w 1697990"/>
              <a:gd name="connsiteY0" fmla="*/ 430530 h 1309370"/>
              <a:gd name="connsiteX1" fmla="*/ 72390 w 1697990"/>
              <a:gd name="connsiteY1" fmla="*/ 704850 h 1309370"/>
              <a:gd name="connsiteX2" fmla="*/ 445770 w 1697990"/>
              <a:gd name="connsiteY2" fmla="*/ 1032510 h 1309370"/>
              <a:gd name="connsiteX3" fmla="*/ 1101090 w 1697990"/>
              <a:gd name="connsiteY3" fmla="*/ 1276350 h 1309370"/>
              <a:gd name="connsiteX4" fmla="*/ 1527810 w 1697990"/>
              <a:gd name="connsiteY4" fmla="*/ 1230630 h 1309370"/>
              <a:gd name="connsiteX5" fmla="*/ 1664970 w 1697990"/>
              <a:gd name="connsiteY5" fmla="*/ 857250 h 1309370"/>
              <a:gd name="connsiteX6" fmla="*/ 1329690 w 1697990"/>
              <a:gd name="connsiteY6" fmla="*/ 544830 h 1309370"/>
              <a:gd name="connsiteX7" fmla="*/ 735330 w 1697990"/>
              <a:gd name="connsiteY7" fmla="*/ 148590 h 1309370"/>
              <a:gd name="connsiteX8" fmla="*/ 369570 w 1697990"/>
              <a:gd name="connsiteY8" fmla="*/ 41910 h 1309370"/>
              <a:gd name="connsiteX9" fmla="*/ 49530 w 1697990"/>
              <a:gd name="connsiteY9" fmla="*/ 430530 h 1309370"/>
              <a:gd name="connsiteX0" fmla="*/ 49530 w 2045866"/>
              <a:gd name="connsiteY0" fmla="*/ 430530 h 1302831"/>
              <a:gd name="connsiteX1" fmla="*/ 72390 w 2045866"/>
              <a:gd name="connsiteY1" fmla="*/ 704850 h 1302831"/>
              <a:gd name="connsiteX2" fmla="*/ 445770 w 2045866"/>
              <a:gd name="connsiteY2" fmla="*/ 1032510 h 1302831"/>
              <a:gd name="connsiteX3" fmla="*/ 1101090 w 2045866"/>
              <a:gd name="connsiteY3" fmla="*/ 1276350 h 1302831"/>
              <a:gd name="connsiteX4" fmla="*/ 1951886 w 2045866"/>
              <a:gd name="connsiteY4" fmla="*/ 1191394 h 1302831"/>
              <a:gd name="connsiteX5" fmla="*/ 1664970 w 2045866"/>
              <a:gd name="connsiteY5" fmla="*/ 857250 h 1302831"/>
              <a:gd name="connsiteX6" fmla="*/ 1329690 w 2045866"/>
              <a:gd name="connsiteY6" fmla="*/ 544830 h 1302831"/>
              <a:gd name="connsiteX7" fmla="*/ 735330 w 2045866"/>
              <a:gd name="connsiteY7" fmla="*/ 148590 h 1302831"/>
              <a:gd name="connsiteX8" fmla="*/ 369570 w 2045866"/>
              <a:gd name="connsiteY8" fmla="*/ 41910 h 1302831"/>
              <a:gd name="connsiteX9" fmla="*/ 49530 w 2045866"/>
              <a:gd name="connsiteY9" fmla="*/ 430530 h 1302831"/>
              <a:gd name="connsiteX0" fmla="*/ 49530 w 1973858"/>
              <a:gd name="connsiteY0" fmla="*/ 430530 h 1290829"/>
              <a:gd name="connsiteX1" fmla="*/ 72390 w 1973858"/>
              <a:gd name="connsiteY1" fmla="*/ 704850 h 1290829"/>
              <a:gd name="connsiteX2" fmla="*/ 445770 w 1973858"/>
              <a:gd name="connsiteY2" fmla="*/ 1032510 h 1290829"/>
              <a:gd name="connsiteX3" fmla="*/ 1101090 w 1973858"/>
              <a:gd name="connsiteY3" fmla="*/ 1276350 h 1290829"/>
              <a:gd name="connsiteX4" fmla="*/ 1879878 w 1973858"/>
              <a:gd name="connsiteY4" fmla="*/ 1119387 h 1290829"/>
              <a:gd name="connsiteX5" fmla="*/ 1664970 w 1973858"/>
              <a:gd name="connsiteY5" fmla="*/ 857250 h 1290829"/>
              <a:gd name="connsiteX6" fmla="*/ 1329690 w 1973858"/>
              <a:gd name="connsiteY6" fmla="*/ 544830 h 1290829"/>
              <a:gd name="connsiteX7" fmla="*/ 735330 w 1973858"/>
              <a:gd name="connsiteY7" fmla="*/ 148590 h 1290829"/>
              <a:gd name="connsiteX8" fmla="*/ 369570 w 1973858"/>
              <a:gd name="connsiteY8" fmla="*/ 41910 h 1290829"/>
              <a:gd name="connsiteX9" fmla="*/ 49530 w 1973858"/>
              <a:gd name="connsiteY9" fmla="*/ 430530 h 1290829"/>
              <a:gd name="connsiteX0" fmla="*/ 65405 w 1989733"/>
              <a:gd name="connsiteY0" fmla="*/ 430530 h 2238376"/>
              <a:gd name="connsiteX1" fmla="*/ 88265 w 1989733"/>
              <a:gd name="connsiteY1" fmla="*/ 704850 h 2238376"/>
              <a:gd name="connsiteX2" fmla="*/ 594995 w 1989733"/>
              <a:gd name="connsiteY2" fmla="*/ 2143126 h 2238376"/>
              <a:gd name="connsiteX3" fmla="*/ 1116965 w 1989733"/>
              <a:gd name="connsiteY3" fmla="*/ 1276350 h 2238376"/>
              <a:gd name="connsiteX4" fmla="*/ 1895753 w 1989733"/>
              <a:gd name="connsiteY4" fmla="*/ 1119387 h 2238376"/>
              <a:gd name="connsiteX5" fmla="*/ 1680845 w 1989733"/>
              <a:gd name="connsiteY5" fmla="*/ 857250 h 2238376"/>
              <a:gd name="connsiteX6" fmla="*/ 1345565 w 1989733"/>
              <a:gd name="connsiteY6" fmla="*/ 544830 h 2238376"/>
              <a:gd name="connsiteX7" fmla="*/ 751205 w 1989733"/>
              <a:gd name="connsiteY7" fmla="*/ 148590 h 2238376"/>
              <a:gd name="connsiteX8" fmla="*/ 385445 w 1989733"/>
              <a:gd name="connsiteY8" fmla="*/ 41910 h 2238376"/>
              <a:gd name="connsiteX9" fmla="*/ 65405 w 1989733"/>
              <a:gd name="connsiteY9" fmla="*/ 430530 h 2238376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28851"/>
              <a:gd name="connsiteX1" fmla="*/ 206374 w 2107842"/>
              <a:gd name="connsiteY1" fmla="*/ 704850 h 2228851"/>
              <a:gd name="connsiteX2" fmla="*/ 84455 w 2107842"/>
              <a:gd name="connsiteY2" fmla="*/ 2019300 h 2228851"/>
              <a:gd name="connsiteX3" fmla="*/ 713104 w 2107842"/>
              <a:gd name="connsiteY3" fmla="*/ 2143126 h 2228851"/>
              <a:gd name="connsiteX4" fmla="*/ 1235074 w 2107842"/>
              <a:gd name="connsiteY4" fmla="*/ 1276350 h 2228851"/>
              <a:gd name="connsiteX5" fmla="*/ 2013862 w 2107842"/>
              <a:gd name="connsiteY5" fmla="*/ 1119387 h 2228851"/>
              <a:gd name="connsiteX6" fmla="*/ 1798954 w 2107842"/>
              <a:gd name="connsiteY6" fmla="*/ 857250 h 2228851"/>
              <a:gd name="connsiteX7" fmla="*/ 1463674 w 2107842"/>
              <a:gd name="connsiteY7" fmla="*/ 544830 h 2228851"/>
              <a:gd name="connsiteX8" fmla="*/ 869314 w 2107842"/>
              <a:gd name="connsiteY8" fmla="*/ 148590 h 2228851"/>
              <a:gd name="connsiteX9" fmla="*/ 503554 w 2107842"/>
              <a:gd name="connsiteY9" fmla="*/ 41910 h 2228851"/>
              <a:gd name="connsiteX10" fmla="*/ 183514 w 2107842"/>
              <a:gd name="connsiteY10" fmla="*/ 430530 h 2228851"/>
              <a:gd name="connsiteX0" fmla="*/ 84455 w 2107842"/>
              <a:gd name="connsiteY0" fmla="*/ 2019300 h 2228851"/>
              <a:gd name="connsiteX1" fmla="*/ 713104 w 2107842"/>
              <a:gd name="connsiteY1" fmla="*/ 2143126 h 2228851"/>
              <a:gd name="connsiteX2" fmla="*/ 1235074 w 2107842"/>
              <a:gd name="connsiteY2" fmla="*/ 1276350 h 2228851"/>
              <a:gd name="connsiteX3" fmla="*/ 2013862 w 2107842"/>
              <a:gd name="connsiteY3" fmla="*/ 1119387 h 2228851"/>
              <a:gd name="connsiteX4" fmla="*/ 1798954 w 2107842"/>
              <a:gd name="connsiteY4" fmla="*/ 857250 h 2228851"/>
              <a:gd name="connsiteX5" fmla="*/ 1463674 w 2107842"/>
              <a:gd name="connsiteY5" fmla="*/ 544830 h 2228851"/>
              <a:gd name="connsiteX6" fmla="*/ 869314 w 2107842"/>
              <a:gd name="connsiteY6" fmla="*/ 148590 h 2228851"/>
              <a:gd name="connsiteX7" fmla="*/ 503554 w 2107842"/>
              <a:gd name="connsiteY7" fmla="*/ 41910 h 2228851"/>
              <a:gd name="connsiteX8" fmla="*/ 183514 w 2107842"/>
              <a:gd name="connsiteY8" fmla="*/ 430530 h 2228851"/>
              <a:gd name="connsiteX9" fmla="*/ 206374 w 2107842"/>
              <a:gd name="connsiteY9" fmla="*/ 704850 h 2228851"/>
              <a:gd name="connsiteX10" fmla="*/ 175895 w 2107842"/>
              <a:gd name="connsiteY10" fmla="*/ 2110740 h 2228851"/>
              <a:gd name="connsiteX0" fmla="*/ 497205 w 2520592"/>
              <a:gd name="connsiteY0" fmla="*/ 2019300 h 2228851"/>
              <a:gd name="connsiteX1" fmla="*/ 1125854 w 2520592"/>
              <a:gd name="connsiteY1" fmla="*/ 2143126 h 2228851"/>
              <a:gd name="connsiteX2" fmla="*/ 1647824 w 2520592"/>
              <a:gd name="connsiteY2" fmla="*/ 1276350 h 2228851"/>
              <a:gd name="connsiteX3" fmla="*/ 2426612 w 2520592"/>
              <a:gd name="connsiteY3" fmla="*/ 1119387 h 2228851"/>
              <a:gd name="connsiteX4" fmla="*/ 2211704 w 2520592"/>
              <a:gd name="connsiteY4" fmla="*/ 857250 h 2228851"/>
              <a:gd name="connsiteX5" fmla="*/ 1876424 w 2520592"/>
              <a:gd name="connsiteY5" fmla="*/ 544830 h 2228851"/>
              <a:gd name="connsiteX6" fmla="*/ 1282064 w 2520592"/>
              <a:gd name="connsiteY6" fmla="*/ 148590 h 2228851"/>
              <a:gd name="connsiteX7" fmla="*/ 916304 w 2520592"/>
              <a:gd name="connsiteY7" fmla="*/ 41910 h 2228851"/>
              <a:gd name="connsiteX8" fmla="*/ 596264 w 2520592"/>
              <a:gd name="connsiteY8" fmla="*/ 430530 h 2228851"/>
              <a:gd name="connsiteX9" fmla="*/ 619124 w 2520592"/>
              <a:gd name="connsiteY9" fmla="*/ 704850 h 2228851"/>
              <a:gd name="connsiteX10" fmla="*/ 175895 w 2520592"/>
              <a:gd name="connsiteY10" fmla="*/ 1618615 h 2228851"/>
              <a:gd name="connsiteX0" fmla="*/ 321310 w 2344697"/>
              <a:gd name="connsiteY0" fmla="*/ 20193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0 w 2042437"/>
              <a:gd name="connsiteY0" fmla="*/ 2006600 h 2228851"/>
              <a:gd name="connsiteX1" fmla="*/ 647699 w 2042437"/>
              <a:gd name="connsiteY1" fmla="*/ 2143126 h 2228851"/>
              <a:gd name="connsiteX2" fmla="*/ 1169669 w 2042437"/>
              <a:gd name="connsiteY2" fmla="*/ 1276350 h 2228851"/>
              <a:gd name="connsiteX3" fmla="*/ 1948457 w 2042437"/>
              <a:gd name="connsiteY3" fmla="*/ 1119387 h 2228851"/>
              <a:gd name="connsiteX4" fmla="*/ 1733549 w 2042437"/>
              <a:gd name="connsiteY4" fmla="*/ 857250 h 2228851"/>
              <a:gd name="connsiteX5" fmla="*/ 1398269 w 2042437"/>
              <a:gd name="connsiteY5" fmla="*/ 544830 h 2228851"/>
              <a:gd name="connsiteX6" fmla="*/ 803909 w 2042437"/>
              <a:gd name="connsiteY6" fmla="*/ 148590 h 2228851"/>
              <a:gd name="connsiteX7" fmla="*/ 438149 w 2042437"/>
              <a:gd name="connsiteY7" fmla="*/ 41910 h 2228851"/>
              <a:gd name="connsiteX8" fmla="*/ 118109 w 2042437"/>
              <a:gd name="connsiteY8" fmla="*/ 430530 h 2228851"/>
              <a:gd name="connsiteX9" fmla="*/ 26669 w 2042437"/>
              <a:gd name="connsiteY9" fmla="*/ 9969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5081 w 2047518"/>
              <a:gd name="connsiteY0" fmla="*/ 2006600 h 2228851"/>
              <a:gd name="connsiteX1" fmla="*/ 652780 w 2047518"/>
              <a:gd name="connsiteY1" fmla="*/ 2143126 h 2228851"/>
              <a:gd name="connsiteX2" fmla="*/ 1174750 w 2047518"/>
              <a:gd name="connsiteY2" fmla="*/ 1276350 h 2228851"/>
              <a:gd name="connsiteX3" fmla="*/ 1953538 w 2047518"/>
              <a:gd name="connsiteY3" fmla="*/ 1119387 h 2228851"/>
              <a:gd name="connsiteX4" fmla="*/ 1738630 w 2047518"/>
              <a:gd name="connsiteY4" fmla="*/ 857250 h 2228851"/>
              <a:gd name="connsiteX5" fmla="*/ 1403350 w 2047518"/>
              <a:gd name="connsiteY5" fmla="*/ 544830 h 2228851"/>
              <a:gd name="connsiteX6" fmla="*/ 808990 w 2047518"/>
              <a:gd name="connsiteY6" fmla="*/ 148590 h 2228851"/>
              <a:gd name="connsiteX7" fmla="*/ 443230 w 2047518"/>
              <a:gd name="connsiteY7" fmla="*/ 41910 h 2228851"/>
              <a:gd name="connsiteX8" fmla="*/ 123190 w 2047518"/>
              <a:gd name="connsiteY8" fmla="*/ 430530 h 2228851"/>
              <a:gd name="connsiteX9" fmla="*/ 0 w 2047518"/>
              <a:gd name="connsiteY9" fmla="*/ 1054100 h 2228851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11" fmla="*/ 57150 w 2099587"/>
              <a:gd name="connsiteY11" fmla="*/ 2006600 h 2272243"/>
              <a:gd name="connsiteX0" fmla="*/ 5081 w 2047518"/>
              <a:gd name="connsiteY0" fmla="*/ 2006600 h 2264834"/>
              <a:gd name="connsiteX1" fmla="*/ 652780 w 2047518"/>
              <a:gd name="connsiteY1" fmla="*/ 2143126 h 2264834"/>
              <a:gd name="connsiteX2" fmla="*/ 1174750 w 2047518"/>
              <a:gd name="connsiteY2" fmla="*/ 1276350 h 2264834"/>
              <a:gd name="connsiteX3" fmla="*/ 1953538 w 2047518"/>
              <a:gd name="connsiteY3" fmla="*/ 1119387 h 2264834"/>
              <a:gd name="connsiteX4" fmla="*/ 1738630 w 2047518"/>
              <a:gd name="connsiteY4" fmla="*/ 857250 h 2264834"/>
              <a:gd name="connsiteX5" fmla="*/ 1403350 w 2047518"/>
              <a:gd name="connsiteY5" fmla="*/ 544830 h 2264834"/>
              <a:gd name="connsiteX6" fmla="*/ 808990 w 2047518"/>
              <a:gd name="connsiteY6" fmla="*/ 148590 h 2264834"/>
              <a:gd name="connsiteX7" fmla="*/ 443230 w 2047518"/>
              <a:gd name="connsiteY7" fmla="*/ 41910 h 2264834"/>
              <a:gd name="connsiteX8" fmla="*/ 123190 w 2047518"/>
              <a:gd name="connsiteY8" fmla="*/ 430530 h 2264834"/>
              <a:gd name="connsiteX9" fmla="*/ 0 w 2047518"/>
              <a:gd name="connsiteY9" fmla="*/ 1054100 h 2264834"/>
              <a:gd name="connsiteX10" fmla="*/ 5081 w 2047518"/>
              <a:gd name="connsiteY10" fmla="*/ 2006600 h 2264834"/>
              <a:gd name="connsiteX0" fmla="*/ 5081 w 2047518"/>
              <a:gd name="connsiteY0" fmla="*/ 2006600 h 2188104"/>
              <a:gd name="connsiteX1" fmla="*/ 652780 w 2047518"/>
              <a:gd name="connsiteY1" fmla="*/ 2143126 h 2188104"/>
              <a:gd name="connsiteX2" fmla="*/ 1174750 w 2047518"/>
              <a:gd name="connsiteY2" fmla="*/ 1276350 h 2188104"/>
              <a:gd name="connsiteX3" fmla="*/ 1953538 w 2047518"/>
              <a:gd name="connsiteY3" fmla="*/ 1119387 h 2188104"/>
              <a:gd name="connsiteX4" fmla="*/ 1738630 w 2047518"/>
              <a:gd name="connsiteY4" fmla="*/ 857250 h 2188104"/>
              <a:gd name="connsiteX5" fmla="*/ 1403350 w 2047518"/>
              <a:gd name="connsiteY5" fmla="*/ 544830 h 2188104"/>
              <a:gd name="connsiteX6" fmla="*/ 808990 w 2047518"/>
              <a:gd name="connsiteY6" fmla="*/ 148590 h 2188104"/>
              <a:gd name="connsiteX7" fmla="*/ 443230 w 2047518"/>
              <a:gd name="connsiteY7" fmla="*/ 41910 h 2188104"/>
              <a:gd name="connsiteX8" fmla="*/ 123190 w 2047518"/>
              <a:gd name="connsiteY8" fmla="*/ 430530 h 2188104"/>
              <a:gd name="connsiteX9" fmla="*/ 0 w 2047518"/>
              <a:gd name="connsiteY9" fmla="*/ 1054100 h 2188104"/>
              <a:gd name="connsiteX10" fmla="*/ 5081 w 2047518"/>
              <a:gd name="connsiteY10" fmla="*/ 2006600 h 218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7518" h="2188104">
                <a:moveTo>
                  <a:pt x="5081" y="2006600"/>
                </a:moveTo>
                <a:cubicBezTo>
                  <a:pt x="113878" y="2188104"/>
                  <a:pt x="483235" y="2175934"/>
                  <a:pt x="652780" y="2143126"/>
                </a:cubicBezTo>
                <a:cubicBezTo>
                  <a:pt x="847725" y="2021418"/>
                  <a:pt x="957957" y="1446973"/>
                  <a:pt x="1174750" y="1276350"/>
                </a:cubicBezTo>
                <a:cubicBezTo>
                  <a:pt x="1391543" y="1105727"/>
                  <a:pt x="1859558" y="1189237"/>
                  <a:pt x="1953538" y="1119387"/>
                </a:cubicBezTo>
                <a:cubicBezTo>
                  <a:pt x="2047518" y="1049537"/>
                  <a:pt x="1830328" y="953009"/>
                  <a:pt x="1738630" y="857250"/>
                </a:cubicBezTo>
                <a:cubicBezTo>
                  <a:pt x="1646932" y="761491"/>
                  <a:pt x="1558290" y="662940"/>
                  <a:pt x="1403350" y="544830"/>
                </a:cubicBezTo>
                <a:cubicBezTo>
                  <a:pt x="1248410" y="426720"/>
                  <a:pt x="969010" y="232410"/>
                  <a:pt x="808990" y="148590"/>
                </a:cubicBezTo>
                <a:cubicBezTo>
                  <a:pt x="648970" y="64770"/>
                  <a:pt x="558800" y="0"/>
                  <a:pt x="443230" y="41910"/>
                </a:cubicBezTo>
                <a:cubicBezTo>
                  <a:pt x="327660" y="83820"/>
                  <a:pt x="197062" y="261832"/>
                  <a:pt x="123190" y="430530"/>
                </a:cubicBezTo>
                <a:cubicBezTo>
                  <a:pt x="49318" y="599228"/>
                  <a:pt x="51435" y="825817"/>
                  <a:pt x="0" y="1054100"/>
                </a:cubicBezTo>
                <a:cubicBezTo>
                  <a:pt x="1694" y="1371600"/>
                  <a:pt x="3387" y="1689100"/>
                  <a:pt x="5081" y="2006600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igura a mano libera 45"/>
          <p:cNvSpPr/>
          <p:nvPr/>
        </p:nvSpPr>
        <p:spPr>
          <a:xfrm>
            <a:off x="5013569" y="1768281"/>
            <a:ext cx="2195278" cy="2056535"/>
          </a:xfrm>
          <a:custGeom>
            <a:avLst/>
            <a:gdLst>
              <a:gd name="connsiteX0" fmla="*/ 49530 w 1697990"/>
              <a:gd name="connsiteY0" fmla="*/ 430530 h 1309370"/>
              <a:gd name="connsiteX1" fmla="*/ 72390 w 1697990"/>
              <a:gd name="connsiteY1" fmla="*/ 704850 h 1309370"/>
              <a:gd name="connsiteX2" fmla="*/ 445770 w 1697990"/>
              <a:gd name="connsiteY2" fmla="*/ 1032510 h 1309370"/>
              <a:gd name="connsiteX3" fmla="*/ 1101090 w 1697990"/>
              <a:gd name="connsiteY3" fmla="*/ 1276350 h 1309370"/>
              <a:gd name="connsiteX4" fmla="*/ 1527810 w 1697990"/>
              <a:gd name="connsiteY4" fmla="*/ 1230630 h 1309370"/>
              <a:gd name="connsiteX5" fmla="*/ 1664970 w 1697990"/>
              <a:gd name="connsiteY5" fmla="*/ 857250 h 1309370"/>
              <a:gd name="connsiteX6" fmla="*/ 1329690 w 1697990"/>
              <a:gd name="connsiteY6" fmla="*/ 544830 h 1309370"/>
              <a:gd name="connsiteX7" fmla="*/ 735330 w 1697990"/>
              <a:gd name="connsiteY7" fmla="*/ 148590 h 1309370"/>
              <a:gd name="connsiteX8" fmla="*/ 369570 w 1697990"/>
              <a:gd name="connsiteY8" fmla="*/ 41910 h 1309370"/>
              <a:gd name="connsiteX9" fmla="*/ 49530 w 1697990"/>
              <a:gd name="connsiteY9" fmla="*/ 430530 h 1309370"/>
              <a:gd name="connsiteX0" fmla="*/ 49530 w 2045866"/>
              <a:gd name="connsiteY0" fmla="*/ 430530 h 1302831"/>
              <a:gd name="connsiteX1" fmla="*/ 72390 w 2045866"/>
              <a:gd name="connsiteY1" fmla="*/ 704850 h 1302831"/>
              <a:gd name="connsiteX2" fmla="*/ 445770 w 2045866"/>
              <a:gd name="connsiteY2" fmla="*/ 1032510 h 1302831"/>
              <a:gd name="connsiteX3" fmla="*/ 1101090 w 2045866"/>
              <a:gd name="connsiteY3" fmla="*/ 1276350 h 1302831"/>
              <a:gd name="connsiteX4" fmla="*/ 1951886 w 2045866"/>
              <a:gd name="connsiteY4" fmla="*/ 1191394 h 1302831"/>
              <a:gd name="connsiteX5" fmla="*/ 1664970 w 2045866"/>
              <a:gd name="connsiteY5" fmla="*/ 857250 h 1302831"/>
              <a:gd name="connsiteX6" fmla="*/ 1329690 w 2045866"/>
              <a:gd name="connsiteY6" fmla="*/ 544830 h 1302831"/>
              <a:gd name="connsiteX7" fmla="*/ 735330 w 2045866"/>
              <a:gd name="connsiteY7" fmla="*/ 148590 h 1302831"/>
              <a:gd name="connsiteX8" fmla="*/ 369570 w 2045866"/>
              <a:gd name="connsiteY8" fmla="*/ 41910 h 1302831"/>
              <a:gd name="connsiteX9" fmla="*/ 49530 w 2045866"/>
              <a:gd name="connsiteY9" fmla="*/ 430530 h 1302831"/>
              <a:gd name="connsiteX0" fmla="*/ 49530 w 1973858"/>
              <a:gd name="connsiteY0" fmla="*/ 430530 h 1290829"/>
              <a:gd name="connsiteX1" fmla="*/ 72390 w 1973858"/>
              <a:gd name="connsiteY1" fmla="*/ 704850 h 1290829"/>
              <a:gd name="connsiteX2" fmla="*/ 445770 w 1973858"/>
              <a:gd name="connsiteY2" fmla="*/ 1032510 h 1290829"/>
              <a:gd name="connsiteX3" fmla="*/ 1101090 w 1973858"/>
              <a:gd name="connsiteY3" fmla="*/ 1276350 h 1290829"/>
              <a:gd name="connsiteX4" fmla="*/ 1879878 w 1973858"/>
              <a:gd name="connsiteY4" fmla="*/ 1119387 h 1290829"/>
              <a:gd name="connsiteX5" fmla="*/ 1664970 w 1973858"/>
              <a:gd name="connsiteY5" fmla="*/ 857250 h 1290829"/>
              <a:gd name="connsiteX6" fmla="*/ 1329690 w 1973858"/>
              <a:gd name="connsiteY6" fmla="*/ 544830 h 1290829"/>
              <a:gd name="connsiteX7" fmla="*/ 735330 w 1973858"/>
              <a:gd name="connsiteY7" fmla="*/ 148590 h 1290829"/>
              <a:gd name="connsiteX8" fmla="*/ 369570 w 1973858"/>
              <a:gd name="connsiteY8" fmla="*/ 41910 h 1290829"/>
              <a:gd name="connsiteX9" fmla="*/ 49530 w 1973858"/>
              <a:gd name="connsiteY9" fmla="*/ 430530 h 1290829"/>
              <a:gd name="connsiteX0" fmla="*/ 65405 w 1989733"/>
              <a:gd name="connsiteY0" fmla="*/ 430530 h 2238376"/>
              <a:gd name="connsiteX1" fmla="*/ 88265 w 1989733"/>
              <a:gd name="connsiteY1" fmla="*/ 704850 h 2238376"/>
              <a:gd name="connsiteX2" fmla="*/ 594995 w 1989733"/>
              <a:gd name="connsiteY2" fmla="*/ 2143126 h 2238376"/>
              <a:gd name="connsiteX3" fmla="*/ 1116965 w 1989733"/>
              <a:gd name="connsiteY3" fmla="*/ 1276350 h 2238376"/>
              <a:gd name="connsiteX4" fmla="*/ 1895753 w 1989733"/>
              <a:gd name="connsiteY4" fmla="*/ 1119387 h 2238376"/>
              <a:gd name="connsiteX5" fmla="*/ 1680845 w 1989733"/>
              <a:gd name="connsiteY5" fmla="*/ 857250 h 2238376"/>
              <a:gd name="connsiteX6" fmla="*/ 1345565 w 1989733"/>
              <a:gd name="connsiteY6" fmla="*/ 544830 h 2238376"/>
              <a:gd name="connsiteX7" fmla="*/ 751205 w 1989733"/>
              <a:gd name="connsiteY7" fmla="*/ 148590 h 2238376"/>
              <a:gd name="connsiteX8" fmla="*/ 385445 w 1989733"/>
              <a:gd name="connsiteY8" fmla="*/ 41910 h 2238376"/>
              <a:gd name="connsiteX9" fmla="*/ 65405 w 1989733"/>
              <a:gd name="connsiteY9" fmla="*/ 430530 h 2238376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66951"/>
              <a:gd name="connsiteX1" fmla="*/ 206374 w 2107842"/>
              <a:gd name="connsiteY1" fmla="*/ 704850 h 2266951"/>
              <a:gd name="connsiteX2" fmla="*/ 84455 w 2107842"/>
              <a:gd name="connsiteY2" fmla="*/ 2019300 h 2266951"/>
              <a:gd name="connsiteX3" fmla="*/ 713104 w 2107842"/>
              <a:gd name="connsiteY3" fmla="*/ 2143126 h 2266951"/>
              <a:gd name="connsiteX4" fmla="*/ 1235074 w 2107842"/>
              <a:gd name="connsiteY4" fmla="*/ 1276350 h 2266951"/>
              <a:gd name="connsiteX5" fmla="*/ 2013862 w 2107842"/>
              <a:gd name="connsiteY5" fmla="*/ 1119387 h 2266951"/>
              <a:gd name="connsiteX6" fmla="*/ 1798954 w 2107842"/>
              <a:gd name="connsiteY6" fmla="*/ 857250 h 2266951"/>
              <a:gd name="connsiteX7" fmla="*/ 1463674 w 2107842"/>
              <a:gd name="connsiteY7" fmla="*/ 544830 h 2266951"/>
              <a:gd name="connsiteX8" fmla="*/ 869314 w 2107842"/>
              <a:gd name="connsiteY8" fmla="*/ 148590 h 2266951"/>
              <a:gd name="connsiteX9" fmla="*/ 503554 w 2107842"/>
              <a:gd name="connsiteY9" fmla="*/ 41910 h 2266951"/>
              <a:gd name="connsiteX10" fmla="*/ 183514 w 2107842"/>
              <a:gd name="connsiteY10" fmla="*/ 430530 h 2266951"/>
              <a:gd name="connsiteX0" fmla="*/ 183514 w 2107842"/>
              <a:gd name="connsiteY0" fmla="*/ 430530 h 2228851"/>
              <a:gd name="connsiteX1" fmla="*/ 206374 w 2107842"/>
              <a:gd name="connsiteY1" fmla="*/ 704850 h 2228851"/>
              <a:gd name="connsiteX2" fmla="*/ 84455 w 2107842"/>
              <a:gd name="connsiteY2" fmla="*/ 2019300 h 2228851"/>
              <a:gd name="connsiteX3" fmla="*/ 713104 w 2107842"/>
              <a:gd name="connsiteY3" fmla="*/ 2143126 h 2228851"/>
              <a:gd name="connsiteX4" fmla="*/ 1235074 w 2107842"/>
              <a:gd name="connsiteY4" fmla="*/ 1276350 h 2228851"/>
              <a:gd name="connsiteX5" fmla="*/ 2013862 w 2107842"/>
              <a:gd name="connsiteY5" fmla="*/ 1119387 h 2228851"/>
              <a:gd name="connsiteX6" fmla="*/ 1798954 w 2107842"/>
              <a:gd name="connsiteY6" fmla="*/ 857250 h 2228851"/>
              <a:gd name="connsiteX7" fmla="*/ 1463674 w 2107842"/>
              <a:gd name="connsiteY7" fmla="*/ 544830 h 2228851"/>
              <a:gd name="connsiteX8" fmla="*/ 869314 w 2107842"/>
              <a:gd name="connsiteY8" fmla="*/ 148590 h 2228851"/>
              <a:gd name="connsiteX9" fmla="*/ 503554 w 2107842"/>
              <a:gd name="connsiteY9" fmla="*/ 41910 h 2228851"/>
              <a:gd name="connsiteX10" fmla="*/ 183514 w 2107842"/>
              <a:gd name="connsiteY10" fmla="*/ 430530 h 2228851"/>
              <a:gd name="connsiteX0" fmla="*/ 84455 w 2107842"/>
              <a:gd name="connsiteY0" fmla="*/ 2019300 h 2228851"/>
              <a:gd name="connsiteX1" fmla="*/ 713104 w 2107842"/>
              <a:gd name="connsiteY1" fmla="*/ 2143126 h 2228851"/>
              <a:gd name="connsiteX2" fmla="*/ 1235074 w 2107842"/>
              <a:gd name="connsiteY2" fmla="*/ 1276350 h 2228851"/>
              <a:gd name="connsiteX3" fmla="*/ 2013862 w 2107842"/>
              <a:gd name="connsiteY3" fmla="*/ 1119387 h 2228851"/>
              <a:gd name="connsiteX4" fmla="*/ 1798954 w 2107842"/>
              <a:gd name="connsiteY4" fmla="*/ 857250 h 2228851"/>
              <a:gd name="connsiteX5" fmla="*/ 1463674 w 2107842"/>
              <a:gd name="connsiteY5" fmla="*/ 544830 h 2228851"/>
              <a:gd name="connsiteX6" fmla="*/ 869314 w 2107842"/>
              <a:gd name="connsiteY6" fmla="*/ 148590 h 2228851"/>
              <a:gd name="connsiteX7" fmla="*/ 503554 w 2107842"/>
              <a:gd name="connsiteY7" fmla="*/ 41910 h 2228851"/>
              <a:gd name="connsiteX8" fmla="*/ 183514 w 2107842"/>
              <a:gd name="connsiteY8" fmla="*/ 430530 h 2228851"/>
              <a:gd name="connsiteX9" fmla="*/ 206374 w 2107842"/>
              <a:gd name="connsiteY9" fmla="*/ 704850 h 2228851"/>
              <a:gd name="connsiteX10" fmla="*/ 175895 w 2107842"/>
              <a:gd name="connsiteY10" fmla="*/ 2110740 h 2228851"/>
              <a:gd name="connsiteX0" fmla="*/ 497205 w 2520592"/>
              <a:gd name="connsiteY0" fmla="*/ 2019300 h 2228851"/>
              <a:gd name="connsiteX1" fmla="*/ 1125854 w 2520592"/>
              <a:gd name="connsiteY1" fmla="*/ 2143126 h 2228851"/>
              <a:gd name="connsiteX2" fmla="*/ 1647824 w 2520592"/>
              <a:gd name="connsiteY2" fmla="*/ 1276350 h 2228851"/>
              <a:gd name="connsiteX3" fmla="*/ 2426612 w 2520592"/>
              <a:gd name="connsiteY3" fmla="*/ 1119387 h 2228851"/>
              <a:gd name="connsiteX4" fmla="*/ 2211704 w 2520592"/>
              <a:gd name="connsiteY4" fmla="*/ 857250 h 2228851"/>
              <a:gd name="connsiteX5" fmla="*/ 1876424 w 2520592"/>
              <a:gd name="connsiteY5" fmla="*/ 544830 h 2228851"/>
              <a:gd name="connsiteX6" fmla="*/ 1282064 w 2520592"/>
              <a:gd name="connsiteY6" fmla="*/ 148590 h 2228851"/>
              <a:gd name="connsiteX7" fmla="*/ 916304 w 2520592"/>
              <a:gd name="connsiteY7" fmla="*/ 41910 h 2228851"/>
              <a:gd name="connsiteX8" fmla="*/ 596264 w 2520592"/>
              <a:gd name="connsiteY8" fmla="*/ 430530 h 2228851"/>
              <a:gd name="connsiteX9" fmla="*/ 619124 w 2520592"/>
              <a:gd name="connsiteY9" fmla="*/ 704850 h 2228851"/>
              <a:gd name="connsiteX10" fmla="*/ 175895 w 2520592"/>
              <a:gd name="connsiteY10" fmla="*/ 1618615 h 2228851"/>
              <a:gd name="connsiteX0" fmla="*/ 321310 w 2344697"/>
              <a:gd name="connsiteY0" fmla="*/ 20193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443229 w 2344697"/>
              <a:gd name="connsiteY9" fmla="*/ 7048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302260 w 2344697"/>
              <a:gd name="connsiteY0" fmla="*/ 2006600 h 2228851"/>
              <a:gd name="connsiteX1" fmla="*/ 949959 w 2344697"/>
              <a:gd name="connsiteY1" fmla="*/ 2143126 h 2228851"/>
              <a:gd name="connsiteX2" fmla="*/ 1471929 w 2344697"/>
              <a:gd name="connsiteY2" fmla="*/ 1276350 h 2228851"/>
              <a:gd name="connsiteX3" fmla="*/ 2250717 w 2344697"/>
              <a:gd name="connsiteY3" fmla="*/ 1119387 h 2228851"/>
              <a:gd name="connsiteX4" fmla="*/ 2035809 w 2344697"/>
              <a:gd name="connsiteY4" fmla="*/ 857250 h 2228851"/>
              <a:gd name="connsiteX5" fmla="*/ 1700529 w 2344697"/>
              <a:gd name="connsiteY5" fmla="*/ 544830 h 2228851"/>
              <a:gd name="connsiteX6" fmla="*/ 1106169 w 2344697"/>
              <a:gd name="connsiteY6" fmla="*/ 148590 h 2228851"/>
              <a:gd name="connsiteX7" fmla="*/ 740409 w 2344697"/>
              <a:gd name="connsiteY7" fmla="*/ 41910 h 2228851"/>
              <a:gd name="connsiteX8" fmla="*/ 420369 w 2344697"/>
              <a:gd name="connsiteY8" fmla="*/ 430530 h 2228851"/>
              <a:gd name="connsiteX9" fmla="*/ 328929 w 2344697"/>
              <a:gd name="connsiteY9" fmla="*/ 996950 h 2228851"/>
              <a:gd name="connsiteX10" fmla="*/ 0 w 2344697"/>
              <a:gd name="connsiteY10" fmla="*/ 1618615 h 2228851"/>
              <a:gd name="connsiteX0" fmla="*/ 0 w 2042437"/>
              <a:gd name="connsiteY0" fmla="*/ 2006600 h 2228851"/>
              <a:gd name="connsiteX1" fmla="*/ 647699 w 2042437"/>
              <a:gd name="connsiteY1" fmla="*/ 2143126 h 2228851"/>
              <a:gd name="connsiteX2" fmla="*/ 1169669 w 2042437"/>
              <a:gd name="connsiteY2" fmla="*/ 1276350 h 2228851"/>
              <a:gd name="connsiteX3" fmla="*/ 1948457 w 2042437"/>
              <a:gd name="connsiteY3" fmla="*/ 1119387 h 2228851"/>
              <a:gd name="connsiteX4" fmla="*/ 1733549 w 2042437"/>
              <a:gd name="connsiteY4" fmla="*/ 857250 h 2228851"/>
              <a:gd name="connsiteX5" fmla="*/ 1398269 w 2042437"/>
              <a:gd name="connsiteY5" fmla="*/ 544830 h 2228851"/>
              <a:gd name="connsiteX6" fmla="*/ 803909 w 2042437"/>
              <a:gd name="connsiteY6" fmla="*/ 148590 h 2228851"/>
              <a:gd name="connsiteX7" fmla="*/ 438149 w 2042437"/>
              <a:gd name="connsiteY7" fmla="*/ 41910 h 2228851"/>
              <a:gd name="connsiteX8" fmla="*/ 118109 w 2042437"/>
              <a:gd name="connsiteY8" fmla="*/ 430530 h 2228851"/>
              <a:gd name="connsiteX9" fmla="*/ 26669 w 2042437"/>
              <a:gd name="connsiteY9" fmla="*/ 9969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24131 w 2066568"/>
              <a:gd name="connsiteY0" fmla="*/ 2006600 h 2228851"/>
              <a:gd name="connsiteX1" fmla="*/ 671830 w 2066568"/>
              <a:gd name="connsiteY1" fmla="*/ 2143126 h 2228851"/>
              <a:gd name="connsiteX2" fmla="*/ 1193800 w 2066568"/>
              <a:gd name="connsiteY2" fmla="*/ 1276350 h 2228851"/>
              <a:gd name="connsiteX3" fmla="*/ 1972588 w 2066568"/>
              <a:gd name="connsiteY3" fmla="*/ 1119387 h 2228851"/>
              <a:gd name="connsiteX4" fmla="*/ 1757680 w 2066568"/>
              <a:gd name="connsiteY4" fmla="*/ 857250 h 2228851"/>
              <a:gd name="connsiteX5" fmla="*/ 1422400 w 2066568"/>
              <a:gd name="connsiteY5" fmla="*/ 544830 h 2228851"/>
              <a:gd name="connsiteX6" fmla="*/ 828040 w 2066568"/>
              <a:gd name="connsiteY6" fmla="*/ 148590 h 2228851"/>
              <a:gd name="connsiteX7" fmla="*/ 462280 w 2066568"/>
              <a:gd name="connsiteY7" fmla="*/ 41910 h 2228851"/>
              <a:gd name="connsiteX8" fmla="*/ 142240 w 2066568"/>
              <a:gd name="connsiteY8" fmla="*/ 430530 h 2228851"/>
              <a:gd name="connsiteX9" fmla="*/ 0 w 2066568"/>
              <a:gd name="connsiteY9" fmla="*/ 1047750 h 2228851"/>
              <a:gd name="connsiteX0" fmla="*/ 5081 w 2047518"/>
              <a:gd name="connsiteY0" fmla="*/ 2006600 h 2228851"/>
              <a:gd name="connsiteX1" fmla="*/ 652780 w 2047518"/>
              <a:gd name="connsiteY1" fmla="*/ 2143126 h 2228851"/>
              <a:gd name="connsiteX2" fmla="*/ 1174750 w 2047518"/>
              <a:gd name="connsiteY2" fmla="*/ 1276350 h 2228851"/>
              <a:gd name="connsiteX3" fmla="*/ 1953538 w 2047518"/>
              <a:gd name="connsiteY3" fmla="*/ 1119387 h 2228851"/>
              <a:gd name="connsiteX4" fmla="*/ 1738630 w 2047518"/>
              <a:gd name="connsiteY4" fmla="*/ 857250 h 2228851"/>
              <a:gd name="connsiteX5" fmla="*/ 1403350 w 2047518"/>
              <a:gd name="connsiteY5" fmla="*/ 544830 h 2228851"/>
              <a:gd name="connsiteX6" fmla="*/ 808990 w 2047518"/>
              <a:gd name="connsiteY6" fmla="*/ 148590 h 2228851"/>
              <a:gd name="connsiteX7" fmla="*/ 443230 w 2047518"/>
              <a:gd name="connsiteY7" fmla="*/ 41910 h 2228851"/>
              <a:gd name="connsiteX8" fmla="*/ 123190 w 2047518"/>
              <a:gd name="connsiteY8" fmla="*/ 430530 h 2228851"/>
              <a:gd name="connsiteX9" fmla="*/ 0 w 2047518"/>
              <a:gd name="connsiteY9" fmla="*/ 1054100 h 2228851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0" fmla="*/ 57150 w 2099587"/>
              <a:gd name="connsiteY0" fmla="*/ 2006600 h 2272243"/>
              <a:gd name="connsiteX1" fmla="*/ 107950 w 2099587"/>
              <a:gd name="connsiteY1" fmla="*/ 2051050 h 2272243"/>
              <a:gd name="connsiteX2" fmla="*/ 704849 w 2099587"/>
              <a:gd name="connsiteY2" fmla="*/ 2143126 h 2272243"/>
              <a:gd name="connsiteX3" fmla="*/ 1226819 w 2099587"/>
              <a:gd name="connsiteY3" fmla="*/ 1276350 h 2272243"/>
              <a:gd name="connsiteX4" fmla="*/ 2005607 w 2099587"/>
              <a:gd name="connsiteY4" fmla="*/ 1119387 h 2272243"/>
              <a:gd name="connsiteX5" fmla="*/ 1790699 w 2099587"/>
              <a:gd name="connsiteY5" fmla="*/ 857250 h 2272243"/>
              <a:gd name="connsiteX6" fmla="*/ 1455419 w 2099587"/>
              <a:gd name="connsiteY6" fmla="*/ 544830 h 2272243"/>
              <a:gd name="connsiteX7" fmla="*/ 861059 w 2099587"/>
              <a:gd name="connsiteY7" fmla="*/ 148590 h 2272243"/>
              <a:gd name="connsiteX8" fmla="*/ 495299 w 2099587"/>
              <a:gd name="connsiteY8" fmla="*/ 41910 h 2272243"/>
              <a:gd name="connsiteX9" fmla="*/ 175259 w 2099587"/>
              <a:gd name="connsiteY9" fmla="*/ 430530 h 2272243"/>
              <a:gd name="connsiteX10" fmla="*/ 52069 w 2099587"/>
              <a:gd name="connsiteY10" fmla="*/ 1054100 h 2272243"/>
              <a:gd name="connsiteX11" fmla="*/ 57150 w 2099587"/>
              <a:gd name="connsiteY11" fmla="*/ 2006600 h 2272243"/>
              <a:gd name="connsiteX0" fmla="*/ 5081 w 2047518"/>
              <a:gd name="connsiteY0" fmla="*/ 2006600 h 2264834"/>
              <a:gd name="connsiteX1" fmla="*/ 652780 w 2047518"/>
              <a:gd name="connsiteY1" fmla="*/ 2143126 h 2264834"/>
              <a:gd name="connsiteX2" fmla="*/ 1174750 w 2047518"/>
              <a:gd name="connsiteY2" fmla="*/ 1276350 h 2264834"/>
              <a:gd name="connsiteX3" fmla="*/ 1953538 w 2047518"/>
              <a:gd name="connsiteY3" fmla="*/ 1119387 h 2264834"/>
              <a:gd name="connsiteX4" fmla="*/ 1738630 w 2047518"/>
              <a:gd name="connsiteY4" fmla="*/ 857250 h 2264834"/>
              <a:gd name="connsiteX5" fmla="*/ 1403350 w 2047518"/>
              <a:gd name="connsiteY5" fmla="*/ 544830 h 2264834"/>
              <a:gd name="connsiteX6" fmla="*/ 808990 w 2047518"/>
              <a:gd name="connsiteY6" fmla="*/ 148590 h 2264834"/>
              <a:gd name="connsiteX7" fmla="*/ 443230 w 2047518"/>
              <a:gd name="connsiteY7" fmla="*/ 41910 h 2264834"/>
              <a:gd name="connsiteX8" fmla="*/ 123190 w 2047518"/>
              <a:gd name="connsiteY8" fmla="*/ 430530 h 2264834"/>
              <a:gd name="connsiteX9" fmla="*/ 0 w 2047518"/>
              <a:gd name="connsiteY9" fmla="*/ 1054100 h 2264834"/>
              <a:gd name="connsiteX10" fmla="*/ 5081 w 2047518"/>
              <a:gd name="connsiteY10" fmla="*/ 2006600 h 2264834"/>
              <a:gd name="connsiteX0" fmla="*/ 5081 w 2047518"/>
              <a:gd name="connsiteY0" fmla="*/ 2006600 h 2188104"/>
              <a:gd name="connsiteX1" fmla="*/ 652780 w 2047518"/>
              <a:gd name="connsiteY1" fmla="*/ 2143126 h 2188104"/>
              <a:gd name="connsiteX2" fmla="*/ 1174750 w 2047518"/>
              <a:gd name="connsiteY2" fmla="*/ 1276350 h 2188104"/>
              <a:gd name="connsiteX3" fmla="*/ 1953538 w 2047518"/>
              <a:gd name="connsiteY3" fmla="*/ 1119387 h 2188104"/>
              <a:gd name="connsiteX4" fmla="*/ 1738630 w 2047518"/>
              <a:gd name="connsiteY4" fmla="*/ 857250 h 2188104"/>
              <a:gd name="connsiteX5" fmla="*/ 1403350 w 2047518"/>
              <a:gd name="connsiteY5" fmla="*/ 544830 h 2188104"/>
              <a:gd name="connsiteX6" fmla="*/ 808990 w 2047518"/>
              <a:gd name="connsiteY6" fmla="*/ 148590 h 2188104"/>
              <a:gd name="connsiteX7" fmla="*/ 443230 w 2047518"/>
              <a:gd name="connsiteY7" fmla="*/ 41910 h 2188104"/>
              <a:gd name="connsiteX8" fmla="*/ 123190 w 2047518"/>
              <a:gd name="connsiteY8" fmla="*/ 430530 h 2188104"/>
              <a:gd name="connsiteX9" fmla="*/ 0 w 2047518"/>
              <a:gd name="connsiteY9" fmla="*/ 1054100 h 2188104"/>
              <a:gd name="connsiteX10" fmla="*/ 5081 w 2047518"/>
              <a:gd name="connsiteY10" fmla="*/ 2006600 h 2188104"/>
              <a:gd name="connsiteX0" fmla="*/ 5081 w 2047518"/>
              <a:gd name="connsiteY0" fmla="*/ 2006600 h 2188104"/>
              <a:gd name="connsiteX1" fmla="*/ 652780 w 2047518"/>
              <a:gd name="connsiteY1" fmla="*/ 2143126 h 2188104"/>
              <a:gd name="connsiteX2" fmla="*/ 1174750 w 2047518"/>
              <a:gd name="connsiteY2" fmla="*/ 1276350 h 2188104"/>
              <a:gd name="connsiteX3" fmla="*/ 1953538 w 2047518"/>
              <a:gd name="connsiteY3" fmla="*/ 1119387 h 2188104"/>
              <a:gd name="connsiteX4" fmla="*/ 1738630 w 2047518"/>
              <a:gd name="connsiteY4" fmla="*/ 857250 h 2188104"/>
              <a:gd name="connsiteX5" fmla="*/ 1530350 w 2047518"/>
              <a:gd name="connsiteY5" fmla="*/ 460164 h 2188104"/>
              <a:gd name="connsiteX6" fmla="*/ 808990 w 2047518"/>
              <a:gd name="connsiteY6" fmla="*/ 148590 h 2188104"/>
              <a:gd name="connsiteX7" fmla="*/ 443230 w 2047518"/>
              <a:gd name="connsiteY7" fmla="*/ 41910 h 2188104"/>
              <a:gd name="connsiteX8" fmla="*/ 123190 w 2047518"/>
              <a:gd name="connsiteY8" fmla="*/ 430530 h 2188104"/>
              <a:gd name="connsiteX9" fmla="*/ 0 w 2047518"/>
              <a:gd name="connsiteY9" fmla="*/ 1054100 h 2188104"/>
              <a:gd name="connsiteX10" fmla="*/ 5081 w 2047518"/>
              <a:gd name="connsiteY10" fmla="*/ 2006600 h 2188104"/>
              <a:gd name="connsiteX0" fmla="*/ 5081 w 2047518"/>
              <a:gd name="connsiteY0" fmla="*/ 1969629 h 2151133"/>
              <a:gd name="connsiteX1" fmla="*/ 652780 w 2047518"/>
              <a:gd name="connsiteY1" fmla="*/ 2106155 h 2151133"/>
              <a:gd name="connsiteX2" fmla="*/ 1174750 w 2047518"/>
              <a:gd name="connsiteY2" fmla="*/ 1239379 h 2151133"/>
              <a:gd name="connsiteX3" fmla="*/ 1953538 w 2047518"/>
              <a:gd name="connsiteY3" fmla="*/ 1082416 h 2151133"/>
              <a:gd name="connsiteX4" fmla="*/ 1738630 w 2047518"/>
              <a:gd name="connsiteY4" fmla="*/ 820279 h 2151133"/>
              <a:gd name="connsiteX5" fmla="*/ 1530350 w 2047518"/>
              <a:gd name="connsiteY5" fmla="*/ 423193 h 2151133"/>
              <a:gd name="connsiteX6" fmla="*/ 443230 w 2047518"/>
              <a:gd name="connsiteY6" fmla="*/ 4939 h 2151133"/>
              <a:gd name="connsiteX7" fmla="*/ 123190 w 2047518"/>
              <a:gd name="connsiteY7" fmla="*/ 393559 h 2151133"/>
              <a:gd name="connsiteX8" fmla="*/ 0 w 2047518"/>
              <a:gd name="connsiteY8" fmla="*/ 1017129 h 2151133"/>
              <a:gd name="connsiteX9" fmla="*/ 5081 w 2047518"/>
              <a:gd name="connsiteY9" fmla="*/ 1969629 h 2151133"/>
              <a:gd name="connsiteX0" fmla="*/ 5081 w 2012805"/>
              <a:gd name="connsiteY0" fmla="*/ 1969629 h 2151133"/>
              <a:gd name="connsiteX1" fmla="*/ 652780 w 2012805"/>
              <a:gd name="connsiteY1" fmla="*/ 2106155 h 2151133"/>
              <a:gd name="connsiteX2" fmla="*/ 1174750 w 2012805"/>
              <a:gd name="connsiteY2" fmla="*/ 1239379 h 2151133"/>
              <a:gd name="connsiteX3" fmla="*/ 1953538 w 2012805"/>
              <a:gd name="connsiteY3" fmla="*/ 1082416 h 2151133"/>
              <a:gd name="connsiteX4" fmla="*/ 1530350 w 2012805"/>
              <a:gd name="connsiteY4" fmla="*/ 423193 h 2151133"/>
              <a:gd name="connsiteX5" fmla="*/ 443230 w 2012805"/>
              <a:gd name="connsiteY5" fmla="*/ 4939 h 2151133"/>
              <a:gd name="connsiteX6" fmla="*/ 123190 w 2012805"/>
              <a:gd name="connsiteY6" fmla="*/ 393559 h 2151133"/>
              <a:gd name="connsiteX7" fmla="*/ 0 w 2012805"/>
              <a:gd name="connsiteY7" fmla="*/ 1017129 h 2151133"/>
              <a:gd name="connsiteX8" fmla="*/ 5081 w 2012805"/>
              <a:gd name="connsiteY8" fmla="*/ 1969629 h 2151133"/>
              <a:gd name="connsiteX0" fmla="*/ 5081 w 2478471"/>
              <a:gd name="connsiteY0" fmla="*/ 1969629 h 2151133"/>
              <a:gd name="connsiteX1" fmla="*/ 652780 w 2478471"/>
              <a:gd name="connsiteY1" fmla="*/ 2106155 h 2151133"/>
              <a:gd name="connsiteX2" fmla="*/ 1174750 w 2478471"/>
              <a:gd name="connsiteY2" fmla="*/ 1239379 h 2151133"/>
              <a:gd name="connsiteX3" fmla="*/ 2419204 w 2478471"/>
              <a:gd name="connsiteY3" fmla="*/ 1118729 h 2151133"/>
              <a:gd name="connsiteX4" fmla="*/ 1530350 w 2478471"/>
              <a:gd name="connsiteY4" fmla="*/ 423193 h 2151133"/>
              <a:gd name="connsiteX5" fmla="*/ 443230 w 2478471"/>
              <a:gd name="connsiteY5" fmla="*/ 4939 h 2151133"/>
              <a:gd name="connsiteX6" fmla="*/ 123190 w 2478471"/>
              <a:gd name="connsiteY6" fmla="*/ 393559 h 2151133"/>
              <a:gd name="connsiteX7" fmla="*/ 0 w 2478471"/>
              <a:gd name="connsiteY7" fmla="*/ 1017129 h 2151133"/>
              <a:gd name="connsiteX8" fmla="*/ 5081 w 2478471"/>
              <a:gd name="connsiteY8" fmla="*/ 1969629 h 2151133"/>
              <a:gd name="connsiteX0" fmla="*/ 5081 w 2478471"/>
              <a:gd name="connsiteY0" fmla="*/ 1968218 h 2149722"/>
              <a:gd name="connsiteX1" fmla="*/ 652780 w 2478471"/>
              <a:gd name="connsiteY1" fmla="*/ 2104744 h 2149722"/>
              <a:gd name="connsiteX2" fmla="*/ 1174750 w 2478471"/>
              <a:gd name="connsiteY2" fmla="*/ 1237968 h 2149722"/>
              <a:gd name="connsiteX3" fmla="*/ 2419204 w 2478471"/>
              <a:gd name="connsiteY3" fmla="*/ 1117318 h 2149722"/>
              <a:gd name="connsiteX4" fmla="*/ 1530350 w 2478471"/>
              <a:gd name="connsiteY4" fmla="*/ 370982 h 2149722"/>
              <a:gd name="connsiteX5" fmla="*/ 443230 w 2478471"/>
              <a:gd name="connsiteY5" fmla="*/ 3528 h 2149722"/>
              <a:gd name="connsiteX6" fmla="*/ 123190 w 2478471"/>
              <a:gd name="connsiteY6" fmla="*/ 392148 h 2149722"/>
              <a:gd name="connsiteX7" fmla="*/ 0 w 2478471"/>
              <a:gd name="connsiteY7" fmla="*/ 1015718 h 2149722"/>
              <a:gd name="connsiteX8" fmla="*/ 5081 w 2478471"/>
              <a:gd name="connsiteY8" fmla="*/ 1968218 h 2149722"/>
              <a:gd name="connsiteX0" fmla="*/ 5081 w 2430792"/>
              <a:gd name="connsiteY0" fmla="*/ 1968218 h 2149722"/>
              <a:gd name="connsiteX1" fmla="*/ 652780 w 2430792"/>
              <a:gd name="connsiteY1" fmla="*/ 2104744 h 2149722"/>
              <a:gd name="connsiteX2" fmla="*/ 1460820 w 2430792"/>
              <a:gd name="connsiteY2" fmla="*/ 1396717 h 2149722"/>
              <a:gd name="connsiteX3" fmla="*/ 2419204 w 2430792"/>
              <a:gd name="connsiteY3" fmla="*/ 1117318 h 2149722"/>
              <a:gd name="connsiteX4" fmla="*/ 1530350 w 2430792"/>
              <a:gd name="connsiteY4" fmla="*/ 370982 h 2149722"/>
              <a:gd name="connsiteX5" fmla="*/ 443230 w 2430792"/>
              <a:gd name="connsiteY5" fmla="*/ 3528 h 2149722"/>
              <a:gd name="connsiteX6" fmla="*/ 123190 w 2430792"/>
              <a:gd name="connsiteY6" fmla="*/ 392148 h 2149722"/>
              <a:gd name="connsiteX7" fmla="*/ 0 w 2430792"/>
              <a:gd name="connsiteY7" fmla="*/ 1015718 h 2149722"/>
              <a:gd name="connsiteX8" fmla="*/ 5081 w 2430792"/>
              <a:gd name="connsiteY8" fmla="*/ 1968218 h 2149722"/>
              <a:gd name="connsiteX0" fmla="*/ 5081 w 2430792"/>
              <a:gd name="connsiteY0" fmla="*/ 1968218 h 2149722"/>
              <a:gd name="connsiteX1" fmla="*/ 1181420 w 2430792"/>
              <a:gd name="connsiteY1" fmla="*/ 1998380 h 2149722"/>
              <a:gd name="connsiteX2" fmla="*/ 1460820 w 2430792"/>
              <a:gd name="connsiteY2" fmla="*/ 1396717 h 2149722"/>
              <a:gd name="connsiteX3" fmla="*/ 2419204 w 2430792"/>
              <a:gd name="connsiteY3" fmla="*/ 1117318 h 2149722"/>
              <a:gd name="connsiteX4" fmla="*/ 1530350 w 2430792"/>
              <a:gd name="connsiteY4" fmla="*/ 370982 h 2149722"/>
              <a:gd name="connsiteX5" fmla="*/ 443230 w 2430792"/>
              <a:gd name="connsiteY5" fmla="*/ 3528 h 2149722"/>
              <a:gd name="connsiteX6" fmla="*/ 123190 w 2430792"/>
              <a:gd name="connsiteY6" fmla="*/ 392148 h 2149722"/>
              <a:gd name="connsiteX7" fmla="*/ 0 w 2430792"/>
              <a:gd name="connsiteY7" fmla="*/ 1015718 h 2149722"/>
              <a:gd name="connsiteX8" fmla="*/ 5081 w 2430792"/>
              <a:gd name="connsiteY8" fmla="*/ 1968218 h 2149722"/>
              <a:gd name="connsiteX0" fmla="*/ 445348 w 2430792"/>
              <a:gd name="connsiteY0" fmla="*/ 1998380 h 2179884"/>
              <a:gd name="connsiteX1" fmla="*/ 1181420 w 2430792"/>
              <a:gd name="connsiteY1" fmla="*/ 1998380 h 2179884"/>
              <a:gd name="connsiteX2" fmla="*/ 1460820 w 2430792"/>
              <a:gd name="connsiteY2" fmla="*/ 1396717 h 2179884"/>
              <a:gd name="connsiteX3" fmla="*/ 2419204 w 2430792"/>
              <a:gd name="connsiteY3" fmla="*/ 1117318 h 2179884"/>
              <a:gd name="connsiteX4" fmla="*/ 1530350 w 2430792"/>
              <a:gd name="connsiteY4" fmla="*/ 370982 h 2179884"/>
              <a:gd name="connsiteX5" fmla="*/ 443230 w 2430792"/>
              <a:gd name="connsiteY5" fmla="*/ 3528 h 2179884"/>
              <a:gd name="connsiteX6" fmla="*/ 123190 w 2430792"/>
              <a:gd name="connsiteY6" fmla="*/ 392148 h 2179884"/>
              <a:gd name="connsiteX7" fmla="*/ 0 w 2430792"/>
              <a:gd name="connsiteY7" fmla="*/ 1015718 h 2179884"/>
              <a:gd name="connsiteX8" fmla="*/ 445348 w 2430792"/>
              <a:gd name="connsiteY8" fmla="*/ 1998380 h 2179884"/>
              <a:gd name="connsiteX0" fmla="*/ 445348 w 2430792"/>
              <a:gd name="connsiteY0" fmla="*/ 1998380 h 2052884"/>
              <a:gd name="connsiteX1" fmla="*/ 1181420 w 2430792"/>
              <a:gd name="connsiteY1" fmla="*/ 1998380 h 2052884"/>
              <a:gd name="connsiteX2" fmla="*/ 1460820 w 2430792"/>
              <a:gd name="connsiteY2" fmla="*/ 1396717 h 2052884"/>
              <a:gd name="connsiteX3" fmla="*/ 2419204 w 2430792"/>
              <a:gd name="connsiteY3" fmla="*/ 1117318 h 2052884"/>
              <a:gd name="connsiteX4" fmla="*/ 1530350 w 2430792"/>
              <a:gd name="connsiteY4" fmla="*/ 370982 h 2052884"/>
              <a:gd name="connsiteX5" fmla="*/ 443230 w 2430792"/>
              <a:gd name="connsiteY5" fmla="*/ 3528 h 2052884"/>
              <a:gd name="connsiteX6" fmla="*/ 123190 w 2430792"/>
              <a:gd name="connsiteY6" fmla="*/ 392148 h 2052884"/>
              <a:gd name="connsiteX7" fmla="*/ 0 w 2430792"/>
              <a:gd name="connsiteY7" fmla="*/ 1015718 h 2052884"/>
              <a:gd name="connsiteX8" fmla="*/ 445348 w 2430792"/>
              <a:gd name="connsiteY8" fmla="*/ 1998380 h 2052884"/>
              <a:gd name="connsiteX0" fmla="*/ 347064 w 2332508"/>
              <a:gd name="connsiteY0" fmla="*/ 1998380 h 2052884"/>
              <a:gd name="connsiteX1" fmla="*/ 1083136 w 2332508"/>
              <a:gd name="connsiteY1" fmla="*/ 1998380 h 2052884"/>
              <a:gd name="connsiteX2" fmla="*/ 1362536 w 2332508"/>
              <a:gd name="connsiteY2" fmla="*/ 1396717 h 2052884"/>
              <a:gd name="connsiteX3" fmla="*/ 2320920 w 2332508"/>
              <a:gd name="connsiteY3" fmla="*/ 1117318 h 2052884"/>
              <a:gd name="connsiteX4" fmla="*/ 1432066 w 2332508"/>
              <a:gd name="connsiteY4" fmla="*/ 370982 h 2052884"/>
              <a:gd name="connsiteX5" fmla="*/ 344946 w 2332508"/>
              <a:gd name="connsiteY5" fmla="*/ 3528 h 2052884"/>
              <a:gd name="connsiteX6" fmla="*/ 24906 w 2332508"/>
              <a:gd name="connsiteY6" fmla="*/ 392148 h 2052884"/>
              <a:gd name="connsiteX7" fmla="*/ 494382 w 2332508"/>
              <a:gd name="connsiteY7" fmla="*/ 1142717 h 2052884"/>
              <a:gd name="connsiteX8" fmla="*/ 347064 w 2332508"/>
              <a:gd name="connsiteY8" fmla="*/ 1998380 h 2052884"/>
              <a:gd name="connsiteX0" fmla="*/ 347064 w 2332508"/>
              <a:gd name="connsiteY0" fmla="*/ 1998380 h 2052884"/>
              <a:gd name="connsiteX1" fmla="*/ 1083136 w 2332508"/>
              <a:gd name="connsiteY1" fmla="*/ 1998380 h 2052884"/>
              <a:gd name="connsiteX2" fmla="*/ 1362536 w 2332508"/>
              <a:gd name="connsiteY2" fmla="*/ 1396717 h 2052884"/>
              <a:gd name="connsiteX3" fmla="*/ 2320920 w 2332508"/>
              <a:gd name="connsiteY3" fmla="*/ 1117318 h 2052884"/>
              <a:gd name="connsiteX4" fmla="*/ 1432066 w 2332508"/>
              <a:gd name="connsiteY4" fmla="*/ 370982 h 2052884"/>
              <a:gd name="connsiteX5" fmla="*/ 344946 w 2332508"/>
              <a:gd name="connsiteY5" fmla="*/ 3528 h 2052884"/>
              <a:gd name="connsiteX6" fmla="*/ 24906 w 2332508"/>
              <a:gd name="connsiteY6" fmla="*/ 392148 h 2052884"/>
              <a:gd name="connsiteX7" fmla="*/ 494382 w 2332508"/>
              <a:gd name="connsiteY7" fmla="*/ 1142717 h 2052884"/>
              <a:gd name="connsiteX8" fmla="*/ 347064 w 2332508"/>
              <a:gd name="connsiteY8" fmla="*/ 1998380 h 2052884"/>
              <a:gd name="connsiteX0" fmla="*/ 209834 w 2195278"/>
              <a:gd name="connsiteY0" fmla="*/ 2002031 h 2056535"/>
              <a:gd name="connsiteX1" fmla="*/ 945906 w 2195278"/>
              <a:gd name="connsiteY1" fmla="*/ 2002031 h 2056535"/>
              <a:gd name="connsiteX2" fmla="*/ 1225306 w 2195278"/>
              <a:gd name="connsiteY2" fmla="*/ 1400368 h 2056535"/>
              <a:gd name="connsiteX3" fmla="*/ 2183690 w 2195278"/>
              <a:gd name="connsiteY3" fmla="*/ 1120969 h 2056535"/>
              <a:gd name="connsiteX4" fmla="*/ 1294836 w 2195278"/>
              <a:gd name="connsiteY4" fmla="*/ 374633 h 2056535"/>
              <a:gd name="connsiteX5" fmla="*/ 207716 w 2195278"/>
              <a:gd name="connsiteY5" fmla="*/ 7179 h 2056535"/>
              <a:gd name="connsiteX6" fmla="*/ 48542 w 2195278"/>
              <a:gd name="connsiteY6" fmla="*/ 417706 h 2056535"/>
              <a:gd name="connsiteX7" fmla="*/ 357152 w 2195278"/>
              <a:gd name="connsiteY7" fmla="*/ 1146368 h 2056535"/>
              <a:gd name="connsiteX8" fmla="*/ 209834 w 2195278"/>
              <a:gd name="connsiteY8" fmla="*/ 2002031 h 205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5278" h="2056535">
                <a:moveTo>
                  <a:pt x="209834" y="2002031"/>
                </a:moveTo>
                <a:cubicBezTo>
                  <a:pt x="420231" y="2056535"/>
                  <a:pt x="776361" y="2034839"/>
                  <a:pt x="945906" y="2002031"/>
                </a:cubicBezTo>
                <a:cubicBezTo>
                  <a:pt x="1140851" y="1880323"/>
                  <a:pt x="1019009" y="1547212"/>
                  <a:pt x="1225306" y="1400368"/>
                </a:cubicBezTo>
                <a:cubicBezTo>
                  <a:pt x="1431603" y="1253524"/>
                  <a:pt x="2172102" y="1291925"/>
                  <a:pt x="2183690" y="1120969"/>
                </a:cubicBezTo>
                <a:cubicBezTo>
                  <a:pt x="2195278" y="950013"/>
                  <a:pt x="1624165" y="560265"/>
                  <a:pt x="1294836" y="374633"/>
                </a:cubicBezTo>
                <a:cubicBezTo>
                  <a:pt x="965507" y="189001"/>
                  <a:pt x="415432" y="0"/>
                  <a:pt x="207716" y="7179"/>
                </a:cubicBezTo>
                <a:cubicBezTo>
                  <a:pt x="0" y="14358"/>
                  <a:pt x="23636" y="227841"/>
                  <a:pt x="48542" y="417706"/>
                </a:cubicBezTo>
                <a:cubicBezTo>
                  <a:pt x="73448" y="607571"/>
                  <a:pt x="408587" y="918085"/>
                  <a:pt x="357152" y="1146368"/>
                </a:cubicBezTo>
                <a:cubicBezTo>
                  <a:pt x="358846" y="1463868"/>
                  <a:pt x="140407" y="1819997"/>
                  <a:pt x="209834" y="2002031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asellaDiTesto 46"/>
          <p:cNvSpPr txBox="1">
            <a:spLocks noChangeArrowheads="1"/>
          </p:cNvSpPr>
          <p:nvPr/>
        </p:nvSpPr>
        <p:spPr bwMode="auto">
          <a:xfrm>
            <a:off x="7147560" y="1747183"/>
            <a:ext cx="17754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MORB</a:t>
            </a:r>
            <a:endParaRPr lang="en-GB" sz="1600" dirty="0" smtClean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1200" b="1" dirty="0" smtClean="0">
                <a:latin typeface="Calibri" pitchFamily="34" charset="0"/>
              </a:rPr>
              <a:t>(Stracke, 2012 Chem. Geol., 330-331, 274-299)</a:t>
            </a:r>
            <a:endParaRPr lang="en-GB" sz="1200" b="1" dirty="0">
              <a:latin typeface="Calibri" pitchFamily="34" charset="0"/>
            </a:endParaRPr>
          </a:p>
        </p:txBody>
      </p:sp>
      <p:grpSp>
        <p:nvGrpSpPr>
          <p:cNvPr id="42" name="Gruppo 41"/>
          <p:cNvGrpSpPr/>
          <p:nvPr/>
        </p:nvGrpSpPr>
        <p:grpSpPr>
          <a:xfrm>
            <a:off x="2490952" y="1474780"/>
            <a:ext cx="6653048" cy="5076969"/>
            <a:chOff x="2490952" y="1449955"/>
            <a:chExt cx="6653048" cy="5076969"/>
          </a:xfrm>
        </p:grpSpPr>
        <p:sp>
          <p:nvSpPr>
            <p:cNvPr id="41" name="Figura a mano libera 40"/>
            <p:cNvSpPr/>
            <p:nvPr/>
          </p:nvSpPr>
          <p:spPr>
            <a:xfrm>
              <a:off x="2490952" y="1545021"/>
              <a:ext cx="6605751" cy="4981903"/>
            </a:xfrm>
            <a:custGeom>
              <a:avLst/>
              <a:gdLst>
                <a:gd name="connsiteX0" fmla="*/ 2364827 w 6605751"/>
                <a:gd name="connsiteY0" fmla="*/ 15765 h 4981903"/>
                <a:gd name="connsiteX1" fmla="*/ 2333296 w 6605751"/>
                <a:gd name="connsiteY1" fmla="*/ 3421117 h 4981903"/>
                <a:gd name="connsiteX2" fmla="*/ 0 w 6605751"/>
                <a:gd name="connsiteY2" fmla="*/ 3436882 h 4981903"/>
                <a:gd name="connsiteX3" fmla="*/ 15765 w 6605751"/>
                <a:gd name="connsiteY3" fmla="*/ 4934607 h 4981903"/>
                <a:gd name="connsiteX4" fmla="*/ 6605751 w 6605751"/>
                <a:gd name="connsiteY4" fmla="*/ 4981903 h 4981903"/>
                <a:gd name="connsiteX5" fmla="*/ 6558455 w 6605751"/>
                <a:gd name="connsiteY5" fmla="*/ 0 h 4981903"/>
                <a:gd name="connsiteX6" fmla="*/ 2364827 w 6605751"/>
                <a:gd name="connsiteY6" fmla="*/ 15765 h 498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5751" h="4981903">
                  <a:moveTo>
                    <a:pt x="2364827" y="15765"/>
                  </a:moveTo>
                  <a:lnTo>
                    <a:pt x="2333296" y="3421117"/>
                  </a:lnTo>
                  <a:lnTo>
                    <a:pt x="0" y="3436882"/>
                  </a:lnTo>
                  <a:lnTo>
                    <a:pt x="15765" y="4934607"/>
                  </a:lnTo>
                  <a:lnTo>
                    <a:pt x="6605751" y="4981903"/>
                  </a:lnTo>
                  <a:lnTo>
                    <a:pt x="6558455" y="0"/>
                  </a:lnTo>
                  <a:lnTo>
                    <a:pt x="2364827" y="157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710548" y="1449955"/>
              <a:ext cx="4433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Hawaii </a:t>
              </a:r>
              <a:r>
                <a:rPr lang="en-GB" sz="3600" b="1" dirty="0" smtClean="0"/>
                <a:t>archetypal</a:t>
              </a:r>
              <a:r>
                <a:rPr lang="it-IT" sz="3600" b="1" dirty="0" smtClean="0"/>
                <a:t> </a:t>
              </a:r>
              <a:r>
                <a:rPr lang="en-GB" sz="3600" b="1" dirty="0" smtClean="0"/>
                <a:t>of mantle plumes</a:t>
              </a:r>
              <a:endParaRPr lang="en-GB" sz="3600" dirty="0"/>
            </a:p>
          </p:txBody>
        </p:sp>
      </p:grpSp>
      <p:grpSp>
        <p:nvGrpSpPr>
          <p:cNvPr id="39" name="Gruppo 38"/>
          <p:cNvGrpSpPr/>
          <p:nvPr/>
        </p:nvGrpSpPr>
        <p:grpSpPr>
          <a:xfrm>
            <a:off x="4475021" y="2555445"/>
            <a:ext cx="4668979" cy="4302555"/>
            <a:chOff x="4475021" y="2530620"/>
            <a:chExt cx="4686184" cy="4302555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4668982" y="2530620"/>
              <a:ext cx="4395238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000" i="1" dirty="0" smtClean="0"/>
                <a:t>“The classical plume theory </a:t>
              </a:r>
              <a:r>
                <a:rPr lang="en-US" sz="3000" i="1" dirty="0" smtClean="0"/>
                <a:t>has indeed successfully predicted first-order observations at many hotspot chains,</a:t>
              </a:r>
              <a:endParaRPr lang="en-GB" sz="3000" i="1" dirty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4475021" y="4858171"/>
              <a:ext cx="468618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i="1" dirty="0" smtClean="0"/>
                <a:t>Hawaii being among the most prominent and</a:t>
              </a:r>
            </a:p>
            <a:p>
              <a:pPr algn="ctr"/>
              <a:r>
                <a:rPr lang="en-GB" sz="3000" b="1" i="1" dirty="0" smtClean="0"/>
                <a:t>best studied examples</a:t>
              </a:r>
              <a:r>
                <a:rPr lang="en-GB" sz="3000" i="1" dirty="0" smtClean="0"/>
                <a:t>”.</a:t>
              </a:r>
              <a:endParaRPr lang="en-GB" sz="3000" i="1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6317683" y="6248400"/>
              <a:ext cx="2812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i="1" dirty="0" err="1" smtClean="0"/>
                <a:t>Ballmer</a:t>
              </a:r>
              <a:r>
                <a:rPr lang="it-IT" sz="1600" i="1" dirty="0" smtClean="0"/>
                <a:t> </a:t>
              </a:r>
              <a:r>
                <a:rPr lang="it-IT" sz="1600" i="1" dirty="0" err="1" smtClean="0"/>
                <a:t>et</a:t>
              </a:r>
              <a:r>
                <a:rPr lang="it-IT" sz="1600" i="1" dirty="0" smtClean="0"/>
                <a:t> al., 2011     (Nature </a:t>
              </a:r>
              <a:r>
                <a:rPr lang="it-IT" sz="1600" i="1" dirty="0" err="1" smtClean="0"/>
                <a:t>Geosci</a:t>
              </a:r>
              <a:r>
                <a:rPr lang="it-IT" sz="1600" i="1" dirty="0" smtClean="0"/>
                <a:t>, 4, 457-460)</a:t>
              </a:r>
              <a:endParaRPr lang="en-GB" sz="1600" i="1" dirty="0"/>
            </a:p>
          </p:txBody>
        </p:sp>
      </p:grpSp>
      <p:sp>
        <p:nvSpPr>
          <p:cNvPr id="43" name="Rettangolo arrotondato 42"/>
          <p:cNvSpPr>
            <a:spLocks noChangeArrowheads="1"/>
          </p:cNvSpPr>
          <p:nvPr/>
        </p:nvSpPr>
        <p:spPr bwMode="auto">
          <a:xfrm>
            <a:off x="666750" y="4929188"/>
            <a:ext cx="1857375" cy="15001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642938"/>
            <a:ext cx="91440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[…] </a:t>
            </a:r>
            <a:r>
              <a:rPr lang="en-GB" altLang="it-IT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presence in oceanic basalts of a common mantle component that is not the </a:t>
            </a:r>
            <a:r>
              <a:rPr lang="en-GB" altLang="ja-JP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ubiquitous depleted upper mantle (asthenosphere)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of mid-ocean ridge basalts (MORB) is probably one of the major findings of igneous isotope geochemistry</a:t>
            </a:r>
            <a:r>
              <a:rPr lang="en-GB" altLang="ja-JP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 			       </a:t>
            </a:r>
            <a:r>
              <a:rPr lang="en-GB" altLang="ja-JP" sz="23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Cadoux et al. (2007),  EPSL, 259, 227-238</a:t>
            </a:r>
            <a:endParaRPr lang="en-GB" altLang="ja-JP" sz="900" dirty="0" smtClean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endParaRPr lang="en-GB" sz="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lnSpc>
                <a:spcPts val="2400"/>
              </a:lnSpc>
              <a:defRPr/>
            </a:pPr>
            <a:r>
              <a:rPr lang="en-GB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[…] </a:t>
            </a:r>
            <a:r>
              <a:rPr lang="en-GB" altLang="it-IT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Geophysical evidence and numerical models of mantle stirring imply </a:t>
            </a:r>
            <a:r>
              <a:rPr lang="en-GB" altLang="ja-JP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source of mid-ocean ridge basalts (MORBs) comprises most of the mantle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, excepting only the D</a:t>
            </a:r>
            <a:r>
              <a:rPr lang="en-GB" altLang="it-IT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region and the </a:t>
            </a:r>
            <a:r>
              <a:rPr lang="en-GB" altLang="it-IT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‘‘</a:t>
            </a:r>
            <a:r>
              <a:rPr lang="en-GB" altLang="ja-JP" sz="23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superpile</a:t>
            </a:r>
            <a:r>
              <a:rPr lang="en-GB" altLang="it-IT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’’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anomalies deep under Africa and the Pacific.</a:t>
            </a:r>
            <a:r>
              <a:rPr lang="en-GB" altLang="it-IT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altLang="ja-JP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		     </a:t>
            </a:r>
            <a:r>
              <a:rPr lang="en-GB" altLang="ja-JP" sz="23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1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Davies (2009) G3, </a:t>
            </a:r>
            <a:r>
              <a:rPr lang="en-GB" sz="1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10.1029/2009GC002634</a:t>
            </a:r>
            <a:endParaRPr lang="en-GB" altLang="ja-JP" sz="1800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endParaRPr lang="en-GB" sz="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lnSpc>
                <a:spcPts val="2400"/>
              </a:lnSpc>
              <a:defRPr/>
            </a:pPr>
            <a:r>
              <a:rPr lang="en-GB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[...] </a:t>
            </a:r>
            <a:r>
              <a:rPr lang="en-GB" altLang="it-IT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We model two mantle reservoirs corresponding in mass to </a:t>
            </a:r>
            <a:r>
              <a:rPr lang="en-GB" altLang="ja-JP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Earth</a:t>
            </a:r>
            <a:r>
              <a:rPr lang="en-GB" altLang="it-IT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’</a:t>
            </a:r>
            <a:r>
              <a:rPr lang="en-GB" altLang="ja-JP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 upper mantle (MORB source) 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and lower mantle (OIB source), respectively</a:t>
            </a:r>
            <a:r>
              <a:rPr lang="en-GB" altLang="ja-JP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r>
              <a:rPr lang="en-GB" altLang="it-IT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altLang="ja-JP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			   </a:t>
            </a:r>
            <a:r>
              <a:rPr lang="en-GB" altLang="ja-JP" sz="23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18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Gonnermann</a:t>
            </a:r>
            <a:r>
              <a:rPr lang="en-GB" altLang="ja-JP" sz="1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and </a:t>
            </a:r>
            <a:r>
              <a:rPr lang="en-GB" altLang="ja-JP" sz="18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Mukhopadhyay</a:t>
            </a:r>
            <a:r>
              <a:rPr lang="en-GB" altLang="ja-JP" sz="1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(2009) Nature, 459, 560-563 </a:t>
            </a:r>
            <a:endParaRPr lang="en-GB" altLang="ja-JP" sz="900" dirty="0" smtClean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endParaRPr lang="en-GB" sz="9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lnSpc>
                <a:spcPts val="2400"/>
              </a:lnSpc>
              <a:defRPr/>
            </a:pPr>
            <a:r>
              <a:rPr lang="en-GB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[…] </a:t>
            </a:r>
            <a:r>
              <a:rPr lang="en-GB" altLang="it-IT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altLang="ja-JP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Most of the upper mantle </a:t>
            </a:r>
            <a:r>
              <a:rPr lang="en-GB" altLang="ja-JP" sz="23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materials are the residuals of a small degree of partial melting at ~410-km and hence </a:t>
            </a:r>
            <a:r>
              <a:rPr lang="en-GB" altLang="ja-JP" sz="23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is nearly homogenous and modestly depleted</a:t>
            </a:r>
            <a:r>
              <a:rPr lang="en-GB" altLang="ja-JP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 				</a:t>
            </a:r>
            <a:r>
              <a:rPr lang="en-GB" altLang="ja-JP" sz="18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Karato</a:t>
            </a:r>
            <a:r>
              <a:rPr lang="en-GB" altLang="ja-JP" sz="18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(2012), EPSL, 321-322, 95-103</a:t>
            </a:r>
            <a:endParaRPr lang="en-GB" sz="2300" i="1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5467174"/>
            <a:ext cx="9144000" cy="132343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US" sz="2300" dirty="0" smtClean="0">
                <a:solidFill>
                  <a:schemeClr val="bg1"/>
                </a:solidFill>
                <a:latin typeface="Calibri" pitchFamily="34" charset="0"/>
              </a:rPr>
              <a:t>[…]</a:t>
            </a:r>
            <a:r>
              <a:rPr lang="en-US" sz="2300" i="1" dirty="0" smtClean="0">
                <a:solidFill>
                  <a:schemeClr val="bg1"/>
                </a:solidFill>
                <a:latin typeface="Calibri" pitchFamily="34" charset="0"/>
              </a:rPr>
              <a:t> “The geochemical signature of Ocean Island Basalts (OIBs), which are generally attributed to the presence of a mantle plume, is distinct from that of Mid-Ocean Ridge Basalts (</a:t>
            </a:r>
            <a:r>
              <a:rPr lang="en-US" sz="2300" i="1" dirty="0" smtClean="0">
                <a:solidFill>
                  <a:srgbClr val="FFFF00"/>
                </a:solidFill>
                <a:latin typeface="Calibri" pitchFamily="34" charset="0"/>
              </a:rPr>
              <a:t>MORBs</a:t>
            </a:r>
            <a:r>
              <a:rPr lang="en-US" sz="2300" i="1" dirty="0" smtClean="0">
                <a:solidFill>
                  <a:schemeClr val="bg1"/>
                </a:solidFill>
                <a:latin typeface="Calibri" pitchFamily="34" charset="0"/>
              </a:rPr>
              <a:t>) which </a:t>
            </a:r>
            <a:r>
              <a:rPr lang="en-US" sz="2300" i="1" dirty="0" smtClean="0">
                <a:solidFill>
                  <a:srgbClr val="FFFF00"/>
                </a:solidFill>
                <a:latin typeface="Calibri" pitchFamily="34" charset="0"/>
              </a:rPr>
              <a:t>are derived from the depleted upper mantle</a:t>
            </a:r>
            <a:r>
              <a:rPr lang="en-US" sz="2300" i="1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en-GB" altLang="ja-JP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Cagney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and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Litghow-Bertelloni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(2016)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err="1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Geophys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J.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Int.,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205,</a:t>
            </a:r>
            <a:r>
              <a:rPr lang="en-GB" altLang="ja-JP" sz="14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2000" dirty="0" smtClean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1574-1588</a:t>
            </a:r>
            <a:endParaRPr lang="en-GB" sz="2300" i="1" dirty="0">
              <a:solidFill>
                <a:srgbClr val="FF9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p" bldLvl="5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"/>
          <p:cNvGrpSpPr/>
          <p:nvPr/>
        </p:nvGrpSpPr>
        <p:grpSpPr>
          <a:xfrm>
            <a:off x="927100" y="231775"/>
            <a:ext cx="7211060" cy="5686425"/>
            <a:chOff x="927100" y="231775"/>
            <a:chExt cx="7211060" cy="5686425"/>
          </a:xfrm>
        </p:grpSpPr>
        <p:pic>
          <p:nvPicPr>
            <p:cNvPr id="560130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b="52668"/>
            <a:stretch>
              <a:fillRect/>
            </a:stretch>
          </p:blipFill>
          <p:spPr bwMode="auto">
            <a:xfrm>
              <a:off x="927100" y="231775"/>
              <a:ext cx="7211060" cy="516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t="94577"/>
            <a:stretch>
              <a:fillRect/>
            </a:stretch>
          </p:blipFill>
          <p:spPr bwMode="auto">
            <a:xfrm>
              <a:off x="927100" y="5326380"/>
              <a:ext cx="7211060" cy="591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sellaDiTesto 7"/>
          <p:cNvSpPr txBox="1"/>
          <p:nvPr/>
        </p:nvSpPr>
        <p:spPr>
          <a:xfrm>
            <a:off x="3302000" y="1181100"/>
            <a:ext cx="467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 smtClean="0">
                <a:latin typeface="Symbol" pitchFamily="18" charset="2"/>
              </a:rPr>
              <a:t>e</a:t>
            </a:r>
            <a:r>
              <a:rPr lang="en-GB" sz="3000" baseline="-25000" dirty="0" err="1" smtClean="0"/>
              <a:t>Hf</a:t>
            </a:r>
            <a:r>
              <a:rPr lang="en-GB" sz="3000" dirty="0" smtClean="0"/>
              <a:t> (</a:t>
            </a:r>
            <a:r>
              <a:rPr lang="en-GB" sz="3000" baseline="30000" dirty="0" smtClean="0"/>
              <a:t>176</a:t>
            </a:r>
            <a:r>
              <a:rPr lang="en-GB" sz="3000" dirty="0" smtClean="0"/>
              <a:t>Hf/</a:t>
            </a:r>
            <a:r>
              <a:rPr lang="en-GB" sz="3000" baseline="30000" dirty="0" smtClean="0"/>
              <a:t>177</a:t>
            </a:r>
            <a:r>
              <a:rPr lang="en-GB" sz="3000" dirty="0" smtClean="0"/>
              <a:t>Hf) is roughly correlated to the amount of melt extraction</a:t>
            </a:r>
            <a:endParaRPr lang="en-GB" sz="3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283460" y="374333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0000"/>
                </a:solidFill>
              </a:rPr>
              <a:t>OIB</a:t>
            </a:r>
            <a:endParaRPr lang="en-GB" sz="3200" dirty="0">
              <a:solidFill>
                <a:srgbClr val="FF0000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flipH="1" flipV="1">
            <a:off x="2974340" y="1087120"/>
            <a:ext cx="0" cy="414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 flipV="1">
            <a:off x="3266757" y="404813"/>
            <a:ext cx="0" cy="4824000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783587" y="2721476"/>
            <a:ext cx="1531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mtClean="0">
                <a:solidFill>
                  <a:srgbClr val="0000FF"/>
                </a:solidFill>
              </a:rPr>
              <a:t>MORB</a:t>
            </a:r>
          </a:p>
          <a:p>
            <a:pPr algn="ctr"/>
            <a:r>
              <a:rPr lang="en-GB" smtClean="0">
                <a:solidFill>
                  <a:srgbClr val="0000FF"/>
                </a:solidFill>
              </a:rPr>
              <a:t>average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13" name="Figura a mano libera 12"/>
          <p:cNvSpPr/>
          <p:nvPr/>
        </p:nvSpPr>
        <p:spPr>
          <a:xfrm>
            <a:off x="3333509" y="2430685"/>
            <a:ext cx="816460" cy="382854"/>
          </a:xfrm>
          <a:custGeom>
            <a:avLst/>
            <a:gdLst>
              <a:gd name="connsiteX0" fmla="*/ 821802 w 821802"/>
              <a:gd name="connsiteY0" fmla="*/ 532435 h 532435"/>
              <a:gd name="connsiteX1" fmla="*/ 428263 w 821802"/>
              <a:gd name="connsiteY1" fmla="*/ 173620 h 532435"/>
              <a:gd name="connsiteX2" fmla="*/ 243068 w 821802"/>
              <a:gd name="connsiteY2" fmla="*/ 219919 h 532435"/>
              <a:gd name="connsiteX3" fmla="*/ 0 w 821802"/>
              <a:gd name="connsiteY3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2" h="532435">
                <a:moveTo>
                  <a:pt x="821802" y="532435"/>
                </a:moveTo>
                <a:cubicBezTo>
                  <a:pt x="673260" y="379070"/>
                  <a:pt x="524719" y="225706"/>
                  <a:pt x="428263" y="173620"/>
                </a:cubicBezTo>
                <a:cubicBezTo>
                  <a:pt x="331807" y="121534"/>
                  <a:pt x="314445" y="248856"/>
                  <a:pt x="243068" y="219919"/>
                </a:cubicBezTo>
                <a:cubicBezTo>
                  <a:pt x="171691" y="190982"/>
                  <a:pt x="85845" y="95491"/>
                  <a:pt x="0" y="0"/>
                </a:cubicBezTo>
              </a:path>
            </a:pathLst>
          </a:cu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1 15"/>
          <p:cNvCxnSpPr/>
          <p:nvPr/>
        </p:nvCxnSpPr>
        <p:spPr>
          <a:xfrm flipH="1" flipV="1">
            <a:off x="2387081" y="404813"/>
            <a:ext cx="0" cy="482400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2210765" y="2438400"/>
            <a:ext cx="740715" cy="362673"/>
          </a:xfrm>
          <a:custGeom>
            <a:avLst/>
            <a:gdLst>
              <a:gd name="connsiteX0" fmla="*/ 0 w 706055"/>
              <a:gd name="connsiteY0" fmla="*/ 497711 h 497711"/>
              <a:gd name="connsiteX1" fmla="*/ 300941 w 706055"/>
              <a:gd name="connsiteY1" fmla="*/ 115747 h 497711"/>
              <a:gd name="connsiteX2" fmla="*/ 520860 w 706055"/>
              <a:gd name="connsiteY2" fmla="*/ 185195 h 497711"/>
              <a:gd name="connsiteX3" fmla="*/ 706055 w 706055"/>
              <a:gd name="connsiteY3" fmla="*/ 0 h 497711"/>
              <a:gd name="connsiteX0" fmla="*/ 0 w 706055"/>
              <a:gd name="connsiteY0" fmla="*/ 497711 h 497711"/>
              <a:gd name="connsiteX1" fmla="*/ 258254 w 706055"/>
              <a:gd name="connsiteY1" fmla="*/ 196770 h 497711"/>
              <a:gd name="connsiteX2" fmla="*/ 520860 w 706055"/>
              <a:gd name="connsiteY2" fmla="*/ 185195 h 497711"/>
              <a:gd name="connsiteX3" fmla="*/ 706055 w 706055"/>
              <a:gd name="connsiteY3" fmla="*/ 0 h 497711"/>
              <a:gd name="connsiteX0" fmla="*/ 0 w 706055"/>
              <a:gd name="connsiteY0" fmla="*/ 497711 h 497711"/>
              <a:gd name="connsiteX1" fmla="*/ 258254 w 706055"/>
              <a:gd name="connsiteY1" fmla="*/ 196770 h 497711"/>
              <a:gd name="connsiteX2" fmla="*/ 499517 w 706055"/>
              <a:gd name="connsiteY2" fmla="*/ 266218 h 497711"/>
              <a:gd name="connsiteX3" fmla="*/ 706055 w 706055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97711">
                <a:moveTo>
                  <a:pt x="0" y="497711"/>
                </a:moveTo>
                <a:cubicBezTo>
                  <a:pt x="107065" y="332772"/>
                  <a:pt x="175001" y="235352"/>
                  <a:pt x="258254" y="196770"/>
                </a:cubicBezTo>
                <a:cubicBezTo>
                  <a:pt x="341507" y="158188"/>
                  <a:pt x="424884" y="299013"/>
                  <a:pt x="499517" y="266218"/>
                </a:cubicBezTo>
                <a:cubicBezTo>
                  <a:pt x="574150" y="233423"/>
                  <a:pt x="647217" y="82952"/>
                  <a:pt x="706055" y="0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o 17"/>
          <p:cNvGrpSpPr/>
          <p:nvPr/>
        </p:nvGrpSpPr>
        <p:grpSpPr>
          <a:xfrm>
            <a:off x="1608879" y="2712718"/>
            <a:ext cx="1531780" cy="954107"/>
            <a:chOff x="1608879" y="2712718"/>
            <a:chExt cx="1531780" cy="954107"/>
          </a:xfrm>
        </p:grpSpPr>
        <p:sp>
          <p:nvSpPr>
            <p:cNvPr id="17" name="Rettangolo 16"/>
            <p:cNvSpPr/>
            <p:nvPr/>
          </p:nvSpPr>
          <p:spPr>
            <a:xfrm>
              <a:off x="2280213" y="2777921"/>
              <a:ext cx="219919" cy="844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608879" y="2712718"/>
              <a:ext cx="1531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rgbClr val="FF0000"/>
                  </a:solidFill>
                </a:rPr>
                <a:t>OIB</a:t>
              </a:r>
            </a:p>
            <a:p>
              <a:pPr algn="ctr"/>
              <a:r>
                <a:rPr lang="en-GB" smtClean="0">
                  <a:solidFill>
                    <a:srgbClr val="FF0000"/>
                  </a:solidFill>
                </a:rPr>
                <a:t>average</a:t>
              </a:r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19" name="CasellaDiTesto 18"/>
          <p:cNvSpPr txBox="1"/>
          <p:nvPr/>
        </p:nvSpPr>
        <p:spPr>
          <a:xfrm>
            <a:off x="3560849" y="4007442"/>
            <a:ext cx="441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mtClean="0">
                <a:solidFill>
                  <a:srgbClr val="00B050"/>
                </a:solidFill>
              </a:rPr>
              <a:t>Chondrite</a:t>
            </a:r>
            <a:r>
              <a:rPr lang="en-GB" sz="3200" smtClean="0">
                <a:solidFill>
                  <a:srgbClr val="00B050"/>
                </a:solidFill>
              </a:rPr>
              <a:t> </a:t>
            </a:r>
            <a:r>
              <a:rPr lang="en-GB" smtClean="0">
                <a:solidFill>
                  <a:srgbClr val="00B050"/>
                </a:solidFill>
              </a:rPr>
              <a:t>(Primitive Earth)</a:t>
            </a:r>
            <a:endParaRPr lang="en-GB" sz="1800">
              <a:solidFill>
                <a:srgbClr val="00B050"/>
              </a:solidFill>
            </a:endParaRPr>
          </a:p>
        </p:txBody>
      </p:sp>
      <p:sp>
        <p:nvSpPr>
          <p:cNvPr id="20" name="Figura a mano libera 19"/>
          <p:cNvSpPr/>
          <p:nvPr/>
        </p:nvSpPr>
        <p:spPr>
          <a:xfrm>
            <a:off x="2438400" y="4263293"/>
            <a:ext cx="1242646" cy="179754"/>
          </a:xfrm>
          <a:custGeom>
            <a:avLst/>
            <a:gdLst>
              <a:gd name="connsiteX0" fmla="*/ 1910862 w 1910862"/>
              <a:gd name="connsiteY0" fmla="*/ 121139 h 214923"/>
              <a:gd name="connsiteX1" fmla="*/ 996462 w 1910862"/>
              <a:gd name="connsiteY1" fmla="*/ 15631 h 214923"/>
              <a:gd name="connsiteX2" fmla="*/ 715108 w 1910862"/>
              <a:gd name="connsiteY2" fmla="*/ 214923 h 214923"/>
              <a:gd name="connsiteX3" fmla="*/ 0 w 1910862"/>
              <a:gd name="connsiteY3" fmla="*/ 15631 h 21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0862" h="214923">
                <a:moveTo>
                  <a:pt x="1910862" y="121139"/>
                </a:moveTo>
                <a:cubicBezTo>
                  <a:pt x="1553308" y="60569"/>
                  <a:pt x="1195754" y="0"/>
                  <a:pt x="996462" y="15631"/>
                </a:cubicBezTo>
                <a:cubicBezTo>
                  <a:pt x="797170" y="31262"/>
                  <a:pt x="881185" y="214923"/>
                  <a:pt x="715108" y="214923"/>
                </a:cubicBezTo>
                <a:cubicBezTo>
                  <a:pt x="549031" y="214923"/>
                  <a:pt x="274515" y="115277"/>
                  <a:pt x="0" y="15631"/>
                </a:cubicBezTo>
              </a:path>
            </a:pathLst>
          </a:cu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uppo 22"/>
          <p:cNvGrpSpPr/>
          <p:nvPr/>
        </p:nvGrpSpPr>
        <p:grpSpPr>
          <a:xfrm>
            <a:off x="2438400" y="5814647"/>
            <a:ext cx="5697415" cy="609600"/>
            <a:chOff x="2438400" y="5814647"/>
            <a:chExt cx="5697415" cy="609600"/>
          </a:xfrm>
        </p:grpSpPr>
        <p:sp>
          <p:nvSpPr>
            <p:cNvPr id="21" name="Freccia a destra 20"/>
            <p:cNvSpPr/>
            <p:nvPr/>
          </p:nvSpPr>
          <p:spPr>
            <a:xfrm>
              <a:off x="2438400" y="5814647"/>
              <a:ext cx="5697415" cy="6096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3833203" y="5899638"/>
              <a:ext cx="2579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smtClean="0"/>
                <a:t>Depleted sources</a:t>
              </a:r>
              <a:endParaRPr lang="en-GB" sz="2000"/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4958861" y="2759613"/>
            <a:ext cx="289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smtClean="0">
                <a:solidFill>
                  <a:srgbClr val="FF0000"/>
                </a:solidFill>
              </a:rPr>
              <a:t>OIB are as isotopically depleted as MORB</a:t>
            </a:r>
            <a:endParaRPr lang="en-GB" b="1" i="1">
              <a:solidFill>
                <a:srgbClr val="FF0000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771648" y="6333392"/>
            <a:ext cx="464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smtClean="0">
                <a:solidFill>
                  <a:schemeClr val="bg1"/>
                </a:solidFill>
              </a:rPr>
              <a:t>Byerly and Lassiter, 2014 (Geology, 42, 203-206)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0" y="4140637"/>
            <a:ext cx="206121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smtClean="0"/>
              <a:t>Composition of hypothetical primitive lower mantle</a:t>
            </a:r>
          </a:p>
          <a:p>
            <a:pPr algn="ctr"/>
            <a:endParaRPr lang="en-GB" sz="1800" b="1" smtClean="0"/>
          </a:p>
          <a:p>
            <a:pPr algn="ctr"/>
            <a:endParaRPr lang="en-GB" sz="1800" b="1" smtClean="0"/>
          </a:p>
          <a:p>
            <a:pPr algn="ctr"/>
            <a:endParaRPr lang="en-GB" sz="1800" b="1" smtClean="0"/>
          </a:p>
        </p:txBody>
      </p:sp>
      <p:sp>
        <p:nvSpPr>
          <p:cNvPr id="6" name="Parentesi graffa chiusa 5"/>
          <p:cNvSpPr/>
          <p:nvPr/>
        </p:nvSpPr>
        <p:spPr>
          <a:xfrm rot="16200000">
            <a:off x="2635250" y="367030"/>
            <a:ext cx="355600" cy="14097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asellaDiTesto 36"/>
          <p:cNvSpPr txBox="1"/>
          <p:nvPr/>
        </p:nvSpPr>
        <p:spPr>
          <a:xfrm>
            <a:off x="0" y="5605284"/>
            <a:ext cx="22752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(Down to -30)</a:t>
            </a:r>
            <a:endParaRPr lang="en-GB" sz="1100" b="1" dirty="0" smtClean="0"/>
          </a:p>
          <a:p>
            <a:pPr algn="ctr"/>
            <a:endParaRPr lang="en-GB" sz="1100" b="1" dirty="0" smtClean="0"/>
          </a:p>
        </p:txBody>
      </p:sp>
      <p:grpSp>
        <p:nvGrpSpPr>
          <p:cNvPr id="7" name="Gruppo 23"/>
          <p:cNvGrpSpPr/>
          <p:nvPr/>
        </p:nvGrpSpPr>
        <p:grpSpPr>
          <a:xfrm flipH="1">
            <a:off x="-47867" y="5814647"/>
            <a:ext cx="2473567" cy="609600"/>
            <a:chOff x="2438401" y="5814647"/>
            <a:chExt cx="6196666" cy="609600"/>
          </a:xfrm>
        </p:grpSpPr>
        <p:sp>
          <p:nvSpPr>
            <p:cNvPr id="25" name="Freccia a destra 24"/>
            <p:cNvSpPr/>
            <p:nvPr/>
          </p:nvSpPr>
          <p:spPr>
            <a:xfrm>
              <a:off x="2438401" y="5814647"/>
              <a:ext cx="5991093" cy="609600"/>
            </a:xfrm>
            <a:prstGeom prst="rightArrow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2609167" y="5899638"/>
              <a:ext cx="602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smtClean="0">
                  <a:solidFill>
                    <a:schemeClr val="bg1"/>
                  </a:solidFill>
                </a:rPr>
                <a:t>Enriched sources</a:t>
              </a:r>
              <a:endParaRPr lang="en-GB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167640" y="5951461"/>
            <a:ext cx="2072640" cy="338554"/>
            <a:chOff x="172720" y="5951461"/>
            <a:chExt cx="2072640" cy="338554"/>
          </a:xfrm>
        </p:grpSpPr>
        <p:sp>
          <p:nvSpPr>
            <p:cNvPr id="35" name="Rettangolo 34"/>
            <p:cNvSpPr/>
            <p:nvPr/>
          </p:nvSpPr>
          <p:spPr>
            <a:xfrm>
              <a:off x="182880" y="5986272"/>
              <a:ext cx="1951008" cy="25104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172720" y="5951461"/>
              <a:ext cx="2072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(Continental Crust)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Ovale 29"/>
          <p:cNvSpPr/>
          <p:nvPr/>
        </p:nvSpPr>
        <p:spPr>
          <a:xfrm>
            <a:off x="1980437" y="5427785"/>
            <a:ext cx="844824" cy="1142778"/>
          </a:xfrm>
          <a:prstGeom prst="ellipse">
            <a:avLst/>
          </a:prstGeom>
          <a:solidFill>
            <a:srgbClr val="FF00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igura a mano libera 32"/>
          <p:cNvSpPr/>
          <p:nvPr/>
        </p:nvSpPr>
        <p:spPr>
          <a:xfrm>
            <a:off x="1442720" y="5064369"/>
            <a:ext cx="787400" cy="640471"/>
          </a:xfrm>
          <a:custGeom>
            <a:avLst/>
            <a:gdLst>
              <a:gd name="connsiteX0" fmla="*/ 0 w 726831"/>
              <a:gd name="connsiteY0" fmla="*/ 0 h 527539"/>
              <a:gd name="connsiteX1" fmla="*/ 211015 w 726831"/>
              <a:gd name="connsiteY1" fmla="*/ 140677 h 527539"/>
              <a:gd name="connsiteX2" fmla="*/ 468923 w 726831"/>
              <a:gd name="connsiteY2" fmla="*/ 128954 h 527539"/>
              <a:gd name="connsiteX3" fmla="*/ 726831 w 726831"/>
              <a:gd name="connsiteY3" fmla="*/ 527539 h 527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831" h="527539">
                <a:moveTo>
                  <a:pt x="0" y="0"/>
                </a:moveTo>
                <a:cubicBezTo>
                  <a:pt x="66430" y="59592"/>
                  <a:pt x="132861" y="119185"/>
                  <a:pt x="211015" y="140677"/>
                </a:cubicBezTo>
                <a:cubicBezTo>
                  <a:pt x="289169" y="162169"/>
                  <a:pt x="382954" y="64477"/>
                  <a:pt x="468923" y="128954"/>
                </a:cubicBezTo>
                <a:cubicBezTo>
                  <a:pt x="554892" y="193431"/>
                  <a:pt x="640861" y="360485"/>
                  <a:pt x="726831" y="527539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 animBg="1"/>
      <p:bldP spid="15" grpId="0" animBg="1"/>
      <p:bldP spid="19" grpId="0"/>
      <p:bldP spid="20" grpId="0" animBg="1"/>
      <p:bldP spid="27" grpId="0"/>
      <p:bldP spid="29" grpId="0"/>
      <p:bldP spid="31" grpId="0" animBg="1"/>
      <p:bldP spid="6" grpId="0" animBg="1"/>
      <p:bldP spid="37" grpId="0" animBg="1"/>
      <p:bldP spid="30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927100" y="231775"/>
            <a:ext cx="7211060" cy="5686425"/>
            <a:chOff x="927100" y="231775"/>
            <a:chExt cx="7211060" cy="5686425"/>
          </a:xfrm>
        </p:grpSpPr>
        <p:pic>
          <p:nvPicPr>
            <p:cNvPr id="4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b="52668"/>
            <a:stretch>
              <a:fillRect/>
            </a:stretch>
          </p:blipFill>
          <p:spPr bwMode="auto">
            <a:xfrm>
              <a:off x="927100" y="231775"/>
              <a:ext cx="7211060" cy="516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t="94577"/>
            <a:stretch>
              <a:fillRect/>
            </a:stretch>
          </p:blipFill>
          <p:spPr bwMode="auto">
            <a:xfrm>
              <a:off x="927100" y="5326380"/>
              <a:ext cx="7211060" cy="591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po 6"/>
          <p:cNvGrpSpPr/>
          <p:nvPr/>
        </p:nvGrpSpPr>
        <p:grpSpPr>
          <a:xfrm>
            <a:off x="927100" y="271780"/>
            <a:ext cx="7211060" cy="5659120"/>
            <a:chOff x="927100" y="271780"/>
            <a:chExt cx="7211060" cy="5659120"/>
          </a:xfrm>
        </p:grpSpPr>
        <p:pic>
          <p:nvPicPr>
            <p:cNvPr id="560130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t="48147"/>
            <a:stretch>
              <a:fillRect/>
            </a:stretch>
          </p:blipFill>
          <p:spPr bwMode="auto">
            <a:xfrm>
              <a:off x="927100" y="271780"/>
              <a:ext cx="7211060" cy="5659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5"/>
            <p:cNvSpPr/>
            <p:nvPr/>
          </p:nvSpPr>
          <p:spPr>
            <a:xfrm>
              <a:off x="1874520" y="513080"/>
              <a:ext cx="1440180" cy="3616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2283460" y="374333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0000"/>
                </a:solidFill>
              </a:rPr>
              <a:t>OIB</a:t>
            </a:r>
            <a:endParaRPr lang="it-IT" sz="3200" dirty="0">
              <a:solidFill>
                <a:srgbClr val="FF0000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flipH="1" flipV="1">
            <a:off x="2974340" y="1087120"/>
            <a:ext cx="0" cy="414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 flipH="1" flipV="1">
            <a:off x="3266757" y="404813"/>
            <a:ext cx="0" cy="4824000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 flipH="1" flipV="1">
            <a:off x="2387081" y="404813"/>
            <a:ext cx="0" cy="482400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o 17"/>
          <p:cNvGrpSpPr/>
          <p:nvPr/>
        </p:nvGrpSpPr>
        <p:grpSpPr>
          <a:xfrm>
            <a:off x="1608879" y="2712718"/>
            <a:ext cx="1531780" cy="954107"/>
            <a:chOff x="1608879" y="2712718"/>
            <a:chExt cx="1531780" cy="954107"/>
          </a:xfrm>
        </p:grpSpPr>
        <p:sp>
          <p:nvSpPr>
            <p:cNvPr id="15" name="Rettangolo 14"/>
            <p:cNvSpPr/>
            <p:nvPr/>
          </p:nvSpPr>
          <p:spPr>
            <a:xfrm>
              <a:off x="2280213" y="2777921"/>
              <a:ext cx="219919" cy="844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608879" y="2712718"/>
              <a:ext cx="1531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dirty="0" smtClean="0">
                  <a:solidFill>
                    <a:srgbClr val="FF0000"/>
                  </a:solidFill>
                </a:rPr>
                <a:t>OIB</a:t>
              </a:r>
            </a:p>
            <a:p>
              <a:pPr algn="ctr"/>
              <a:r>
                <a:rPr lang="it-IT" dirty="0" err="1" smtClean="0">
                  <a:solidFill>
                    <a:srgbClr val="FF0000"/>
                  </a:solidFill>
                </a:rPr>
                <a:t>average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uppo 22"/>
          <p:cNvGrpSpPr/>
          <p:nvPr/>
        </p:nvGrpSpPr>
        <p:grpSpPr>
          <a:xfrm>
            <a:off x="2438400" y="5814647"/>
            <a:ext cx="5697415" cy="609600"/>
            <a:chOff x="2438400" y="5814647"/>
            <a:chExt cx="5697415" cy="609600"/>
          </a:xfrm>
        </p:grpSpPr>
        <p:sp>
          <p:nvSpPr>
            <p:cNvPr id="18" name="Freccia a destra 17"/>
            <p:cNvSpPr/>
            <p:nvPr/>
          </p:nvSpPr>
          <p:spPr>
            <a:xfrm>
              <a:off x="2438400" y="5814647"/>
              <a:ext cx="5697415" cy="609600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3833203" y="5899638"/>
              <a:ext cx="2579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 smtClean="0"/>
                <a:t>Depleted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sources</a:t>
              </a:r>
              <a:endParaRPr lang="it-IT" sz="2000" dirty="0"/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3783587" y="2721476"/>
            <a:ext cx="1531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00FF"/>
                </a:solidFill>
              </a:rPr>
              <a:t>MORB</a:t>
            </a:r>
          </a:p>
          <a:p>
            <a:pPr algn="ctr"/>
            <a:r>
              <a:rPr lang="it-IT" dirty="0" err="1" smtClean="0">
                <a:solidFill>
                  <a:srgbClr val="0000FF"/>
                </a:solidFill>
              </a:rPr>
              <a:t>average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0" name="Figura a mano libera 29"/>
          <p:cNvSpPr/>
          <p:nvPr/>
        </p:nvSpPr>
        <p:spPr>
          <a:xfrm>
            <a:off x="3333509" y="2430685"/>
            <a:ext cx="816460" cy="382854"/>
          </a:xfrm>
          <a:custGeom>
            <a:avLst/>
            <a:gdLst>
              <a:gd name="connsiteX0" fmla="*/ 821802 w 821802"/>
              <a:gd name="connsiteY0" fmla="*/ 532435 h 532435"/>
              <a:gd name="connsiteX1" fmla="*/ 428263 w 821802"/>
              <a:gd name="connsiteY1" fmla="*/ 173620 h 532435"/>
              <a:gd name="connsiteX2" fmla="*/ 243068 w 821802"/>
              <a:gd name="connsiteY2" fmla="*/ 219919 h 532435"/>
              <a:gd name="connsiteX3" fmla="*/ 0 w 821802"/>
              <a:gd name="connsiteY3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2" h="532435">
                <a:moveTo>
                  <a:pt x="821802" y="532435"/>
                </a:moveTo>
                <a:cubicBezTo>
                  <a:pt x="673260" y="379070"/>
                  <a:pt x="524719" y="225706"/>
                  <a:pt x="428263" y="173620"/>
                </a:cubicBezTo>
                <a:cubicBezTo>
                  <a:pt x="331807" y="121534"/>
                  <a:pt x="314445" y="248856"/>
                  <a:pt x="243068" y="219919"/>
                </a:cubicBezTo>
                <a:cubicBezTo>
                  <a:pt x="171691" y="190982"/>
                  <a:pt x="85845" y="95491"/>
                  <a:pt x="0" y="0"/>
                </a:cubicBezTo>
              </a:path>
            </a:pathLst>
          </a:cu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3560849" y="4007442"/>
            <a:ext cx="4410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B050"/>
                </a:solidFill>
              </a:rPr>
              <a:t>Chondrite</a:t>
            </a:r>
            <a:r>
              <a:rPr lang="it-IT" sz="3200" dirty="0" smtClean="0">
                <a:solidFill>
                  <a:srgbClr val="00B050"/>
                </a:solidFill>
              </a:rPr>
              <a:t> </a:t>
            </a:r>
            <a:r>
              <a:rPr lang="it-IT" dirty="0" smtClean="0">
                <a:solidFill>
                  <a:srgbClr val="00B050"/>
                </a:solidFill>
              </a:rPr>
              <a:t>(Primitive </a:t>
            </a:r>
            <a:r>
              <a:rPr lang="it-IT" dirty="0" err="1" smtClean="0">
                <a:solidFill>
                  <a:srgbClr val="00B050"/>
                </a:solidFill>
              </a:rPr>
              <a:t>Earth</a:t>
            </a:r>
            <a:r>
              <a:rPr lang="it-IT" dirty="0" smtClean="0">
                <a:solidFill>
                  <a:srgbClr val="00B050"/>
                </a:solidFill>
              </a:rPr>
              <a:t>)</a:t>
            </a:r>
            <a:endParaRPr lang="it-IT" sz="1800" dirty="0">
              <a:solidFill>
                <a:srgbClr val="00B050"/>
              </a:solidFill>
            </a:endParaRPr>
          </a:p>
        </p:txBody>
      </p:sp>
      <p:sp>
        <p:nvSpPr>
          <p:cNvPr id="35" name="Figura a mano libera 34"/>
          <p:cNvSpPr/>
          <p:nvPr/>
        </p:nvSpPr>
        <p:spPr>
          <a:xfrm>
            <a:off x="2438400" y="4263293"/>
            <a:ext cx="1242646" cy="179754"/>
          </a:xfrm>
          <a:custGeom>
            <a:avLst/>
            <a:gdLst>
              <a:gd name="connsiteX0" fmla="*/ 1910862 w 1910862"/>
              <a:gd name="connsiteY0" fmla="*/ 121139 h 214923"/>
              <a:gd name="connsiteX1" fmla="*/ 996462 w 1910862"/>
              <a:gd name="connsiteY1" fmla="*/ 15631 h 214923"/>
              <a:gd name="connsiteX2" fmla="*/ 715108 w 1910862"/>
              <a:gd name="connsiteY2" fmla="*/ 214923 h 214923"/>
              <a:gd name="connsiteX3" fmla="*/ 0 w 1910862"/>
              <a:gd name="connsiteY3" fmla="*/ 15631 h 21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0862" h="214923">
                <a:moveTo>
                  <a:pt x="1910862" y="121139"/>
                </a:moveTo>
                <a:cubicBezTo>
                  <a:pt x="1553308" y="60569"/>
                  <a:pt x="1195754" y="0"/>
                  <a:pt x="996462" y="15631"/>
                </a:cubicBezTo>
                <a:cubicBezTo>
                  <a:pt x="797170" y="31262"/>
                  <a:pt x="881185" y="214923"/>
                  <a:pt x="715108" y="214923"/>
                </a:cubicBezTo>
                <a:cubicBezTo>
                  <a:pt x="549031" y="214923"/>
                  <a:pt x="274515" y="115277"/>
                  <a:pt x="0" y="15631"/>
                </a:cubicBezTo>
              </a:path>
            </a:pathLst>
          </a:cu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5026854" y="2223282"/>
            <a:ext cx="2921391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Upper 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mantle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rocks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are 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much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more 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depleted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than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MORB (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higher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 charset="2"/>
              </a:rPr>
              <a:t>e</a:t>
            </a:r>
            <a:r>
              <a:rPr lang="it-IT" sz="2800" b="1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Hf</a:t>
            </a:r>
            <a:r>
              <a:rPr lang="it-IT" sz="28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it-IT" sz="28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71648" y="6333392"/>
            <a:ext cx="464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solidFill>
                  <a:schemeClr val="bg1"/>
                </a:solidFill>
              </a:rPr>
              <a:t>Byerly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Lassiter</a:t>
            </a:r>
            <a:r>
              <a:rPr lang="it-IT" sz="1600" dirty="0" smtClean="0">
                <a:solidFill>
                  <a:schemeClr val="bg1"/>
                </a:solidFill>
              </a:rPr>
              <a:t>, 2014 (</a:t>
            </a:r>
            <a:r>
              <a:rPr lang="it-IT" sz="1600" dirty="0" err="1" smtClean="0">
                <a:solidFill>
                  <a:schemeClr val="bg1"/>
                </a:solidFill>
              </a:rPr>
              <a:t>Geology</a:t>
            </a:r>
            <a:r>
              <a:rPr lang="it-IT" sz="1600" dirty="0" smtClean="0">
                <a:solidFill>
                  <a:schemeClr val="bg1"/>
                </a:solidFill>
              </a:rPr>
              <a:t>, 42, 203-206)</a:t>
            </a:r>
            <a:endParaRPr lang="it-IT" sz="1600" dirty="0">
              <a:solidFill>
                <a:schemeClr val="bg1"/>
              </a:solidFill>
            </a:endParaRPr>
          </a:p>
        </p:txBody>
      </p:sp>
      <p:grpSp>
        <p:nvGrpSpPr>
          <p:cNvPr id="52" name="Gruppo 23"/>
          <p:cNvGrpSpPr/>
          <p:nvPr/>
        </p:nvGrpSpPr>
        <p:grpSpPr>
          <a:xfrm flipH="1">
            <a:off x="-82061" y="5814647"/>
            <a:ext cx="2473567" cy="609600"/>
            <a:chOff x="2438401" y="5814647"/>
            <a:chExt cx="6196666" cy="609600"/>
          </a:xfrm>
        </p:grpSpPr>
        <p:sp>
          <p:nvSpPr>
            <p:cNvPr id="53" name="Freccia a destra 52"/>
            <p:cNvSpPr/>
            <p:nvPr/>
          </p:nvSpPr>
          <p:spPr>
            <a:xfrm>
              <a:off x="2438401" y="5814647"/>
              <a:ext cx="5991093" cy="609600"/>
            </a:xfrm>
            <a:prstGeom prst="rightArrow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CasellaDiTesto 53"/>
            <p:cNvSpPr txBox="1"/>
            <p:nvPr/>
          </p:nvSpPr>
          <p:spPr>
            <a:xfrm>
              <a:off x="2609167" y="5899638"/>
              <a:ext cx="60259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 smtClean="0">
                  <a:solidFill>
                    <a:schemeClr val="bg1"/>
                  </a:solidFill>
                </a:rPr>
                <a:t>Enriched</a:t>
              </a:r>
              <a:r>
                <a:rPr lang="it-IT" sz="2000" dirty="0" smtClean="0">
                  <a:solidFill>
                    <a:schemeClr val="bg1"/>
                  </a:solidFill>
                </a:rPr>
                <a:t> </a:t>
              </a:r>
              <a:r>
                <a:rPr lang="it-IT" sz="2000" dirty="0" err="1" smtClean="0">
                  <a:solidFill>
                    <a:schemeClr val="bg1"/>
                  </a:solidFill>
                </a:rPr>
                <a:t>sources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uppo 55"/>
          <p:cNvGrpSpPr/>
          <p:nvPr/>
        </p:nvGrpSpPr>
        <p:grpSpPr>
          <a:xfrm>
            <a:off x="104140" y="5951461"/>
            <a:ext cx="2108200" cy="338554"/>
            <a:chOff x="104140" y="5951461"/>
            <a:chExt cx="2108200" cy="338554"/>
          </a:xfrm>
        </p:grpSpPr>
        <p:sp>
          <p:nvSpPr>
            <p:cNvPr id="57" name="Rettangolo 56"/>
            <p:cNvSpPr/>
            <p:nvPr/>
          </p:nvSpPr>
          <p:spPr>
            <a:xfrm>
              <a:off x="146304" y="5986272"/>
              <a:ext cx="1977424" cy="25104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104140" y="5951461"/>
              <a:ext cx="210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smtClean="0">
                  <a:solidFill>
                    <a:schemeClr val="bg1"/>
                  </a:solidFill>
                </a:rPr>
                <a:t>(Continental </a:t>
              </a:r>
              <a:r>
                <a:rPr lang="it-IT" sz="1600" b="1" dirty="0" err="1" smtClean="0">
                  <a:solidFill>
                    <a:schemeClr val="bg1"/>
                  </a:solidFill>
                </a:rPr>
                <a:t>Crust</a:t>
              </a:r>
              <a:r>
                <a:rPr lang="it-IT" sz="1600" b="1" dirty="0" smtClean="0">
                  <a:solidFill>
                    <a:schemeClr val="bg1"/>
                  </a:solidFill>
                </a:rPr>
                <a:t>)</a:t>
              </a:r>
              <a:endParaRPr lang="it-IT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Parentesi graffa chiusa 58"/>
          <p:cNvSpPr/>
          <p:nvPr/>
        </p:nvSpPr>
        <p:spPr>
          <a:xfrm rot="16200000">
            <a:off x="2635250" y="367030"/>
            <a:ext cx="355600" cy="14097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Parentesi graffa chiusa 63"/>
          <p:cNvSpPr/>
          <p:nvPr/>
        </p:nvSpPr>
        <p:spPr>
          <a:xfrm rot="16200000" flipH="1">
            <a:off x="2899475" y="4619948"/>
            <a:ext cx="250826" cy="189229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CasellaDiTesto 64"/>
          <p:cNvSpPr txBox="1"/>
          <p:nvPr/>
        </p:nvSpPr>
        <p:spPr>
          <a:xfrm>
            <a:off x="2448560" y="5577282"/>
            <a:ext cx="114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MORB</a:t>
            </a:r>
            <a:endParaRPr lang="en-GB" dirty="0"/>
          </a:p>
        </p:txBody>
      </p:sp>
      <p:sp>
        <p:nvSpPr>
          <p:cNvPr id="66" name="Figura a mano libera 65"/>
          <p:cNvSpPr/>
          <p:nvPr/>
        </p:nvSpPr>
        <p:spPr>
          <a:xfrm>
            <a:off x="2210765" y="2438400"/>
            <a:ext cx="740715" cy="362673"/>
          </a:xfrm>
          <a:custGeom>
            <a:avLst/>
            <a:gdLst>
              <a:gd name="connsiteX0" fmla="*/ 0 w 706055"/>
              <a:gd name="connsiteY0" fmla="*/ 497711 h 497711"/>
              <a:gd name="connsiteX1" fmla="*/ 300941 w 706055"/>
              <a:gd name="connsiteY1" fmla="*/ 115747 h 497711"/>
              <a:gd name="connsiteX2" fmla="*/ 520860 w 706055"/>
              <a:gd name="connsiteY2" fmla="*/ 185195 h 497711"/>
              <a:gd name="connsiteX3" fmla="*/ 706055 w 706055"/>
              <a:gd name="connsiteY3" fmla="*/ 0 h 497711"/>
              <a:gd name="connsiteX0" fmla="*/ 0 w 706055"/>
              <a:gd name="connsiteY0" fmla="*/ 497711 h 497711"/>
              <a:gd name="connsiteX1" fmla="*/ 258254 w 706055"/>
              <a:gd name="connsiteY1" fmla="*/ 196770 h 497711"/>
              <a:gd name="connsiteX2" fmla="*/ 520860 w 706055"/>
              <a:gd name="connsiteY2" fmla="*/ 185195 h 497711"/>
              <a:gd name="connsiteX3" fmla="*/ 706055 w 706055"/>
              <a:gd name="connsiteY3" fmla="*/ 0 h 497711"/>
              <a:gd name="connsiteX0" fmla="*/ 0 w 706055"/>
              <a:gd name="connsiteY0" fmla="*/ 497711 h 497711"/>
              <a:gd name="connsiteX1" fmla="*/ 258254 w 706055"/>
              <a:gd name="connsiteY1" fmla="*/ 196770 h 497711"/>
              <a:gd name="connsiteX2" fmla="*/ 499517 w 706055"/>
              <a:gd name="connsiteY2" fmla="*/ 266218 h 497711"/>
              <a:gd name="connsiteX3" fmla="*/ 706055 w 706055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97711">
                <a:moveTo>
                  <a:pt x="0" y="497711"/>
                </a:moveTo>
                <a:cubicBezTo>
                  <a:pt x="107065" y="332772"/>
                  <a:pt x="175001" y="235352"/>
                  <a:pt x="258254" y="196770"/>
                </a:cubicBezTo>
                <a:cubicBezTo>
                  <a:pt x="341507" y="158188"/>
                  <a:pt x="424884" y="299013"/>
                  <a:pt x="499517" y="266218"/>
                </a:cubicBezTo>
                <a:cubicBezTo>
                  <a:pt x="574150" y="233423"/>
                  <a:pt x="647217" y="82952"/>
                  <a:pt x="706055" y="0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4" grpId="0" animBg="1"/>
      <p:bldP spid="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o 37"/>
          <p:cNvGrpSpPr/>
          <p:nvPr/>
        </p:nvGrpSpPr>
        <p:grpSpPr>
          <a:xfrm>
            <a:off x="927100" y="271780"/>
            <a:ext cx="7211060" cy="5659120"/>
            <a:chOff x="927100" y="271780"/>
            <a:chExt cx="7211060" cy="5659120"/>
          </a:xfrm>
        </p:grpSpPr>
        <p:pic>
          <p:nvPicPr>
            <p:cNvPr id="39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t="48147"/>
            <a:stretch>
              <a:fillRect/>
            </a:stretch>
          </p:blipFill>
          <p:spPr bwMode="auto">
            <a:xfrm>
              <a:off x="927100" y="271780"/>
              <a:ext cx="7211060" cy="5659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Rettangolo 39"/>
            <p:cNvSpPr/>
            <p:nvPr/>
          </p:nvSpPr>
          <p:spPr>
            <a:xfrm>
              <a:off x="1863524" y="754379"/>
              <a:ext cx="1429186" cy="33546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3981692" y="427963"/>
              <a:ext cx="3576576" cy="21416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1" name="CasellaDiTesto 40"/>
          <p:cNvSpPr txBox="1"/>
          <p:nvPr/>
        </p:nvSpPr>
        <p:spPr>
          <a:xfrm>
            <a:off x="2283460" y="374333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smtClean="0">
                <a:solidFill>
                  <a:srgbClr val="FF0000"/>
                </a:solidFill>
              </a:rPr>
              <a:t>OIB</a:t>
            </a:r>
            <a:endParaRPr lang="en-GB" sz="3200">
              <a:solidFill>
                <a:srgbClr val="FF0000"/>
              </a:solidFill>
            </a:endParaRPr>
          </a:p>
        </p:txBody>
      </p:sp>
      <p:cxnSp>
        <p:nvCxnSpPr>
          <p:cNvPr id="42" name="Connettore 1 41"/>
          <p:cNvCxnSpPr/>
          <p:nvPr/>
        </p:nvCxnSpPr>
        <p:spPr>
          <a:xfrm flipH="1" flipV="1">
            <a:off x="2974340" y="1087120"/>
            <a:ext cx="0" cy="414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H="1" flipV="1">
            <a:off x="3266757" y="404813"/>
            <a:ext cx="0" cy="4824000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H="1" flipV="1">
            <a:off x="2387081" y="404813"/>
            <a:ext cx="0" cy="482400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uppo 17"/>
          <p:cNvGrpSpPr/>
          <p:nvPr/>
        </p:nvGrpSpPr>
        <p:grpSpPr>
          <a:xfrm>
            <a:off x="1608879" y="2712718"/>
            <a:ext cx="1531780" cy="954107"/>
            <a:chOff x="1608879" y="2712718"/>
            <a:chExt cx="1531780" cy="954107"/>
          </a:xfrm>
        </p:grpSpPr>
        <p:sp>
          <p:nvSpPr>
            <p:cNvPr id="49" name="Rettangolo 48"/>
            <p:cNvSpPr/>
            <p:nvPr/>
          </p:nvSpPr>
          <p:spPr>
            <a:xfrm>
              <a:off x="2280213" y="2777921"/>
              <a:ext cx="219919" cy="844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1608879" y="2712718"/>
              <a:ext cx="15317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smtClean="0">
                  <a:solidFill>
                    <a:srgbClr val="FF0000"/>
                  </a:solidFill>
                </a:rPr>
                <a:t>OIB</a:t>
              </a:r>
            </a:p>
            <a:p>
              <a:pPr algn="ctr"/>
              <a:r>
                <a:rPr lang="en-GB" smtClean="0">
                  <a:solidFill>
                    <a:srgbClr val="FF0000"/>
                  </a:solidFill>
                </a:rPr>
                <a:t>average</a:t>
              </a:r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51" name="CasellaDiTesto 50"/>
          <p:cNvSpPr txBox="1"/>
          <p:nvPr/>
        </p:nvSpPr>
        <p:spPr>
          <a:xfrm>
            <a:off x="3783587" y="2721476"/>
            <a:ext cx="1531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smtClean="0">
                <a:solidFill>
                  <a:srgbClr val="0000FF"/>
                </a:solidFill>
              </a:rPr>
              <a:t>MORB</a:t>
            </a:r>
          </a:p>
          <a:p>
            <a:pPr algn="ctr"/>
            <a:r>
              <a:rPr lang="en-GB" smtClean="0">
                <a:solidFill>
                  <a:srgbClr val="0000FF"/>
                </a:solidFill>
              </a:rPr>
              <a:t>average</a:t>
            </a:r>
            <a:endParaRPr lang="en-GB">
              <a:solidFill>
                <a:srgbClr val="0000FF"/>
              </a:solidFill>
            </a:endParaRPr>
          </a:p>
        </p:txBody>
      </p:sp>
      <p:sp>
        <p:nvSpPr>
          <p:cNvPr id="52" name="Figura a mano libera 51"/>
          <p:cNvSpPr/>
          <p:nvPr/>
        </p:nvSpPr>
        <p:spPr>
          <a:xfrm>
            <a:off x="3333509" y="2430685"/>
            <a:ext cx="816460" cy="382854"/>
          </a:xfrm>
          <a:custGeom>
            <a:avLst/>
            <a:gdLst>
              <a:gd name="connsiteX0" fmla="*/ 821802 w 821802"/>
              <a:gd name="connsiteY0" fmla="*/ 532435 h 532435"/>
              <a:gd name="connsiteX1" fmla="*/ 428263 w 821802"/>
              <a:gd name="connsiteY1" fmla="*/ 173620 h 532435"/>
              <a:gd name="connsiteX2" fmla="*/ 243068 w 821802"/>
              <a:gd name="connsiteY2" fmla="*/ 219919 h 532435"/>
              <a:gd name="connsiteX3" fmla="*/ 0 w 821802"/>
              <a:gd name="connsiteY3" fmla="*/ 0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802" h="532435">
                <a:moveTo>
                  <a:pt x="821802" y="532435"/>
                </a:moveTo>
                <a:cubicBezTo>
                  <a:pt x="673260" y="379070"/>
                  <a:pt x="524719" y="225706"/>
                  <a:pt x="428263" y="173620"/>
                </a:cubicBezTo>
                <a:cubicBezTo>
                  <a:pt x="331807" y="121534"/>
                  <a:pt x="314445" y="248856"/>
                  <a:pt x="243068" y="219919"/>
                </a:cubicBezTo>
                <a:cubicBezTo>
                  <a:pt x="171691" y="190982"/>
                  <a:pt x="85845" y="95491"/>
                  <a:pt x="0" y="0"/>
                </a:cubicBezTo>
              </a:path>
            </a:pathLst>
          </a:cu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Figura a mano libera 55"/>
          <p:cNvSpPr/>
          <p:nvPr/>
        </p:nvSpPr>
        <p:spPr>
          <a:xfrm>
            <a:off x="2438400" y="4263293"/>
            <a:ext cx="1242646" cy="179754"/>
          </a:xfrm>
          <a:custGeom>
            <a:avLst/>
            <a:gdLst>
              <a:gd name="connsiteX0" fmla="*/ 1910862 w 1910862"/>
              <a:gd name="connsiteY0" fmla="*/ 121139 h 214923"/>
              <a:gd name="connsiteX1" fmla="*/ 996462 w 1910862"/>
              <a:gd name="connsiteY1" fmla="*/ 15631 h 214923"/>
              <a:gd name="connsiteX2" fmla="*/ 715108 w 1910862"/>
              <a:gd name="connsiteY2" fmla="*/ 214923 h 214923"/>
              <a:gd name="connsiteX3" fmla="*/ 0 w 1910862"/>
              <a:gd name="connsiteY3" fmla="*/ 15631 h 214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0862" h="214923">
                <a:moveTo>
                  <a:pt x="1910862" y="121139"/>
                </a:moveTo>
                <a:cubicBezTo>
                  <a:pt x="1553308" y="60569"/>
                  <a:pt x="1195754" y="0"/>
                  <a:pt x="996462" y="15631"/>
                </a:cubicBezTo>
                <a:cubicBezTo>
                  <a:pt x="797170" y="31262"/>
                  <a:pt x="881185" y="214923"/>
                  <a:pt x="715108" y="214923"/>
                </a:cubicBezTo>
                <a:cubicBezTo>
                  <a:pt x="549031" y="214923"/>
                  <a:pt x="274515" y="115277"/>
                  <a:pt x="0" y="15631"/>
                </a:cubicBezTo>
              </a:path>
            </a:pathLst>
          </a:custGeom>
          <a:ln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Parentesi graffa chiusa 58"/>
          <p:cNvSpPr/>
          <p:nvPr/>
        </p:nvSpPr>
        <p:spPr>
          <a:xfrm rot="16200000">
            <a:off x="2635250" y="367030"/>
            <a:ext cx="355600" cy="14097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CasellaDiTesto 61"/>
          <p:cNvSpPr txBox="1"/>
          <p:nvPr/>
        </p:nvSpPr>
        <p:spPr>
          <a:xfrm>
            <a:off x="3918916" y="425106"/>
            <a:ext cx="3500453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b="1" smtClean="0">
                <a:solidFill>
                  <a:srgbClr val="FF0000"/>
                </a:solidFill>
              </a:rPr>
              <a:t>1)</a:t>
            </a:r>
            <a:r>
              <a:rPr lang="en-GB" b="1" smtClean="0"/>
              <a:t> OIB and MORB are isotopically similar;</a:t>
            </a:r>
            <a:endParaRPr lang="en-GB" b="1"/>
          </a:p>
        </p:txBody>
      </p:sp>
      <p:sp>
        <p:nvSpPr>
          <p:cNvPr id="63" name="CasellaDiTesto 62"/>
          <p:cNvSpPr txBox="1"/>
          <p:nvPr/>
        </p:nvSpPr>
        <p:spPr>
          <a:xfrm>
            <a:off x="3918916" y="1189034"/>
            <a:ext cx="406761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b="1" smtClean="0">
                <a:solidFill>
                  <a:srgbClr val="FF0000"/>
                </a:solidFill>
              </a:rPr>
              <a:t>2)</a:t>
            </a:r>
            <a:r>
              <a:rPr lang="en-GB" b="1" smtClean="0"/>
              <a:t> Upper mantle is not fully convecting;</a:t>
            </a:r>
            <a:endParaRPr lang="en-GB" b="1"/>
          </a:p>
        </p:txBody>
      </p:sp>
      <p:sp>
        <p:nvSpPr>
          <p:cNvPr id="64" name="CasellaDiTesto 63"/>
          <p:cNvSpPr txBox="1"/>
          <p:nvPr/>
        </p:nvSpPr>
        <p:spPr>
          <a:xfrm>
            <a:off x="3918916" y="1941387"/>
            <a:ext cx="403288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b="1" smtClean="0">
                <a:solidFill>
                  <a:srgbClr val="FF0000"/>
                </a:solidFill>
              </a:rPr>
              <a:t>3)</a:t>
            </a:r>
            <a:r>
              <a:rPr lang="en-GB" b="1" smtClean="0"/>
              <a:t> MORB sources contain enriched lithologies.</a:t>
            </a:r>
            <a:endParaRPr lang="en-GB" b="1"/>
          </a:p>
        </p:txBody>
      </p:sp>
      <p:sp>
        <p:nvSpPr>
          <p:cNvPr id="65" name="Parentesi graffa chiusa 64"/>
          <p:cNvSpPr/>
          <p:nvPr/>
        </p:nvSpPr>
        <p:spPr>
          <a:xfrm rot="16200000" flipH="1">
            <a:off x="2899475" y="4619948"/>
            <a:ext cx="250826" cy="189229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CasellaDiTesto 65"/>
          <p:cNvSpPr txBox="1"/>
          <p:nvPr/>
        </p:nvSpPr>
        <p:spPr>
          <a:xfrm>
            <a:off x="2448560" y="5577282"/>
            <a:ext cx="1145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/>
              <a:t>MORB</a:t>
            </a:r>
            <a:endParaRPr lang="en-GB"/>
          </a:p>
        </p:txBody>
      </p:sp>
      <p:sp>
        <p:nvSpPr>
          <p:cNvPr id="23" name="Figura a mano libera 22"/>
          <p:cNvSpPr/>
          <p:nvPr/>
        </p:nvSpPr>
        <p:spPr>
          <a:xfrm>
            <a:off x="2210765" y="2438400"/>
            <a:ext cx="740715" cy="362673"/>
          </a:xfrm>
          <a:custGeom>
            <a:avLst/>
            <a:gdLst>
              <a:gd name="connsiteX0" fmla="*/ 0 w 706055"/>
              <a:gd name="connsiteY0" fmla="*/ 497711 h 497711"/>
              <a:gd name="connsiteX1" fmla="*/ 300941 w 706055"/>
              <a:gd name="connsiteY1" fmla="*/ 115747 h 497711"/>
              <a:gd name="connsiteX2" fmla="*/ 520860 w 706055"/>
              <a:gd name="connsiteY2" fmla="*/ 185195 h 497711"/>
              <a:gd name="connsiteX3" fmla="*/ 706055 w 706055"/>
              <a:gd name="connsiteY3" fmla="*/ 0 h 497711"/>
              <a:gd name="connsiteX0" fmla="*/ 0 w 706055"/>
              <a:gd name="connsiteY0" fmla="*/ 497711 h 497711"/>
              <a:gd name="connsiteX1" fmla="*/ 258254 w 706055"/>
              <a:gd name="connsiteY1" fmla="*/ 196770 h 497711"/>
              <a:gd name="connsiteX2" fmla="*/ 520860 w 706055"/>
              <a:gd name="connsiteY2" fmla="*/ 185195 h 497711"/>
              <a:gd name="connsiteX3" fmla="*/ 706055 w 706055"/>
              <a:gd name="connsiteY3" fmla="*/ 0 h 497711"/>
              <a:gd name="connsiteX0" fmla="*/ 0 w 706055"/>
              <a:gd name="connsiteY0" fmla="*/ 497711 h 497711"/>
              <a:gd name="connsiteX1" fmla="*/ 258254 w 706055"/>
              <a:gd name="connsiteY1" fmla="*/ 196770 h 497711"/>
              <a:gd name="connsiteX2" fmla="*/ 499517 w 706055"/>
              <a:gd name="connsiteY2" fmla="*/ 266218 h 497711"/>
              <a:gd name="connsiteX3" fmla="*/ 706055 w 706055"/>
              <a:gd name="connsiteY3" fmla="*/ 0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055" h="497711">
                <a:moveTo>
                  <a:pt x="0" y="497711"/>
                </a:moveTo>
                <a:cubicBezTo>
                  <a:pt x="107065" y="332772"/>
                  <a:pt x="175001" y="235352"/>
                  <a:pt x="258254" y="196770"/>
                </a:cubicBezTo>
                <a:cubicBezTo>
                  <a:pt x="341507" y="158188"/>
                  <a:pt x="424884" y="299013"/>
                  <a:pt x="499517" y="266218"/>
                </a:cubicBezTo>
                <a:cubicBezTo>
                  <a:pt x="574150" y="233423"/>
                  <a:pt x="647217" y="82952"/>
                  <a:pt x="706055" y="0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95339" y="655638"/>
            <a:ext cx="8348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Upper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is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:</a:t>
            </a:r>
          </a:p>
          <a:p>
            <a:pPr>
              <a:buFontTx/>
              <a:buChar char="-"/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Homogeneous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buFontTx/>
              <a:buChar char="-"/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Chemically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depleted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7950" y="565150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6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/>
          <a:srcRect l="5392" r="3920"/>
          <a:stretch>
            <a:fillRect/>
          </a:stretch>
        </p:blipFill>
        <p:spPr bwMode="auto">
          <a:xfrm>
            <a:off x="3903784" y="1956237"/>
            <a:ext cx="5210139" cy="44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0" y="6079288"/>
            <a:ext cx="40327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Parai and </a:t>
            </a:r>
            <a:r>
              <a:rPr lang="it-IT" sz="15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Mukhopashyay</a:t>
            </a:r>
            <a:r>
              <a:rPr lang="it-IT" sz="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 (2015), G3, 16, 719-735</a:t>
            </a:r>
            <a:endParaRPr lang="it-IT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2023742"/>
            <a:ext cx="38777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Recycled atmospheric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Xe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uniformly dominates the mantle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Xe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budget (percentages given in white).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0" y="4089609"/>
            <a:ext cx="38777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MORB and Plume sources nearly identical in terms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Xe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isotopic budget.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assumptions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: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31532" y="1243694"/>
            <a:ext cx="9067970" cy="4995516"/>
            <a:chOff x="31532" y="1243694"/>
            <a:chExt cx="9067970" cy="499551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32677" y="4181810"/>
              <a:ext cx="126682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7" name="Gruppo 16"/>
            <p:cNvGrpSpPr/>
            <p:nvPr/>
          </p:nvGrpSpPr>
          <p:grpSpPr>
            <a:xfrm>
              <a:off x="31532" y="1243694"/>
              <a:ext cx="9061057" cy="2934836"/>
              <a:chOff x="31532" y="1054502"/>
              <a:chExt cx="9061057" cy="293483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 r="14339"/>
              <a:stretch>
                <a:fillRect/>
              </a:stretch>
            </p:blipFill>
            <p:spPr bwMode="auto">
              <a:xfrm>
                <a:off x="31532" y="1054502"/>
                <a:ext cx="9061057" cy="2934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Rettangolo 15"/>
              <p:cNvSpPr/>
              <p:nvPr/>
            </p:nvSpPr>
            <p:spPr>
              <a:xfrm>
                <a:off x="189186" y="1198179"/>
                <a:ext cx="331076" cy="3941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691088"/>
            <a:ext cx="9144000" cy="52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From Thermal to </a:t>
            </a:r>
            <a:r>
              <a:rPr lang="en-GB" sz="3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Thermochemical</a:t>
            </a: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Plumes</a:t>
            </a:r>
            <a:endParaRPr lang="en-GB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0" y="4143737"/>
            <a:ext cx="7851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Ballmer et al., 2013 (EPSL, 376, 155-164)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78830" y="4506339"/>
            <a:ext cx="7646276" cy="12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But upper mantle is still considered to be homogeneous, 300 K colder than lower mantle Tp, and not prone to partially melt.</a:t>
            </a:r>
            <a:endParaRPr lang="en-GB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8830" y="5713709"/>
            <a:ext cx="7646276" cy="108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  <a:defRPr/>
            </a:pPr>
            <a:r>
              <a:rPr lang="en-GB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Heterogeneities confined to mantle plume sources.</a:t>
            </a:r>
            <a:endParaRPr lang="en-GB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tangolo 20"/>
          <p:cNvSpPr/>
          <p:nvPr/>
        </p:nvSpPr>
        <p:spPr>
          <a:xfrm>
            <a:off x="4017818" y="6234545"/>
            <a:ext cx="5126182" cy="623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o 19"/>
          <p:cNvGrpSpPr/>
          <p:nvPr/>
        </p:nvGrpSpPr>
        <p:grpSpPr>
          <a:xfrm>
            <a:off x="3822384" y="1796501"/>
            <a:ext cx="5321616" cy="4980679"/>
            <a:chOff x="4293454" y="2007796"/>
            <a:chExt cx="5321616" cy="49806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 b="18247"/>
            <a:stretch>
              <a:fillRect/>
            </a:stretch>
          </p:blipFill>
          <p:spPr bwMode="auto">
            <a:xfrm>
              <a:off x="4759084" y="2159876"/>
              <a:ext cx="4384916" cy="384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Figura a mano libera 7"/>
            <p:cNvSpPr/>
            <p:nvPr/>
          </p:nvSpPr>
          <p:spPr>
            <a:xfrm>
              <a:off x="4705349" y="2114550"/>
              <a:ext cx="2419350" cy="4210050"/>
            </a:xfrm>
            <a:custGeom>
              <a:avLst/>
              <a:gdLst>
                <a:gd name="connsiteX0" fmla="*/ 38100 w 2400300"/>
                <a:gd name="connsiteY0" fmla="*/ 4152900 h 4152900"/>
                <a:gd name="connsiteX1" fmla="*/ 2400300 w 2400300"/>
                <a:gd name="connsiteY1" fmla="*/ 0 h 4152900"/>
                <a:gd name="connsiteX2" fmla="*/ 0 w 2400300"/>
                <a:gd name="connsiteY2" fmla="*/ 19050 h 4152900"/>
                <a:gd name="connsiteX3" fmla="*/ 38100 w 2400300"/>
                <a:gd name="connsiteY3" fmla="*/ 4152900 h 4152900"/>
                <a:gd name="connsiteX0" fmla="*/ 0 w 2600325"/>
                <a:gd name="connsiteY0" fmla="*/ 4152900 h 4152900"/>
                <a:gd name="connsiteX1" fmla="*/ 2600325 w 2600325"/>
                <a:gd name="connsiteY1" fmla="*/ 0 h 4152900"/>
                <a:gd name="connsiteX2" fmla="*/ 200025 w 2600325"/>
                <a:gd name="connsiteY2" fmla="*/ 19050 h 4152900"/>
                <a:gd name="connsiteX3" fmla="*/ 0 w 2600325"/>
                <a:gd name="connsiteY3" fmla="*/ 4152900 h 4152900"/>
                <a:gd name="connsiteX0" fmla="*/ 0 w 2857500"/>
                <a:gd name="connsiteY0" fmla="*/ 3790950 h 3790950"/>
                <a:gd name="connsiteX1" fmla="*/ 2857500 w 2857500"/>
                <a:gd name="connsiteY1" fmla="*/ 0 h 3790950"/>
                <a:gd name="connsiteX2" fmla="*/ 457200 w 2857500"/>
                <a:gd name="connsiteY2" fmla="*/ 19050 h 3790950"/>
                <a:gd name="connsiteX3" fmla="*/ 0 w 2857500"/>
                <a:gd name="connsiteY3" fmla="*/ 3790950 h 3790950"/>
                <a:gd name="connsiteX0" fmla="*/ 0 w 2419350"/>
                <a:gd name="connsiteY0" fmla="*/ 4210050 h 4210050"/>
                <a:gd name="connsiteX1" fmla="*/ 2419350 w 2419350"/>
                <a:gd name="connsiteY1" fmla="*/ 0 h 4210050"/>
                <a:gd name="connsiteX2" fmla="*/ 19050 w 2419350"/>
                <a:gd name="connsiteY2" fmla="*/ 19050 h 4210050"/>
                <a:gd name="connsiteX3" fmla="*/ 0 w 2419350"/>
                <a:gd name="connsiteY3" fmla="*/ 4210050 h 421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9350" h="4210050">
                  <a:moveTo>
                    <a:pt x="0" y="4210050"/>
                  </a:moveTo>
                  <a:lnTo>
                    <a:pt x="2419350" y="0"/>
                  </a:lnTo>
                  <a:lnTo>
                    <a:pt x="19050" y="19050"/>
                  </a:lnTo>
                  <a:lnTo>
                    <a:pt x="0" y="42100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293454" y="5389161"/>
              <a:ext cx="874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>
                  <a:solidFill>
                    <a:schemeClr val="bg1"/>
                  </a:solidFill>
                </a:rPr>
                <a:t>Lherz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11" name="Figura a mano libera 10"/>
            <p:cNvSpPr/>
            <p:nvPr/>
          </p:nvSpPr>
          <p:spPr>
            <a:xfrm>
              <a:off x="6781799" y="2066925"/>
              <a:ext cx="2409825" cy="4133850"/>
            </a:xfrm>
            <a:custGeom>
              <a:avLst/>
              <a:gdLst>
                <a:gd name="connsiteX0" fmla="*/ 2400300 w 2419350"/>
                <a:gd name="connsiteY0" fmla="*/ 4000500 h 4048125"/>
                <a:gd name="connsiteX1" fmla="*/ 0 w 2419350"/>
                <a:gd name="connsiteY1" fmla="*/ 0 h 4048125"/>
                <a:gd name="connsiteX2" fmla="*/ 2409825 w 2419350"/>
                <a:gd name="connsiteY2" fmla="*/ 66675 h 4048125"/>
                <a:gd name="connsiteX3" fmla="*/ 2419350 w 2419350"/>
                <a:gd name="connsiteY3" fmla="*/ 4048125 h 4048125"/>
                <a:gd name="connsiteX4" fmla="*/ 2400300 w 2419350"/>
                <a:gd name="connsiteY4" fmla="*/ 4000500 h 4048125"/>
                <a:gd name="connsiteX0" fmla="*/ 2400300 w 2409825"/>
                <a:gd name="connsiteY0" fmla="*/ 4000500 h 4000500"/>
                <a:gd name="connsiteX1" fmla="*/ 0 w 2409825"/>
                <a:gd name="connsiteY1" fmla="*/ 0 h 4000500"/>
                <a:gd name="connsiteX2" fmla="*/ 2409825 w 2409825"/>
                <a:gd name="connsiteY2" fmla="*/ 66675 h 4000500"/>
                <a:gd name="connsiteX3" fmla="*/ 2400300 w 2409825"/>
                <a:gd name="connsiteY3" fmla="*/ 4000500 h 4000500"/>
                <a:gd name="connsiteX0" fmla="*/ 2400300 w 2409825"/>
                <a:gd name="connsiteY0" fmla="*/ 4133850 h 4133850"/>
                <a:gd name="connsiteX1" fmla="*/ 0 w 2409825"/>
                <a:gd name="connsiteY1" fmla="*/ 0 h 4133850"/>
                <a:gd name="connsiteX2" fmla="*/ 2409825 w 2409825"/>
                <a:gd name="connsiteY2" fmla="*/ 66675 h 4133850"/>
                <a:gd name="connsiteX3" fmla="*/ 2400300 w 2409825"/>
                <a:gd name="connsiteY3" fmla="*/ 4133850 h 413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825" h="4133850">
                  <a:moveTo>
                    <a:pt x="2400300" y="4133850"/>
                  </a:moveTo>
                  <a:lnTo>
                    <a:pt x="0" y="0"/>
                  </a:lnTo>
                  <a:lnTo>
                    <a:pt x="2409825" y="66675"/>
                  </a:lnTo>
                  <a:lnTo>
                    <a:pt x="2400300" y="41338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457354" y="2007796"/>
              <a:ext cx="1051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solidFill>
                    <a:schemeClr val="bg1"/>
                  </a:solidFill>
                </a:rPr>
                <a:t>Pxite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/>
            <a:srcRect l="14632" t="81551" r="13685"/>
            <a:stretch>
              <a:fillRect/>
            </a:stretch>
          </p:blipFill>
          <p:spPr bwMode="auto">
            <a:xfrm>
              <a:off x="4963367" y="6053295"/>
              <a:ext cx="4047631" cy="935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CasellaDiTesto 16"/>
            <p:cNvSpPr txBox="1"/>
            <p:nvPr/>
          </p:nvSpPr>
          <p:spPr>
            <a:xfrm>
              <a:off x="8796172" y="5389161"/>
              <a:ext cx="818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Harz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100642" y="1334800"/>
            <a:ext cx="595725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i="1" dirty="0" smtClean="0">
                <a:solidFill>
                  <a:schemeClr val="bg1"/>
                </a:solidFill>
              </a:rPr>
              <a:t>“Only lithology </a:t>
            </a:r>
            <a:r>
              <a:rPr lang="en-GB" sz="2600" i="1" dirty="0" smtClean="0">
                <a:solidFill>
                  <a:srgbClr val="FFFF00"/>
                </a:solidFill>
              </a:rPr>
              <a:t>mixtures incorporating a significant harzburgite</a:t>
            </a:r>
            <a:r>
              <a:rPr lang="en-GB" sz="2600" i="1" dirty="0" smtClean="0">
                <a:solidFill>
                  <a:schemeClr val="bg1"/>
                </a:solidFill>
              </a:rPr>
              <a:t> component are able to reproduce recent estimates of the </a:t>
            </a:r>
            <a:r>
              <a:rPr lang="en-GB" sz="2600" i="1" dirty="0" smtClean="0">
                <a:solidFill>
                  <a:srgbClr val="FFFF00"/>
                </a:solidFill>
              </a:rPr>
              <a:t>Iceland plume</a:t>
            </a:r>
            <a:r>
              <a:rPr lang="en-GB" sz="2600" i="1" dirty="0" smtClean="0">
                <a:solidFill>
                  <a:schemeClr val="bg1"/>
                </a:solidFill>
              </a:rPr>
              <a:t>’s volume flux”. </a:t>
            </a:r>
          </a:p>
          <a:p>
            <a:endParaRPr lang="en-GB" sz="1800" i="1" dirty="0" smtClean="0">
              <a:solidFill>
                <a:schemeClr val="bg1"/>
              </a:solidFill>
            </a:endParaRPr>
          </a:p>
          <a:p>
            <a:r>
              <a:rPr lang="en-GB" sz="2600" i="1" dirty="0" smtClean="0">
                <a:solidFill>
                  <a:schemeClr val="bg1"/>
                </a:solidFill>
              </a:rPr>
              <a:t>“</a:t>
            </a:r>
            <a:r>
              <a:rPr lang="en-GB" sz="2600" i="1" dirty="0" smtClean="0">
                <a:solidFill>
                  <a:srgbClr val="FFFF00"/>
                </a:solidFill>
              </a:rPr>
              <a:t>Low density refractory harzburgite</a:t>
            </a:r>
          </a:p>
          <a:p>
            <a:r>
              <a:rPr lang="en-GB" sz="2600" i="1" dirty="0" smtClean="0">
                <a:solidFill>
                  <a:srgbClr val="FFFF00"/>
                </a:solidFill>
              </a:rPr>
              <a:t>is a </a:t>
            </a:r>
            <a:r>
              <a:rPr lang="en-GB" sz="2600" i="1" dirty="0" smtClean="0">
                <a:solidFill>
                  <a:schemeClr val="bg1"/>
                </a:solidFill>
              </a:rPr>
              <a:t>more</a:t>
            </a:r>
            <a:r>
              <a:rPr lang="en-GB" sz="2600" i="1" dirty="0" smtClean="0">
                <a:solidFill>
                  <a:srgbClr val="FFFF00"/>
                </a:solidFill>
              </a:rPr>
              <a:t> ubiquitous component</a:t>
            </a:r>
          </a:p>
          <a:p>
            <a:r>
              <a:rPr lang="en-GB" sz="2600" i="1" dirty="0" smtClean="0">
                <a:solidFill>
                  <a:srgbClr val="FFFF00"/>
                </a:solidFill>
              </a:rPr>
              <a:t>in mantle plumes</a:t>
            </a:r>
            <a:r>
              <a:rPr lang="en-GB" sz="2600" i="1" dirty="0" smtClean="0">
                <a:solidFill>
                  <a:schemeClr val="bg1"/>
                </a:solidFill>
              </a:rPr>
              <a:t> than previously acknowledged”.</a:t>
            </a:r>
            <a:endParaRPr lang="en-GB" sz="2600" i="1" dirty="0">
              <a:solidFill>
                <a:schemeClr val="bg1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assumptions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691088"/>
            <a:ext cx="9144000" cy="52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From Thermal to </a:t>
            </a:r>
            <a:r>
              <a:rPr lang="en-GB" sz="3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Thermochemical</a:t>
            </a:r>
            <a:r>
              <a:rPr lang="en-GB" sz="3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Plumes</a:t>
            </a:r>
            <a:endParaRPr lang="en-GB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7000" y="643057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err="1" smtClean="0">
                <a:solidFill>
                  <a:schemeClr val="bg1"/>
                </a:solidFill>
              </a:rPr>
              <a:t>Shorttle</a:t>
            </a:r>
            <a:r>
              <a:rPr lang="en-GB" sz="1800" dirty="0" smtClean="0">
                <a:solidFill>
                  <a:schemeClr val="bg1"/>
                </a:solidFill>
              </a:rPr>
              <a:t> et al. (2014) EPSL, 395, 24-40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232071" y="3087009"/>
            <a:ext cx="1856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1"/>
                </a:solidFill>
              </a:rPr>
              <a:t>Tp</a:t>
            </a:r>
            <a:r>
              <a:rPr lang="en-GB" sz="2000" dirty="0" smtClean="0">
                <a:solidFill>
                  <a:schemeClr val="bg1"/>
                </a:solidFill>
              </a:rPr>
              <a:t> of neutrally buoyant plumes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3" name="Figura a mano libera 22"/>
          <p:cNvSpPr/>
          <p:nvPr/>
        </p:nvSpPr>
        <p:spPr>
          <a:xfrm>
            <a:off x="7001164" y="3676073"/>
            <a:ext cx="508000" cy="1011382"/>
          </a:xfrm>
          <a:custGeom>
            <a:avLst/>
            <a:gdLst>
              <a:gd name="connsiteX0" fmla="*/ 508000 w 508000"/>
              <a:gd name="connsiteY0" fmla="*/ 0 h 1011382"/>
              <a:gd name="connsiteX1" fmla="*/ 50800 w 508000"/>
              <a:gd name="connsiteY1" fmla="*/ 471054 h 1011382"/>
              <a:gd name="connsiteX2" fmla="*/ 203200 w 508000"/>
              <a:gd name="connsiteY2" fmla="*/ 651163 h 1011382"/>
              <a:gd name="connsiteX3" fmla="*/ 106218 w 508000"/>
              <a:gd name="connsiteY3" fmla="*/ 1011382 h 10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00" h="1011382">
                <a:moveTo>
                  <a:pt x="508000" y="0"/>
                </a:moveTo>
                <a:cubicBezTo>
                  <a:pt x="304800" y="181263"/>
                  <a:pt x="101600" y="362527"/>
                  <a:pt x="50800" y="471054"/>
                </a:cubicBezTo>
                <a:cubicBezTo>
                  <a:pt x="0" y="579581"/>
                  <a:pt x="193964" y="561108"/>
                  <a:pt x="203200" y="651163"/>
                </a:cubicBezTo>
                <a:cubicBezTo>
                  <a:pt x="212436" y="741218"/>
                  <a:pt x="159327" y="876300"/>
                  <a:pt x="106218" y="1011382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18"/>
          <p:cNvSpPr/>
          <p:nvPr/>
        </p:nvSpPr>
        <p:spPr>
          <a:xfrm>
            <a:off x="4376738" y="5486400"/>
            <a:ext cx="719137" cy="338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7000875" y="5486400"/>
            <a:ext cx="1652587" cy="338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92" name="Picture 8" descr="Risultati immagini per the dark side of the m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1144"/>
            <a:ext cx="9144000" cy="6104730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19929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Calibri" pitchFamily="34" charset="0"/>
              </a:rPr>
              <a:t>The mantle plume concept is 54 years old.</a:t>
            </a:r>
            <a:endParaRPr lang="en-GB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 rot="20940000">
            <a:off x="303782" y="3110818"/>
            <a:ext cx="2360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</a:rPr>
              <a:t>Wilson, 1963</a:t>
            </a:r>
            <a:endParaRPr lang="en-GB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 rot="21079325">
            <a:off x="3617032" y="2684861"/>
            <a:ext cx="1788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Calibri" pitchFamily="34" charset="0"/>
              </a:rPr>
              <a:t>Morgan, 1971</a:t>
            </a:r>
            <a:endParaRPr lang="en-GB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 rot="349650">
            <a:off x="3296689" y="3371393"/>
            <a:ext cx="2767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bg1"/>
                </a:solidFill>
                <a:latin typeface="Calibri" pitchFamily="34" charset="0"/>
              </a:rPr>
              <a:t>Griffiths and Campbell, 1990</a:t>
            </a:r>
            <a:endParaRPr lang="en-GB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 rot="349650">
            <a:off x="6016572" y="3035153"/>
            <a:ext cx="3146740" cy="87395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2000"/>
              </a:srgbClr>
            </a:outerShdw>
          </a:effectLst>
          <a:scene3d>
            <a:camera prst="perspectiveHeroicExtremeLeftFacing">
              <a:rot lat="0" lon="2067641" rev="21425485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GB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&gt;Seventy variants of Mantle Plumes</a:t>
            </a:r>
            <a:endParaRPr lang="en-GB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360000">
            <a:off x="6830132" y="2435942"/>
            <a:ext cx="178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Calibri" pitchFamily="34" charset="0"/>
              </a:rPr>
              <a:t>2017</a:t>
            </a:r>
            <a:endParaRPr lang="en-GB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665220" y="3049993"/>
            <a:ext cx="2019392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GB" sz="1400" b="1" dirty="0" smtClean="0">
                <a:latin typeface="Calibri" pitchFamily="34" charset="0"/>
              </a:rPr>
              <a:t>Hofmann and Hart, 1982</a:t>
            </a:r>
            <a:endParaRPr lang="en-GB" sz="1400" b="1" dirty="0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assumptions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-28675" y="750506"/>
            <a:ext cx="9172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</a:rPr>
              <a:t>Thermodynamic Recipe for a Iceland’s Plume: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14818" y="1299874"/>
            <a:ext cx="6443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30-60% depleted mantle (</a:t>
            </a:r>
            <a:r>
              <a:rPr lang="en-GB" sz="2800" dirty="0" err="1" smtClean="0">
                <a:solidFill>
                  <a:schemeClr val="bg1"/>
                </a:solidFill>
              </a:rPr>
              <a:t>harzburgite</a:t>
            </a:r>
            <a:r>
              <a:rPr lang="en-GB" sz="2800" dirty="0" smtClean="0">
                <a:solidFill>
                  <a:schemeClr val="bg1"/>
                </a:solidFill>
              </a:rPr>
              <a:t>);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14818" y="1862168"/>
            <a:ext cx="624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5-10% pyroxenite/eclogite/</a:t>
            </a:r>
            <a:r>
              <a:rPr lang="en-GB" sz="2800" dirty="0" err="1" smtClean="0">
                <a:solidFill>
                  <a:schemeClr val="bg1"/>
                </a:solidFill>
              </a:rPr>
              <a:t>garnetite</a:t>
            </a:r>
            <a:r>
              <a:rPr lang="en-GB" sz="2800" dirty="0" smtClean="0">
                <a:solidFill>
                  <a:schemeClr val="bg1"/>
                </a:solidFill>
              </a:rPr>
              <a:t>;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-14818" y="2479879"/>
            <a:ext cx="4559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35-90% hydrous lherzolite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27000" y="6430571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800" dirty="0" err="1" smtClean="0">
                <a:solidFill>
                  <a:schemeClr val="bg1"/>
                </a:solidFill>
              </a:rPr>
              <a:t>Shorttle</a:t>
            </a:r>
            <a:r>
              <a:rPr lang="en-GB" sz="1800" dirty="0" smtClean="0">
                <a:solidFill>
                  <a:schemeClr val="bg1"/>
                </a:solidFill>
              </a:rPr>
              <a:t> et al. (2014) EPSL, 395, 24-40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017818" y="6234545"/>
            <a:ext cx="5126182" cy="623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3" name="Gruppo 22"/>
          <p:cNvGrpSpPr/>
          <p:nvPr/>
        </p:nvGrpSpPr>
        <p:grpSpPr>
          <a:xfrm>
            <a:off x="3822384" y="1796501"/>
            <a:ext cx="5321616" cy="4980679"/>
            <a:chOff x="4293454" y="2007796"/>
            <a:chExt cx="5321616" cy="4980679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4"/>
            <a:srcRect b="18247"/>
            <a:stretch>
              <a:fillRect/>
            </a:stretch>
          </p:blipFill>
          <p:spPr bwMode="auto">
            <a:xfrm>
              <a:off x="4759084" y="2159876"/>
              <a:ext cx="4384916" cy="3840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" name="Figura a mano libera 37"/>
            <p:cNvSpPr/>
            <p:nvPr/>
          </p:nvSpPr>
          <p:spPr>
            <a:xfrm>
              <a:off x="4705349" y="2114550"/>
              <a:ext cx="2419350" cy="4210050"/>
            </a:xfrm>
            <a:custGeom>
              <a:avLst/>
              <a:gdLst>
                <a:gd name="connsiteX0" fmla="*/ 38100 w 2400300"/>
                <a:gd name="connsiteY0" fmla="*/ 4152900 h 4152900"/>
                <a:gd name="connsiteX1" fmla="*/ 2400300 w 2400300"/>
                <a:gd name="connsiteY1" fmla="*/ 0 h 4152900"/>
                <a:gd name="connsiteX2" fmla="*/ 0 w 2400300"/>
                <a:gd name="connsiteY2" fmla="*/ 19050 h 4152900"/>
                <a:gd name="connsiteX3" fmla="*/ 38100 w 2400300"/>
                <a:gd name="connsiteY3" fmla="*/ 4152900 h 4152900"/>
                <a:gd name="connsiteX0" fmla="*/ 0 w 2600325"/>
                <a:gd name="connsiteY0" fmla="*/ 4152900 h 4152900"/>
                <a:gd name="connsiteX1" fmla="*/ 2600325 w 2600325"/>
                <a:gd name="connsiteY1" fmla="*/ 0 h 4152900"/>
                <a:gd name="connsiteX2" fmla="*/ 200025 w 2600325"/>
                <a:gd name="connsiteY2" fmla="*/ 19050 h 4152900"/>
                <a:gd name="connsiteX3" fmla="*/ 0 w 2600325"/>
                <a:gd name="connsiteY3" fmla="*/ 4152900 h 4152900"/>
                <a:gd name="connsiteX0" fmla="*/ 0 w 2857500"/>
                <a:gd name="connsiteY0" fmla="*/ 3790950 h 3790950"/>
                <a:gd name="connsiteX1" fmla="*/ 2857500 w 2857500"/>
                <a:gd name="connsiteY1" fmla="*/ 0 h 3790950"/>
                <a:gd name="connsiteX2" fmla="*/ 457200 w 2857500"/>
                <a:gd name="connsiteY2" fmla="*/ 19050 h 3790950"/>
                <a:gd name="connsiteX3" fmla="*/ 0 w 2857500"/>
                <a:gd name="connsiteY3" fmla="*/ 3790950 h 3790950"/>
                <a:gd name="connsiteX0" fmla="*/ 0 w 2419350"/>
                <a:gd name="connsiteY0" fmla="*/ 4210050 h 4210050"/>
                <a:gd name="connsiteX1" fmla="*/ 2419350 w 2419350"/>
                <a:gd name="connsiteY1" fmla="*/ 0 h 4210050"/>
                <a:gd name="connsiteX2" fmla="*/ 19050 w 2419350"/>
                <a:gd name="connsiteY2" fmla="*/ 19050 h 4210050"/>
                <a:gd name="connsiteX3" fmla="*/ 0 w 2419350"/>
                <a:gd name="connsiteY3" fmla="*/ 4210050 h 421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9350" h="4210050">
                  <a:moveTo>
                    <a:pt x="0" y="4210050"/>
                  </a:moveTo>
                  <a:lnTo>
                    <a:pt x="2419350" y="0"/>
                  </a:lnTo>
                  <a:lnTo>
                    <a:pt x="19050" y="19050"/>
                  </a:lnTo>
                  <a:lnTo>
                    <a:pt x="0" y="42100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293454" y="5389161"/>
              <a:ext cx="874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>
                  <a:solidFill>
                    <a:schemeClr val="bg1"/>
                  </a:solidFill>
                </a:rPr>
                <a:t>Lherz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40" name="Figura a mano libera 39"/>
            <p:cNvSpPr/>
            <p:nvPr/>
          </p:nvSpPr>
          <p:spPr>
            <a:xfrm>
              <a:off x="6781799" y="2066925"/>
              <a:ext cx="2409825" cy="4133850"/>
            </a:xfrm>
            <a:custGeom>
              <a:avLst/>
              <a:gdLst>
                <a:gd name="connsiteX0" fmla="*/ 2400300 w 2419350"/>
                <a:gd name="connsiteY0" fmla="*/ 4000500 h 4048125"/>
                <a:gd name="connsiteX1" fmla="*/ 0 w 2419350"/>
                <a:gd name="connsiteY1" fmla="*/ 0 h 4048125"/>
                <a:gd name="connsiteX2" fmla="*/ 2409825 w 2419350"/>
                <a:gd name="connsiteY2" fmla="*/ 66675 h 4048125"/>
                <a:gd name="connsiteX3" fmla="*/ 2419350 w 2419350"/>
                <a:gd name="connsiteY3" fmla="*/ 4048125 h 4048125"/>
                <a:gd name="connsiteX4" fmla="*/ 2400300 w 2419350"/>
                <a:gd name="connsiteY4" fmla="*/ 4000500 h 4048125"/>
                <a:gd name="connsiteX0" fmla="*/ 2400300 w 2409825"/>
                <a:gd name="connsiteY0" fmla="*/ 4000500 h 4000500"/>
                <a:gd name="connsiteX1" fmla="*/ 0 w 2409825"/>
                <a:gd name="connsiteY1" fmla="*/ 0 h 4000500"/>
                <a:gd name="connsiteX2" fmla="*/ 2409825 w 2409825"/>
                <a:gd name="connsiteY2" fmla="*/ 66675 h 4000500"/>
                <a:gd name="connsiteX3" fmla="*/ 2400300 w 2409825"/>
                <a:gd name="connsiteY3" fmla="*/ 4000500 h 4000500"/>
                <a:gd name="connsiteX0" fmla="*/ 2400300 w 2409825"/>
                <a:gd name="connsiteY0" fmla="*/ 4133850 h 4133850"/>
                <a:gd name="connsiteX1" fmla="*/ 0 w 2409825"/>
                <a:gd name="connsiteY1" fmla="*/ 0 h 4133850"/>
                <a:gd name="connsiteX2" fmla="*/ 2409825 w 2409825"/>
                <a:gd name="connsiteY2" fmla="*/ 66675 h 4133850"/>
                <a:gd name="connsiteX3" fmla="*/ 2400300 w 2409825"/>
                <a:gd name="connsiteY3" fmla="*/ 4133850 h 413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9825" h="4133850">
                  <a:moveTo>
                    <a:pt x="2400300" y="4133850"/>
                  </a:moveTo>
                  <a:lnTo>
                    <a:pt x="0" y="0"/>
                  </a:lnTo>
                  <a:lnTo>
                    <a:pt x="2409825" y="66675"/>
                  </a:lnTo>
                  <a:lnTo>
                    <a:pt x="2400300" y="41338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6457354" y="2007796"/>
              <a:ext cx="10518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solidFill>
                    <a:schemeClr val="bg1"/>
                  </a:solidFill>
                </a:rPr>
                <a:t>Pxite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4"/>
            <a:srcRect l="14632" t="81551" r="13685"/>
            <a:stretch>
              <a:fillRect/>
            </a:stretch>
          </p:blipFill>
          <p:spPr bwMode="auto">
            <a:xfrm>
              <a:off x="4963367" y="6053295"/>
              <a:ext cx="4047631" cy="935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3" name="CasellaDiTesto 42"/>
            <p:cNvSpPr txBox="1"/>
            <p:nvPr/>
          </p:nvSpPr>
          <p:spPr>
            <a:xfrm>
              <a:off x="8796172" y="5389161"/>
              <a:ext cx="8188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Harz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CasellaDiTesto 43"/>
          <p:cNvSpPr txBox="1"/>
          <p:nvPr/>
        </p:nvSpPr>
        <p:spPr>
          <a:xfrm>
            <a:off x="7232071" y="3087009"/>
            <a:ext cx="1856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bg1"/>
                </a:solidFill>
              </a:rPr>
              <a:t>Tp</a:t>
            </a:r>
            <a:r>
              <a:rPr lang="en-GB" sz="2000" dirty="0" smtClean="0">
                <a:solidFill>
                  <a:schemeClr val="bg1"/>
                </a:solidFill>
              </a:rPr>
              <a:t> of neutrally buoyant plumes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5" name="Figura a mano libera 44"/>
          <p:cNvSpPr/>
          <p:nvPr/>
        </p:nvSpPr>
        <p:spPr>
          <a:xfrm>
            <a:off x="7001164" y="3676073"/>
            <a:ext cx="508000" cy="1011382"/>
          </a:xfrm>
          <a:custGeom>
            <a:avLst/>
            <a:gdLst>
              <a:gd name="connsiteX0" fmla="*/ 508000 w 508000"/>
              <a:gd name="connsiteY0" fmla="*/ 0 h 1011382"/>
              <a:gd name="connsiteX1" fmla="*/ 50800 w 508000"/>
              <a:gd name="connsiteY1" fmla="*/ 471054 h 1011382"/>
              <a:gd name="connsiteX2" fmla="*/ 203200 w 508000"/>
              <a:gd name="connsiteY2" fmla="*/ 651163 h 1011382"/>
              <a:gd name="connsiteX3" fmla="*/ 106218 w 508000"/>
              <a:gd name="connsiteY3" fmla="*/ 1011382 h 1011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000" h="1011382">
                <a:moveTo>
                  <a:pt x="508000" y="0"/>
                </a:moveTo>
                <a:cubicBezTo>
                  <a:pt x="304800" y="181263"/>
                  <a:pt x="101600" y="362527"/>
                  <a:pt x="50800" y="471054"/>
                </a:cubicBezTo>
                <a:cubicBezTo>
                  <a:pt x="0" y="579581"/>
                  <a:pt x="193964" y="561108"/>
                  <a:pt x="203200" y="651163"/>
                </a:cubicBezTo>
                <a:cubicBezTo>
                  <a:pt x="212436" y="741218"/>
                  <a:pt x="159327" y="876300"/>
                  <a:pt x="106218" y="1011382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tangolo 45"/>
          <p:cNvSpPr/>
          <p:nvPr/>
        </p:nvSpPr>
        <p:spPr>
          <a:xfrm>
            <a:off x="4376738" y="5486400"/>
            <a:ext cx="719137" cy="338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tangolo 46"/>
          <p:cNvSpPr/>
          <p:nvPr/>
        </p:nvSpPr>
        <p:spPr>
          <a:xfrm>
            <a:off x="7000875" y="5486400"/>
            <a:ext cx="1652587" cy="338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/>
          <p:cNvSpPr txBox="1"/>
          <p:nvPr/>
        </p:nvSpPr>
        <p:spPr>
          <a:xfrm>
            <a:off x="5876" y="3050225"/>
            <a:ext cx="5712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The higher the T the higher the % of </a:t>
            </a:r>
            <a:r>
              <a:rPr lang="en-GB" sz="3600" dirty="0" err="1" smtClean="0">
                <a:solidFill>
                  <a:srgbClr val="FFFF00"/>
                </a:solidFill>
              </a:rPr>
              <a:t>harzburgite</a:t>
            </a:r>
            <a:r>
              <a:rPr lang="en-GB" sz="3600" dirty="0" smtClean="0">
                <a:solidFill>
                  <a:srgbClr val="FFFF00"/>
                </a:solidFill>
              </a:rPr>
              <a:t>.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40602" y="4256725"/>
            <a:ext cx="4874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(to limit the thickness of the produced basaltic crust to ~20 km)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8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assumptions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: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03200" y="644525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term 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Asthenosphere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used loosely. 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433888" y="1130300"/>
            <a:ext cx="47101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3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asthenosphere...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6200" y="1647825"/>
            <a:ext cx="3314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 Isotherm?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3" cstate="print"/>
          <a:srcRect l="9123" t="16667" r="32777" b="48950"/>
          <a:stretch>
            <a:fillRect/>
          </a:stretch>
        </p:blipFill>
        <p:spPr bwMode="auto">
          <a:xfrm>
            <a:off x="0" y="2534052"/>
            <a:ext cx="9144000" cy="352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17463" y="6045755"/>
            <a:ext cx="5595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itchFamily="34" charset="0"/>
              </a:rPr>
              <a:t>Fullea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</a:rPr>
              <a:t> et al. (2009), G3, </a:t>
            </a:r>
            <a:r>
              <a:rPr lang="it-IT" sz="2000" dirty="0" err="1">
                <a:solidFill>
                  <a:schemeClr val="bg1"/>
                </a:solidFill>
                <a:latin typeface="Calibri" pitchFamily="34" charset="0"/>
              </a:rPr>
              <a:t>doi</a:t>
            </a:r>
            <a:r>
              <a:rPr lang="it-IT" sz="2000" dirty="0">
                <a:solidFill>
                  <a:schemeClr val="bg1"/>
                </a:solidFill>
                <a:latin typeface="Calibri" pitchFamily="34" charset="0"/>
              </a:rPr>
              <a:t>:10.1029/2009GC002391</a:t>
            </a:r>
          </a:p>
        </p:txBody>
      </p:sp>
      <p:sp>
        <p:nvSpPr>
          <p:cNvPr id="19" name="Figura a mano libera 18"/>
          <p:cNvSpPr/>
          <p:nvPr/>
        </p:nvSpPr>
        <p:spPr bwMode="auto">
          <a:xfrm>
            <a:off x="3547533" y="3949700"/>
            <a:ext cx="1024467" cy="1634067"/>
          </a:xfrm>
          <a:custGeom>
            <a:avLst/>
            <a:gdLst>
              <a:gd name="connsiteX0" fmla="*/ 0 w 1024467"/>
              <a:gd name="connsiteY0" fmla="*/ 1634067 h 1634067"/>
              <a:gd name="connsiteX1" fmla="*/ 296334 w 1024467"/>
              <a:gd name="connsiteY1" fmla="*/ 1303867 h 1634067"/>
              <a:gd name="connsiteX2" fmla="*/ 558800 w 1024467"/>
              <a:gd name="connsiteY2" fmla="*/ 778933 h 1634067"/>
              <a:gd name="connsiteX3" fmla="*/ 787400 w 1024467"/>
              <a:gd name="connsiteY3" fmla="*/ 313267 h 1634067"/>
              <a:gd name="connsiteX4" fmla="*/ 1024467 w 1024467"/>
              <a:gd name="connsiteY4" fmla="*/ 0 h 16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467" h="1634067">
                <a:moveTo>
                  <a:pt x="0" y="1634067"/>
                </a:moveTo>
                <a:cubicBezTo>
                  <a:pt x="101600" y="1540228"/>
                  <a:pt x="203201" y="1446389"/>
                  <a:pt x="296334" y="1303867"/>
                </a:cubicBezTo>
                <a:cubicBezTo>
                  <a:pt x="389467" y="1161345"/>
                  <a:pt x="476956" y="944033"/>
                  <a:pt x="558800" y="778933"/>
                </a:cubicBezTo>
                <a:cubicBezTo>
                  <a:pt x="640644" y="613833"/>
                  <a:pt x="709789" y="443089"/>
                  <a:pt x="787400" y="313267"/>
                </a:cubicBezTo>
                <a:cubicBezTo>
                  <a:pt x="865011" y="183445"/>
                  <a:pt x="944739" y="91722"/>
                  <a:pt x="1024467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18" grpId="0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73660" y="1642745"/>
            <a:ext cx="3314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 Isotherm?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3200" y="644525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term 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Asthenosphere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used loosely. 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433888" y="1130300"/>
            <a:ext cx="47101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3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asthenosphere...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76200" y="1647825"/>
            <a:ext cx="3314700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 Isobar?      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 l="56159" t="764"/>
          <a:stretch>
            <a:fillRect/>
          </a:stretch>
        </p:blipFill>
        <p:spPr bwMode="auto">
          <a:xfrm>
            <a:off x="6139713" y="1728096"/>
            <a:ext cx="3004287" cy="51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6170914" y="4466345"/>
            <a:ext cx="2091762" cy="99977"/>
          </a:xfrm>
          <a:prstGeom prst="rect">
            <a:avLst/>
          </a:prstGeom>
          <a:solidFill>
            <a:srgbClr val="FFFF00">
              <a:alpha val="70195"/>
            </a:srgbClr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3" name="CasellaDiTesto 22"/>
          <p:cNvSpPr txBox="1">
            <a:spLocks noChangeArrowheads="1"/>
          </p:cNvSpPr>
          <p:nvPr/>
        </p:nvSpPr>
        <p:spPr bwMode="auto">
          <a:xfrm>
            <a:off x="565150" y="2931964"/>
            <a:ext cx="49339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Lithosphere-Asthenosphere Boundary</a:t>
            </a:r>
            <a:endParaRPr lang="it-IT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2497288" y="4021282"/>
            <a:ext cx="1071412" cy="763732"/>
          </a:xfrm>
          <a:prstGeom prst="downArrow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34924" y="4716016"/>
            <a:ext cx="5997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Not an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isotherm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</a:rPr>
              <a:t> but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</a:rPr>
              <a:t>an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isobar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7" name="CasellaDiTesto 26"/>
          <p:cNvSpPr txBox="1">
            <a:spLocks noChangeArrowheads="1"/>
          </p:cNvSpPr>
          <p:nvPr/>
        </p:nvSpPr>
        <p:spPr bwMode="auto">
          <a:xfrm>
            <a:off x="1714500" y="6273800"/>
            <a:ext cx="4457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Green et al. (2010) Nature, 467, 448-451</a:t>
            </a:r>
            <a:endParaRPr lang="it-IT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  <p:bldP spid="24" grpId="0" animBg="1"/>
      <p:bldP spid="25" grpId="0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8"/>
          <p:cNvGrpSpPr>
            <a:grpSpLocks/>
          </p:cNvGrpSpPr>
          <p:nvPr/>
        </p:nvGrpSpPr>
        <p:grpSpPr bwMode="auto">
          <a:xfrm>
            <a:off x="3290476" y="2466975"/>
            <a:ext cx="5924932" cy="4284869"/>
            <a:chOff x="3289800" y="2428892"/>
            <a:chExt cx="5925638" cy="4286256"/>
          </a:xfrm>
        </p:grpSpPr>
        <p:grpSp>
          <p:nvGrpSpPr>
            <p:cNvPr id="49174" name="Gruppo 17"/>
            <p:cNvGrpSpPr>
              <a:grpSpLocks/>
            </p:cNvGrpSpPr>
            <p:nvPr/>
          </p:nvGrpSpPr>
          <p:grpSpPr bwMode="auto">
            <a:xfrm>
              <a:off x="3357554" y="2428892"/>
              <a:ext cx="5857884" cy="4286256"/>
              <a:chOff x="3357554" y="2428892"/>
              <a:chExt cx="5857884" cy="4286256"/>
            </a:xfrm>
          </p:grpSpPr>
          <p:pic>
            <p:nvPicPr>
              <p:cNvPr id="49177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57554" y="2428892"/>
                <a:ext cx="5715008" cy="4286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78" name="CasellaDiTesto 15"/>
              <p:cNvSpPr txBox="1">
                <a:spLocks noChangeArrowheads="1"/>
              </p:cNvSpPr>
              <p:nvPr/>
            </p:nvSpPr>
            <p:spPr bwMode="auto">
              <a:xfrm>
                <a:off x="6214711" y="5572627"/>
                <a:ext cx="2429160" cy="39693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GB" sz="2000">
                  <a:latin typeface="Calibri" pitchFamily="34" charset="0"/>
                </a:endParaRPr>
              </a:p>
            </p:txBody>
          </p:sp>
          <p:sp>
            <p:nvSpPr>
              <p:cNvPr id="49179" name="Text Box 5"/>
              <p:cNvSpPr txBox="1">
                <a:spLocks noChangeArrowheads="1"/>
              </p:cNvSpPr>
              <p:nvPr/>
            </p:nvSpPr>
            <p:spPr bwMode="auto">
              <a:xfrm>
                <a:off x="5786036" y="5358778"/>
                <a:ext cx="3429402" cy="831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altLang="ja-JP" b="1" smtClean="0">
                    <a:latin typeface="Calibri" pitchFamily="34" charset="0"/>
                  </a:rPr>
                  <a:t>“Fixed (convecting)” Mantle</a:t>
                </a:r>
                <a:endParaRPr lang="en-GB" b="1">
                  <a:latin typeface="Calibri" pitchFamily="34" charset="0"/>
                </a:endParaRPr>
              </a:p>
            </p:txBody>
          </p:sp>
        </p:grpSp>
        <p:sp>
          <p:nvSpPr>
            <p:cNvPr id="31" name="Rettangolo 30"/>
            <p:cNvSpPr>
              <a:spLocks noChangeArrowheads="1"/>
            </p:cNvSpPr>
            <p:nvPr/>
          </p:nvSpPr>
          <p:spPr bwMode="auto">
            <a:xfrm>
              <a:off x="3356876" y="2535289"/>
              <a:ext cx="1214580" cy="894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23000" dir="5400000" rotWithShape="0">
                <a:srgbClr val="000000">
                  <a:alpha val="0"/>
                </a:srgbClr>
              </a:outerShdw>
            </a:effectLst>
            <a:extLst/>
          </p:spPr>
          <p:txBody>
            <a:bodyPr anchor="ctr"/>
            <a:lstStyle/>
            <a:p>
              <a:pPr algn="ctr">
                <a:defRPr/>
              </a:pPr>
              <a:endParaRPr lang="en-GB" sz="1800">
                <a:solidFill>
                  <a:schemeClr val="lt1"/>
                </a:solidFill>
                <a:latin typeface="Calibri" pitchFamily="34" charset="0"/>
                <a:ea typeface="+mn-ea"/>
              </a:endParaRPr>
            </a:p>
          </p:txBody>
        </p:sp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3289800" y="6061005"/>
              <a:ext cx="1640534" cy="40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2000" b="1" dirty="0" smtClean="0">
                  <a:solidFill>
                    <a:srgbClr val="FF0000"/>
                  </a:solidFill>
                  <a:latin typeface="Calibri" pitchFamily="34" charset="0"/>
                  <a:ea typeface="+mn-ea"/>
                </a:rPr>
                <a:t>Melt Fraction</a:t>
              </a:r>
              <a:endParaRPr lang="en-GB" sz="2000" b="1" dirty="0">
                <a:solidFill>
                  <a:srgbClr val="FF0000"/>
                </a:solidFill>
                <a:latin typeface="Calibri" pitchFamily="34" charset="0"/>
                <a:ea typeface="+mn-ea"/>
              </a:endParaRPr>
            </a:p>
          </p:txBody>
        </p:sp>
      </p:grpSp>
      <p:sp>
        <p:nvSpPr>
          <p:cNvPr id="55" name="Parentesi graffa aperta 54"/>
          <p:cNvSpPr>
            <a:spLocks/>
          </p:cNvSpPr>
          <p:nvPr/>
        </p:nvSpPr>
        <p:spPr bwMode="auto">
          <a:xfrm>
            <a:off x="3000375" y="3299558"/>
            <a:ext cx="357188" cy="2077171"/>
          </a:xfrm>
          <a:prstGeom prst="leftBrace">
            <a:avLst>
              <a:gd name="adj1" fmla="val 8342"/>
              <a:gd name="adj2" fmla="val 5000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 sz="1800">
              <a:latin typeface="Calibri" pitchFamily="34" charset="0"/>
              <a:ea typeface="+mn-ea"/>
            </a:endParaRPr>
          </a:p>
        </p:txBody>
      </p: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71438" y="2533650"/>
            <a:ext cx="3268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Upper Boundary Layer</a:t>
            </a:r>
            <a:endParaRPr lang="en-GB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57" name="Freccia a destra 56"/>
          <p:cNvSpPr>
            <a:spLocks noChangeArrowheads="1"/>
          </p:cNvSpPr>
          <p:nvPr/>
        </p:nvSpPr>
        <p:spPr bwMode="auto">
          <a:xfrm rot="10800000">
            <a:off x="4929188" y="3062288"/>
            <a:ext cx="642937" cy="42862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58" name="Text Box 5"/>
          <p:cNvSpPr txBox="1">
            <a:spLocks noChangeArrowheads="1"/>
          </p:cNvSpPr>
          <p:nvPr/>
        </p:nvSpPr>
        <p:spPr bwMode="auto">
          <a:xfrm>
            <a:off x="-71438" y="5368925"/>
            <a:ext cx="3429001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L</a:t>
            </a:r>
            <a:r>
              <a:rPr lang="en-GB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ayer of 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L</a:t>
            </a:r>
            <a:r>
              <a:rPr lang="en-GB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aterally 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A</a:t>
            </a:r>
            <a:r>
              <a:rPr lang="en-GB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dvecting 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M</a:t>
            </a:r>
            <a:r>
              <a:rPr lang="en-GB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ass and 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A</a:t>
            </a:r>
            <a:r>
              <a:rPr lang="en-GB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nisotropy</a:t>
            </a:r>
            <a:endParaRPr lang="en-GB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59" name="Figura a mano libera 58"/>
          <p:cNvSpPr>
            <a:spLocks/>
          </p:cNvSpPr>
          <p:nvPr/>
        </p:nvSpPr>
        <p:spPr bwMode="auto">
          <a:xfrm>
            <a:off x="3714750" y="2967038"/>
            <a:ext cx="1384300" cy="3178175"/>
          </a:xfrm>
          <a:custGeom>
            <a:avLst/>
            <a:gdLst>
              <a:gd name="T0" fmla="*/ 1344648 w 1425121"/>
              <a:gd name="T1" fmla="*/ 3110150 h 3247688"/>
              <a:gd name="T2" fmla="*/ 1344648 w 1425121"/>
              <a:gd name="T3" fmla="*/ 2447779 h 3247688"/>
              <a:gd name="T4" fmla="*/ 0 w 1425121"/>
              <a:gd name="T5" fmla="*/ 0 h 32476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25121" h="3247688">
                <a:moveTo>
                  <a:pt x="1425121" y="3247688"/>
                </a:moveTo>
                <a:lnTo>
                  <a:pt x="1425121" y="2556027"/>
                </a:ln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0" name="Parentesi graffa aperta 59"/>
          <p:cNvSpPr>
            <a:spLocks/>
          </p:cNvSpPr>
          <p:nvPr/>
        </p:nvSpPr>
        <p:spPr bwMode="auto">
          <a:xfrm rot="-1872958">
            <a:off x="5056188" y="3552825"/>
            <a:ext cx="357187" cy="2060575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GB" sz="1800">
              <a:latin typeface="Calibri" pitchFamily="34" charset="0"/>
              <a:ea typeface="+mn-ea"/>
            </a:endParaRPr>
          </a:p>
        </p:txBody>
      </p:sp>
      <p:sp>
        <p:nvSpPr>
          <p:cNvPr id="61" name="Figura a mano libera 60"/>
          <p:cNvSpPr>
            <a:spLocks/>
          </p:cNvSpPr>
          <p:nvPr/>
        </p:nvSpPr>
        <p:spPr bwMode="auto">
          <a:xfrm>
            <a:off x="4868863" y="3595688"/>
            <a:ext cx="4160837" cy="1806575"/>
          </a:xfrm>
          <a:custGeom>
            <a:avLst/>
            <a:gdLst>
              <a:gd name="T0" fmla="*/ 0 w 4160952"/>
              <a:gd name="T1" fmla="*/ 0 h 955978"/>
              <a:gd name="T2" fmla="*/ 1051210 w 4160952"/>
              <a:gd name="T3" fmla="*/ 3414005 h 955978"/>
              <a:gd name="T4" fmla="*/ 4160722 w 4160952"/>
              <a:gd name="T5" fmla="*/ 3373395 h 955978"/>
              <a:gd name="T6" fmla="*/ 3125494 w 4160952"/>
              <a:gd name="T7" fmla="*/ 12149 h 955978"/>
              <a:gd name="T8" fmla="*/ 0 w 4160952"/>
              <a:gd name="T9" fmla="*/ 0 h 9559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60952" h="955978">
                <a:moveTo>
                  <a:pt x="0" y="0"/>
                </a:moveTo>
                <a:lnTo>
                  <a:pt x="1051268" y="955978"/>
                </a:lnTo>
                <a:lnTo>
                  <a:pt x="4160952" y="944607"/>
                </a:lnTo>
                <a:lnTo>
                  <a:pt x="3125667" y="3402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54901"/>
            </a:srgbClr>
          </a:solidFill>
          <a:ln w="9525" cap="flat" cmpd="sng">
            <a:solidFill>
              <a:srgbClr val="B6DCDF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2" name="Text Box 5"/>
          <p:cNvSpPr txBox="1">
            <a:spLocks noChangeArrowheads="1"/>
          </p:cNvSpPr>
          <p:nvPr/>
        </p:nvSpPr>
        <p:spPr bwMode="auto">
          <a:xfrm>
            <a:off x="5233988" y="3824288"/>
            <a:ext cx="3143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800" b="1" smtClean="0">
                <a:latin typeface="Calibri" pitchFamily="34" charset="0"/>
              </a:rPr>
              <a:t>Classically defined </a:t>
            </a:r>
            <a:r>
              <a:rPr lang="en-GB" altLang="ja-JP" sz="2800" b="1" smtClean="0">
                <a:latin typeface="Calibri" pitchFamily="34" charset="0"/>
              </a:rPr>
              <a:t>“Asthenosphere”</a:t>
            </a:r>
            <a:endParaRPr lang="en-GB" sz="2800" b="1">
              <a:latin typeface="Calibri" pitchFamily="34" charset="0"/>
            </a:endParaRP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7600950" y="2532063"/>
            <a:ext cx="14287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200" b="1" dirty="0" smtClean="0">
                <a:latin typeface="Calibri" pitchFamily="34" charset="0"/>
                <a:ea typeface="+mn-ea"/>
              </a:rPr>
              <a:t>50-120 km</a:t>
            </a:r>
            <a:endParaRPr lang="en-GB" sz="2200" b="1" dirty="0">
              <a:latin typeface="Calibri" pitchFamily="34" charset="0"/>
              <a:ea typeface="+mn-ea"/>
            </a:endParaRPr>
          </a:p>
        </p:txBody>
      </p: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3984625" y="2108200"/>
            <a:ext cx="515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Anderson (2011) J. Petrol., 52, 1547-1577</a:t>
            </a:r>
            <a:endParaRPr lang="en-GB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 rot="3651586">
            <a:off x="2828132" y="3850481"/>
            <a:ext cx="34290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300" b="1" smtClean="0">
                <a:latin typeface="Calibri" pitchFamily="34" charset="0"/>
                <a:ea typeface="+mn-ea"/>
              </a:rPr>
              <a:t>Conductive Layer</a:t>
            </a:r>
            <a:endParaRPr lang="en-GB" sz="2300" b="1">
              <a:latin typeface="Calibri" pitchFamily="34" charset="0"/>
              <a:ea typeface="+mn-ea"/>
            </a:endParaRPr>
          </a:p>
        </p:txBody>
      </p:sp>
      <p:grpSp>
        <p:nvGrpSpPr>
          <p:cNvPr id="4" name="Gruppo 44"/>
          <p:cNvGrpSpPr>
            <a:grpSpLocks/>
          </p:cNvGrpSpPr>
          <p:nvPr/>
        </p:nvGrpSpPr>
        <p:grpSpPr bwMode="auto">
          <a:xfrm rot="513008">
            <a:off x="3199367" y="4914867"/>
            <a:ext cx="2238296" cy="1528397"/>
            <a:chOff x="3101292" y="4830359"/>
            <a:chExt cx="2336924" cy="1527472"/>
          </a:xfrm>
        </p:grpSpPr>
        <p:sp>
          <p:nvSpPr>
            <p:cNvPr id="69" name="Figura a mano libera 68"/>
            <p:cNvSpPr>
              <a:spLocks/>
            </p:cNvSpPr>
            <p:nvPr/>
          </p:nvSpPr>
          <p:spPr bwMode="auto">
            <a:xfrm>
              <a:off x="3101292" y="4864901"/>
              <a:ext cx="2255792" cy="1492930"/>
            </a:xfrm>
            <a:custGeom>
              <a:avLst/>
              <a:gdLst>
                <a:gd name="T0" fmla="*/ 0 w 2468301"/>
                <a:gd name="T1" fmla="*/ 1492726 h 1493134"/>
                <a:gd name="T2" fmla="*/ 502707 w 2468301"/>
                <a:gd name="T3" fmla="*/ 902579 h 1493134"/>
                <a:gd name="T4" fmla="*/ 1276101 w 2468301"/>
                <a:gd name="T5" fmla="*/ 960437 h 1493134"/>
                <a:gd name="T6" fmla="*/ 1754459 w 2468301"/>
                <a:gd name="T7" fmla="*/ 700235 h 1493134"/>
                <a:gd name="T8" fmla="*/ 2059164 w 2468301"/>
                <a:gd name="T9" fmla="*/ 0 h 14931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8301" h="1493134">
                  <a:moveTo>
                    <a:pt x="0" y="1493134"/>
                  </a:moveTo>
                  <a:cubicBezTo>
                    <a:pt x="173620" y="1242349"/>
                    <a:pt x="347241" y="991564"/>
                    <a:pt x="601884" y="902825"/>
                  </a:cubicBezTo>
                  <a:cubicBezTo>
                    <a:pt x="856527" y="814086"/>
                    <a:pt x="1278074" y="994432"/>
                    <a:pt x="1527858" y="960699"/>
                  </a:cubicBezTo>
                  <a:cubicBezTo>
                    <a:pt x="1777642" y="926966"/>
                    <a:pt x="1944333" y="860543"/>
                    <a:pt x="2100591" y="700427"/>
                  </a:cubicBezTo>
                  <a:cubicBezTo>
                    <a:pt x="2256849" y="540311"/>
                    <a:pt x="2468301" y="163010"/>
                    <a:pt x="2465408" y="0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70" name="Figura a mano libera 69"/>
            <p:cNvSpPr>
              <a:spLocks/>
            </p:cNvSpPr>
            <p:nvPr/>
          </p:nvSpPr>
          <p:spPr bwMode="auto">
            <a:xfrm>
              <a:off x="5206173" y="4830359"/>
              <a:ext cx="232043" cy="209423"/>
            </a:xfrm>
            <a:custGeom>
              <a:avLst/>
              <a:gdLst>
                <a:gd name="T0" fmla="*/ 0 w 232410"/>
                <a:gd name="T1" fmla="*/ 154118 h 209550"/>
                <a:gd name="T2" fmla="*/ 157616 w 232410"/>
                <a:gd name="T3" fmla="*/ 0 h 209550"/>
                <a:gd name="T4" fmla="*/ 231677 w 232410"/>
                <a:gd name="T5" fmla="*/ 209296 h 2095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2410" h="209550">
                  <a:moveTo>
                    <a:pt x="0" y="154305"/>
                  </a:moveTo>
                  <a:lnTo>
                    <a:pt x="158115" y="0"/>
                  </a:lnTo>
                  <a:lnTo>
                    <a:pt x="232410" y="209550"/>
                  </a:ln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0" y="4287837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B Region 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of Gutenberg (1959)</a:t>
            </a:r>
            <a:endParaRPr lang="en-GB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4433888" y="1130300"/>
            <a:ext cx="47101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>
              <a:defRPr/>
            </a:pPr>
            <a:r>
              <a:rPr lang="en-GB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asthenosphere...</a:t>
            </a:r>
            <a:endParaRPr lang="en-GB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6200" y="1647825"/>
            <a:ext cx="3314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An Isobar?      </a:t>
            </a:r>
            <a:endParaRPr lang="en-GB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75818" y="1647444"/>
            <a:ext cx="3774822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Fully convecting?      </a:t>
            </a:r>
            <a:endParaRPr lang="en-GB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03200" y="644525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term </a:t>
            </a:r>
            <a:r>
              <a:rPr lang="en-GB" alt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Asthenosphere</a:t>
            </a:r>
            <a:r>
              <a:rPr lang="en-GB" alt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 </a:t>
            </a:r>
            <a:r>
              <a:rPr lang="en-GB" sz="3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used loosely. 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" name="Figura a mano libera 32"/>
          <p:cNvSpPr/>
          <p:nvPr/>
        </p:nvSpPr>
        <p:spPr>
          <a:xfrm>
            <a:off x="7530446" y="2876550"/>
            <a:ext cx="781050" cy="717550"/>
          </a:xfrm>
          <a:custGeom>
            <a:avLst/>
            <a:gdLst>
              <a:gd name="connsiteX0" fmla="*/ 0 w 666750"/>
              <a:gd name="connsiteY0" fmla="*/ 546100 h 546100"/>
              <a:gd name="connsiteX1" fmla="*/ 285750 w 666750"/>
              <a:gd name="connsiteY1" fmla="*/ 222250 h 546100"/>
              <a:gd name="connsiteX2" fmla="*/ 514350 w 666750"/>
              <a:gd name="connsiteY2" fmla="*/ 158750 h 546100"/>
              <a:gd name="connsiteX3" fmla="*/ 666750 w 666750"/>
              <a:gd name="connsiteY3" fmla="*/ 0 h 546100"/>
              <a:gd name="connsiteX0" fmla="*/ 0 w 666750"/>
              <a:gd name="connsiteY0" fmla="*/ 717550 h 717550"/>
              <a:gd name="connsiteX1" fmla="*/ 285750 w 666750"/>
              <a:gd name="connsiteY1" fmla="*/ 393700 h 717550"/>
              <a:gd name="connsiteX2" fmla="*/ 514350 w 666750"/>
              <a:gd name="connsiteY2" fmla="*/ 330200 h 717550"/>
              <a:gd name="connsiteX3" fmla="*/ 666750 w 666750"/>
              <a:gd name="connsiteY3" fmla="*/ 0 h 717550"/>
              <a:gd name="connsiteX0" fmla="*/ 0 w 666750"/>
              <a:gd name="connsiteY0" fmla="*/ 717550 h 717550"/>
              <a:gd name="connsiteX1" fmla="*/ 285750 w 666750"/>
              <a:gd name="connsiteY1" fmla="*/ 393700 h 717550"/>
              <a:gd name="connsiteX2" fmla="*/ 514350 w 666750"/>
              <a:gd name="connsiteY2" fmla="*/ 330200 h 717550"/>
              <a:gd name="connsiteX3" fmla="*/ 666750 w 666750"/>
              <a:gd name="connsiteY3" fmla="*/ 0 h 7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750" h="717550">
                <a:moveTo>
                  <a:pt x="0" y="717550"/>
                </a:moveTo>
                <a:cubicBezTo>
                  <a:pt x="100012" y="587904"/>
                  <a:pt x="200025" y="458258"/>
                  <a:pt x="285750" y="393700"/>
                </a:cubicBezTo>
                <a:cubicBezTo>
                  <a:pt x="371475" y="329142"/>
                  <a:pt x="450850" y="395817"/>
                  <a:pt x="514350" y="330200"/>
                </a:cubicBezTo>
                <a:cubicBezTo>
                  <a:pt x="577850" y="264583"/>
                  <a:pt x="647700" y="60854"/>
                  <a:pt x="66675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Connettore 1 64"/>
          <p:cNvCxnSpPr>
            <a:cxnSpLocks noChangeShapeType="1"/>
          </p:cNvCxnSpPr>
          <p:nvPr/>
        </p:nvCxnSpPr>
        <p:spPr bwMode="auto">
          <a:xfrm>
            <a:off x="4786313" y="3595688"/>
            <a:ext cx="3286125" cy="1587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7" grpId="0" animBg="1"/>
      <p:bldP spid="58" grpId="0"/>
      <p:bldP spid="60" grpId="0" animBg="1"/>
      <p:bldP spid="62" grpId="0"/>
      <p:bldP spid="63" grpId="0"/>
      <p:bldP spid="66" grpId="0"/>
      <p:bldP spid="67" grpId="0"/>
      <p:bldP spid="28" grpId="0"/>
      <p:bldP spid="36" grpId="0"/>
      <p:bldP spid="37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F:\AAA Don Anderson VOLUME\Smith\Final Revision\3 Figure 3.tif"/>
          <p:cNvPicPr>
            <a:picLocks noChangeAspect="1" noChangeArrowheads="1"/>
          </p:cNvPicPr>
          <p:nvPr/>
        </p:nvPicPr>
        <p:blipFill>
          <a:blip r:embed="rId4"/>
          <a:srcRect l="3110" t="1913" r="3922" b="6670"/>
          <a:stretch>
            <a:fillRect/>
          </a:stretch>
        </p:blipFill>
        <p:spPr bwMode="auto">
          <a:xfrm>
            <a:off x="2947377" y="2324099"/>
            <a:ext cx="6138007" cy="4475285"/>
          </a:xfrm>
          <a:prstGeom prst="rect">
            <a:avLst/>
          </a:prstGeom>
          <a:noFill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" y="5789246"/>
            <a:ext cx="29765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Smith (2015) AGU-GSA Spec. Paper 514, 305-324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3517900" y="2316017"/>
            <a:ext cx="1926936" cy="40178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5638801" y="2316017"/>
            <a:ext cx="2202872" cy="40178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433888" y="1130300"/>
            <a:ext cx="47101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3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>
              <a:defRPr/>
            </a:pPr>
            <a:r>
              <a:rPr lang="en-GB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asthenosphere...</a:t>
            </a:r>
            <a:endParaRPr lang="en-GB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5818" y="1647444"/>
            <a:ext cx="37748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Fully convecting?      </a:t>
            </a:r>
            <a:endParaRPr lang="en-GB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03200" y="644525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term 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Asthenosphere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used loosely. 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3788" y="2254250"/>
            <a:ext cx="79883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sellaDiTesto 29"/>
          <p:cNvSpPr txBox="1"/>
          <p:nvPr/>
        </p:nvSpPr>
        <p:spPr>
          <a:xfrm>
            <a:off x="3606800" y="6146800"/>
            <a:ext cx="537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Kawakatsu</a:t>
            </a:r>
            <a:r>
              <a:rPr lang="it-IT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et al. (2009) Science, 324, 499-502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47830" y="3978398"/>
            <a:ext cx="526085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600" dirty="0">
                <a:latin typeface="Calibri" pitchFamily="34" charset="0"/>
              </a:rPr>
              <a:t>± the </a:t>
            </a:r>
            <a:r>
              <a:rPr lang="it-IT" sz="3600" dirty="0" err="1">
                <a:latin typeface="Calibri" pitchFamily="34" charset="0"/>
              </a:rPr>
              <a:t>same</a:t>
            </a:r>
            <a:r>
              <a:rPr lang="it-IT" sz="3600" dirty="0">
                <a:latin typeface="Calibri" pitchFamily="34" charset="0"/>
              </a:rPr>
              <a:t> </a:t>
            </a:r>
            <a:r>
              <a:rPr lang="it-IT" sz="3600" dirty="0" err="1">
                <a:latin typeface="Calibri" pitchFamily="34" charset="0"/>
              </a:rPr>
              <a:t>as</a:t>
            </a:r>
            <a:r>
              <a:rPr lang="it-IT" sz="3600" dirty="0">
                <a:latin typeface="Calibri" pitchFamily="34" charset="0"/>
              </a:rPr>
              <a:t> LLAMA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433888" y="1130300"/>
            <a:ext cx="47101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3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asthenosphere...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5818" y="1647444"/>
            <a:ext cx="37748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Fully convecting?      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3200" y="644525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term 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Asthenosphere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used loosely. 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 l="6728" t="32195" r="30556" b="21704"/>
          <a:stretch>
            <a:fillRect/>
          </a:stretch>
        </p:blipFill>
        <p:spPr bwMode="auto">
          <a:xfrm>
            <a:off x="2717800" y="2341563"/>
            <a:ext cx="631507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3011488" y="5472113"/>
            <a:ext cx="1611312" cy="36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Massif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Central</a:t>
            </a:r>
            <a:endParaRPr lang="it-IT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413250" y="5291138"/>
            <a:ext cx="157162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Vosges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 </a:t>
            </a: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Black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Forest</a:t>
            </a:r>
            <a:endParaRPr lang="it-IT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908550" y="4198938"/>
            <a:ext cx="1571625" cy="509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Rhenish </a:t>
            </a: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Massif</a:t>
            </a:r>
            <a:endParaRPr lang="it-IT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307138" y="4257675"/>
            <a:ext cx="1571625" cy="509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it-IT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Bohemian Massif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5946776" y="5297488"/>
            <a:ext cx="1292224" cy="50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Pannonian </a:t>
            </a:r>
            <a:r>
              <a:rPr lang="it-IT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Basin</a:t>
            </a:r>
            <a:endParaRPr lang="it-IT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-1" y="2954338"/>
            <a:ext cx="2976563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EAR</a:t>
            </a:r>
            <a:r>
              <a:rPr lang="it-IT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</a:p>
          <a:p>
            <a:pPr>
              <a:defRPr/>
            </a:pPr>
            <a:r>
              <a:rPr lang="it-IT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</a:t>
            </a:r>
            <a:r>
              <a:rPr lang="it-IT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uropean</a:t>
            </a:r>
            <a:r>
              <a:rPr lang="it-IT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sthenospheric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R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eservoir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173788" y="5886450"/>
            <a:ext cx="1157287" cy="512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3200"/>
              </a:lnSpc>
              <a:defRPr/>
            </a:pPr>
            <a:r>
              <a:rPr lang="it-IT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EAR</a:t>
            </a:r>
            <a:endParaRPr lang="it-IT" sz="3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0" name="CasellaDiTesto 29"/>
          <p:cNvSpPr txBox="1">
            <a:spLocks noChangeArrowheads="1"/>
          </p:cNvSpPr>
          <p:nvPr/>
        </p:nvSpPr>
        <p:spPr bwMode="auto">
          <a:xfrm>
            <a:off x="0" y="5892800"/>
            <a:ext cx="29765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latin typeface="Calibri" pitchFamily="34" charset="0"/>
              </a:rPr>
              <a:t>Wilson and </a:t>
            </a:r>
            <a:r>
              <a:rPr lang="it-IT" sz="1800" dirty="0" err="1">
                <a:solidFill>
                  <a:schemeClr val="bg1"/>
                </a:solidFill>
                <a:latin typeface="Calibri" pitchFamily="34" charset="0"/>
              </a:rPr>
              <a:t>Patterson</a:t>
            </a:r>
            <a:r>
              <a:rPr lang="it-IT" sz="1800" dirty="0">
                <a:solidFill>
                  <a:schemeClr val="bg1"/>
                </a:solidFill>
                <a:latin typeface="Calibri" pitchFamily="34" charset="0"/>
              </a:rPr>
              <a:t> (2001) Geol. Soc. Am. Spec. </a:t>
            </a:r>
            <a:r>
              <a:rPr lang="it-IT" sz="1800" dirty="0" err="1">
                <a:solidFill>
                  <a:schemeClr val="bg1"/>
                </a:solidFill>
                <a:latin typeface="Calibri" pitchFamily="34" charset="0"/>
              </a:rPr>
              <a:t>Paper</a:t>
            </a:r>
            <a:r>
              <a:rPr lang="it-IT" sz="1800" dirty="0">
                <a:solidFill>
                  <a:schemeClr val="bg1"/>
                </a:solidFill>
                <a:latin typeface="Calibri" pitchFamily="34" charset="0"/>
              </a:rPr>
              <a:t>,352, 37-58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5818" y="1647444"/>
            <a:ext cx="37748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Fully convecting?      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2610" y="1640840"/>
            <a:ext cx="9081390" cy="70788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Extending down to the base of the TZ?     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433888" y="1130300"/>
            <a:ext cx="47101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GB" sz="3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  <a:p>
            <a:pPr>
              <a:defRPr/>
            </a:pPr>
            <a:r>
              <a:rPr lang="en-GB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+mn-ea"/>
              </a:rPr>
              <a:t>Is asthenosphere...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+mn-ea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03200" y="644525"/>
            <a:ext cx="8737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term 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Asthenosphere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used loosely. 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14" grpId="0"/>
      <p:bldP spid="30" grpId="0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79930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338" y="1533527"/>
            <a:ext cx="8823324" cy="52014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alt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altLang="ja-JP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Between the depths of 100 and 250 km, the velocity anomalies are approximately 2–2.5% slower than average, </a:t>
            </a:r>
            <a:r>
              <a:rPr lang="en-GB" altLang="ja-JP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implying a temperature excess of about 220–280 K</a:t>
            </a:r>
            <a:r>
              <a:rPr lang="en-GB" altLang="ja-JP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, which is consistent with estimates for other mantle plumes</a:t>
            </a:r>
            <a:r>
              <a:rPr lang="en-GB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r>
              <a:rPr lang="en-GB" alt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altLang="ja-JP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	               </a:t>
            </a:r>
            <a:r>
              <a:rPr lang="en-GB" altLang="ja-JP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Macera</a:t>
            </a:r>
            <a:r>
              <a:rPr lang="en-GB" altLang="ja-JP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et al. (2003) J. </a:t>
            </a:r>
            <a:r>
              <a:rPr lang="en-GB" altLang="ja-JP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Geodyn</a:t>
            </a:r>
            <a:r>
              <a:rPr lang="en-GB" altLang="ja-JP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., 36, 563-590</a:t>
            </a:r>
          </a:p>
          <a:p>
            <a:pPr>
              <a:spcAft>
                <a:spcPts val="600"/>
              </a:spcAft>
              <a:defRPr/>
            </a:pPr>
            <a:endParaRPr lang="en-GB" sz="9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  <a:p>
            <a:pPr>
              <a:spcAft>
                <a:spcPts val="600"/>
              </a:spcAft>
              <a:defRPr/>
            </a:pPr>
            <a:r>
              <a:rPr lang="en-GB" alt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“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[…]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Negative (positive) wave speed anomalies likely represent predominantly higher (lower) temperatures than average. </a:t>
            </a:r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Temperature anomalies can be as large as 10%-20%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r>
              <a:rPr lang="en-GB" alt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 						       </a:t>
            </a:r>
            <a:r>
              <a:rPr lang="en-GB" altLang="ja-JP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Spakman and </a:t>
            </a:r>
            <a:r>
              <a:rPr lang="en-GB" altLang="ja-JP" sz="18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Wortel</a:t>
            </a:r>
            <a:r>
              <a:rPr lang="en-GB" altLang="ja-JP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(2004)</a:t>
            </a:r>
            <a:r>
              <a:rPr lang="en-GB" altLang="ja-JP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16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Transmed</a:t>
            </a:r>
            <a:r>
              <a:rPr lang="en-GB" altLang="ja-JP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Atlas, 31-52</a:t>
            </a:r>
            <a:endParaRPr lang="en-GB" altLang="ja-JP" sz="20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  <a:p>
            <a:pPr>
              <a:spcAft>
                <a:spcPts val="600"/>
              </a:spcAft>
              <a:defRPr/>
            </a:pPr>
            <a:endParaRPr lang="en-GB" sz="9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spcAft>
                <a:spcPts val="600"/>
              </a:spcAft>
            </a:pPr>
            <a:r>
              <a:rPr lang="en-GB" alt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“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Mineral physics predicts that </a:t>
            </a:r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slow seismic anomalies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 the mantle </a:t>
            </a:r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are  most likely due to high temperatures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so we expect slow seismic wave speeds to be a signature of mantle plumes. </a:t>
            </a:r>
            <a:r>
              <a:rPr lang="en-GB" alt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r>
              <a:rPr lang="en-GB" alt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 								     </a:t>
            </a:r>
            <a:r>
              <a:rPr lang="en-GB" altLang="ja-JP" sz="1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Jenkins et al. (2016) EPSL, 433, 159-168</a:t>
            </a:r>
          </a:p>
          <a:p>
            <a:pPr>
              <a:spcAft>
                <a:spcPts val="600"/>
              </a:spcAft>
            </a:pPr>
            <a:endParaRPr lang="en-GB" sz="5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4" grpId="0"/>
      <p:bldP spid="6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01600" y="1636713"/>
            <a:ext cx="8907463" cy="4221163"/>
            <a:chOff x="104175" y="352425"/>
            <a:chExt cx="8907463" cy="4221162"/>
          </a:xfrm>
        </p:grpSpPr>
        <p:sp>
          <p:nvSpPr>
            <p:cNvPr id="17" name="Rettangolo 16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pic>
          <p:nvPicPr>
            <p:cNvPr id="63494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r="3889"/>
            <a:stretch>
              <a:fillRect/>
            </a:stretch>
          </p:blipFill>
          <p:spPr bwMode="auto">
            <a:xfrm>
              <a:off x="127325" y="421875"/>
              <a:ext cx="8848725" cy="408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CasellaDiTesto 23"/>
          <p:cNvSpPr txBox="1"/>
          <p:nvPr/>
        </p:nvSpPr>
        <p:spPr>
          <a:xfrm>
            <a:off x="0" y="5881688"/>
            <a:ext cx="8848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Boschi et al. (2010) Geophys. Res. Lett., 37, doi:10.1029/2010GL045001</a:t>
            </a:r>
            <a:endParaRPr lang="en-GB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748953" y="5375153"/>
            <a:ext cx="12045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000" smtClean="0">
                <a:latin typeface="Calibri" pitchFamily="34" charset="0"/>
                <a:cs typeface="Arial" charset="0"/>
              </a:rPr>
              <a:t>P-wave</a:t>
            </a:r>
            <a:endParaRPr lang="en-GB" sz="2000">
              <a:latin typeface="Calibri" pitchFamily="34" charset="0"/>
              <a:cs typeface="Arial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203302" y="1837349"/>
            <a:ext cx="5477658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Does “Red” mean “Hot”?</a:t>
            </a:r>
            <a:endParaRPr lang="en-GB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9" name="Figura a mano libera 18"/>
          <p:cNvSpPr/>
          <p:nvPr/>
        </p:nvSpPr>
        <p:spPr>
          <a:xfrm>
            <a:off x="4874073" y="2439415"/>
            <a:ext cx="263959" cy="844805"/>
          </a:xfrm>
          <a:custGeom>
            <a:avLst/>
            <a:gdLst>
              <a:gd name="connsiteX0" fmla="*/ 0 w 152400"/>
              <a:gd name="connsiteY0" fmla="*/ 0 h 927100"/>
              <a:gd name="connsiteX1" fmla="*/ 152400 w 152400"/>
              <a:gd name="connsiteY1" fmla="*/ 927100 h 927100"/>
              <a:gd name="connsiteX0" fmla="*/ 0 w 76200"/>
              <a:gd name="connsiteY0" fmla="*/ 0 h 866140"/>
              <a:gd name="connsiteX1" fmla="*/ 76200 w 76200"/>
              <a:gd name="connsiteY1" fmla="*/ 866140 h 866140"/>
              <a:gd name="connsiteX0" fmla="*/ 0 w 218440"/>
              <a:gd name="connsiteY0" fmla="*/ 0 h 866140"/>
              <a:gd name="connsiteX1" fmla="*/ 76200 w 218440"/>
              <a:gd name="connsiteY1" fmla="*/ 866140 h 866140"/>
              <a:gd name="connsiteX0" fmla="*/ 0 w 276860"/>
              <a:gd name="connsiteY0" fmla="*/ 0 h 866140"/>
              <a:gd name="connsiteX1" fmla="*/ 76200 w 276860"/>
              <a:gd name="connsiteY1" fmla="*/ 866140 h 866140"/>
              <a:gd name="connsiteX0" fmla="*/ 0 w 302260"/>
              <a:gd name="connsiteY0" fmla="*/ 0 h 1010920"/>
              <a:gd name="connsiteX1" fmla="*/ 160020 w 302260"/>
              <a:gd name="connsiteY1" fmla="*/ 1010920 h 1010920"/>
              <a:gd name="connsiteX0" fmla="*/ 51775 w 328635"/>
              <a:gd name="connsiteY0" fmla="*/ 0 h 1253123"/>
              <a:gd name="connsiteX1" fmla="*/ 0 w 328635"/>
              <a:gd name="connsiteY1" fmla="*/ 1253123 h 1253123"/>
              <a:gd name="connsiteX0" fmla="*/ 51775 w 181554"/>
              <a:gd name="connsiteY0" fmla="*/ 0 h 1253123"/>
              <a:gd name="connsiteX1" fmla="*/ 40382 w 181554"/>
              <a:gd name="connsiteY1" fmla="*/ 640370 h 1253123"/>
              <a:gd name="connsiteX2" fmla="*/ 0 w 181554"/>
              <a:gd name="connsiteY2" fmla="*/ 1253123 h 1253123"/>
              <a:gd name="connsiteX0" fmla="*/ 51775 w 234503"/>
              <a:gd name="connsiteY0" fmla="*/ 0 h 1253123"/>
              <a:gd name="connsiteX1" fmla="*/ 40382 w 234503"/>
              <a:gd name="connsiteY1" fmla="*/ 640370 h 1253123"/>
              <a:gd name="connsiteX2" fmla="*/ 0 w 234503"/>
              <a:gd name="connsiteY2" fmla="*/ 1253123 h 1253123"/>
              <a:gd name="connsiteX0" fmla="*/ 101726 w 284454"/>
              <a:gd name="connsiteY0" fmla="*/ 0 h 1253123"/>
              <a:gd name="connsiteX1" fmla="*/ 90333 w 284454"/>
              <a:gd name="connsiteY1" fmla="*/ 640370 h 1253123"/>
              <a:gd name="connsiteX2" fmla="*/ 49951 w 284454"/>
              <a:gd name="connsiteY2" fmla="*/ 1253123 h 1253123"/>
              <a:gd name="connsiteX0" fmla="*/ 101726 w 284454"/>
              <a:gd name="connsiteY0" fmla="*/ 0 h 1253123"/>
              <a:gd name="connsiteX1" fmla="*/ 90333 w 284454"/>
              <a:gd name="connsiteY1" fmla="*/ 640370 h 1253123"/>
              <a:gd name="connsiteX2" fmla="*/ 49951 w 284454"/>
              <a:gd name="connsiteY2" fmla="*/ 1253123 h 1253123"/>
              <a:gd name="connsiteX0" fmla="*/ 160558 w 284454"/>
              <a:gd name="connsiteY0" fmla="*/ 0 h 1220095"/>
              <a:gd name="connsiteX1" fmla="*/ 90333 w 284454"/>
              <a:gd name="connsiteY1" fmla="*/ 607342 h 1220095"/>
              <a:gd name="connsiteX2" fmla="*/ 49951 w 284454"/>
              <a:gd name="connsiteY2" fmla="*/ 1220095 h 1220095"/>
              <a:gd name="connsiteX0" fmla="*/ 160558 w 284454"/>
              <a:gd name="connsiteY0" fmla="*/ 0 h 1220095"/>
              <a:gd name="connsiteX1" fmla="*/ 90333 w 284454"/>
              <a:gd name="connsiteY1" fmla="*/ 607342 h 1220095"/>
              <a:gd name="connsiteX2" fmla="*/ 49951 w 284454"/>
              <a:gd name="connsiteY2" fmla="*/ 1220095 h 1220095"/>
              <a:gd name="connsiteX0" fmla="*/ 160558 w 284454"/>
              <a:gd name="connsiteY0" fmla="*/ 0 h 1291655"/>
              <a:gd name="connsiteX1" fmla="*/ 90333 w 284454"/>
              <a:gd name="connsiteY1" fmla="*/ 607342 h 1291655"/>
              <a:gd name="connsiteX2" fmla="*/ 38185 w 284454"/>
              <a:gd name="connsiteY2" fmla="*/ 1291655 h 1291655"/>
              <a:gd name="connsiteX0" fmla="*/ 292930 w 292930"/>
              <a:gd name="connsiteY0" fmla="*/ 0 h 1191360"/>
              <a:gd name="connsiteX1" fmla="*/ 90333 w 292930"/>
              <a:gd name="connsiteY1" fmla="*/ 507047 h 1191360"/>
              <a:gd name="connsiteX2" fmla="*/ 38185 w 292930"/>
              <a:gd name="connsiteY2" fmla="*/ 1191360 h 1191360"/>
              <a:gd name="connsiteX0" fmla="*/ 254745 w 314907"/>
              <a:gd name="connsiteY0" fmla="*/ 0 h 1191360"/>
              <a:gd name="connsiteX1" fmla="*/ 120786 w 314907"/>
              <a:gd name="connsiteY1" fmla="*/ 657489 h 1191360"/>
              <a:gd name="connsiteX2" fmla="*/ 0 w 314907"/>
              <a:gd name="connsiteY2" fmla="*/ 1191360 h 1191360"/>
              <a:gd name="connsiteX0" fmla="*/ 254745 w 254745"/>
              <a:gd name="connsiteY0" fmla="*/ 0 h 1191360"/>
              <a:gd name="connsiteX1" fmla="*/ 120786 w 254745"/>
              <a:gd name="connsiteY1" fmla="*/ 657489 h 1191360"/>
              <a:gd name="connsiteX2" fmla="*/ 0 w 254745"/>
              <a:gd name="connsiteY2" fmla="*/ 1191360 h 119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745" h="1191360">
                <a:moveTo>
                  <a:pt x="254745" y="0"/>
                </a:moveTo>
                <a:cubicBezTo>
                  <a:pt x="139166" y="202448"/>
                  <a:pt x="30453" y="636695"/>
                  <a:pt x="120786" y="657489"/>
                </a:cubicBezTo>
                <a:cubicBezTo>
                  <a:pt x="207048" y="818901"/>
                  <a:pt x="142240" y="895027"/>
                  <a:pt x="0" y="119136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igura a mano libera 19"/>
          <p:cNvSpPr/>
          <p:nvPr/>
        </p:nvSpPr>
        <p:spPr>
          <a:xfrm>
            <a:off x="6405880" y="2387600"/>
            <a:ext cx="510540" cy="797560"/>
          </a:xfrm>
          <a:custGeom>
            <a:avLst/>
            <a:gdLst>
              <a:gd name="connsiteX0" fmla="*/ 0 w 152400"/>
              <a:gd name="connsiteY0" fmla="*/ 0 h 927100"/>
              <a:gd name="connsiteX1" fmla="*/ 152400 w 152400"/>
              <a:gd name="connsiteY1" fmla="*/ 927100 h 927100"/>
              <a:gd name="connsiteX0" fmla="*/ 388620 w 388620"/>
              <a:gd name="connsiteY0" fmla="*/ 0 h 797560"/>
              <a:gd name="connsiteX1" fmla="*/ 0 w 388620"/>
              <a:gd name="connsiteY1" fmla="*/ 797560 h 797560"/>
              <a:gd name="connsiteX0" fmla="*/ 388620 w 388620"/>
              <a:gd name="connsiteY0" fmla="*/ 0 h 797560"/>
              <a:gd name="connsiteX1" fmla="*/ 0 w 388620"/>
              <a:gd name="connsiteY1" fmla="*/ 797560 h 797560"/>
              <a:gd name="connsiteX0" fmla="*/ 388620 w 510540"/>
              <a:gd name="connsiteY0" fmla="*/ 0 h 797560"/>
              <a:gd name="connsiteX1" fmla="*/ 0 w 510540"/>
              <a:gd name="connsiteY1" fmla="*/ 797560 h 797560"/>
              <a:gd name="connsiteX0" fmla="*/ 388620 w 510540"/>
              <a:gd name="connsiteY0" fmla="*/ 0 h 797560"/>
              <a:gd name="connsiteX1" fmla="*/ 0 w 510540"/>
              <a:gd name="connsiteY1" fmla="*/ 797560 h 797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0540" h="797560">
                <a:moveTo>
                  <a:pt x="388620" y="0"/>
                </a:moveTo>
                <a:cubicBezTo>
                  <a:pt x="510540" y="433493"/>
                  <a:pt x="304800" y="745067"/>
                  <a:pt x="0" y="79756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e 20"/>
          <p:cNvSpPr/>
          <p:nvPr/>
        </p:nvSpPr>
        <p:spPr>
          <a:xfrm>
            <a:off x="2354580" y="3383280"/>
            <a:ext cx="815340" cy="86868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e 21"/>
          <p:cNvSpPr/>
          <p:nvPr/>
        </p:nvSpPr>
        <p:spPr>
          <a:xfrm rot="1500577">
            <a:off x="5600460" y="2561541"/>
            <a:ext cx="815340" cy="103166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e 22"/>
          <p:cNvSpPr/>
          <p:nvPr/>
        </p:nvSpPr>
        <p:spPr>
          <a:xfrm rot="19470496">
            <a:off x="4105270" y="2530279"/>
            <a:ext cx="767877" cy="181781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e 25"/>
          <p:cNvSpPr/>
          <p:nvPr/>
        </p:nvSpPr>
        <p:spPr>
          <a:xfrm>
            <a:off x="1252960" y="4015788"/>
            <a:ext cx="612000" cy="61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igura a mano libera 26"/>
          <p:cNvSpPr/>
          <p:nvPr/>
        </p:nvSpPr>
        <p:spPr>
          <a:xfrm>
            <a:off x="2586990" y="2438400"/>
            <a:ext cx="223520" cy="952500"/>
          </a:xfrm>
          <a:custGeom>
            <a:avLst/>
            <a:gdLst>
              <a:gd name="connsiteX0" fmla="*/ 102870 w 223520"/>
              <a:gd name="connsiteY0" fmla="*/ 0 h 952500"/>
              <a:gd name="connsiteX1" fmla="*/ 209550 w 223520"/>
              <a:gd name="connsiteY1" fmla="*/ 403860 h 952500"/>
              <a:gd name="connsiteX2" fmla="*/ 19050 w 223520"/>
              <a:gd name="connsiteY2" fmla="*/ 556260 h 952500"/>
              <a:gd name="connsiteX3" fmla="*/ 95250 w 223520"/>
              <a:gd name="connsiteY3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520" h="952500">
                <a:moveTo>
                  <a:pt x="102870" y="0"/>
                </a:moveTo>
                <a:cubicBezTo>
                  <a:pt x="163195" y="155575"/>
                  <a:pt x="223520" y="311150"/>
                  <a:pt x="209550" y="403860"/>
                </a:cubicBezTo>
                <a:cubicBezTo>
                  <a:pt x="195580" y="496570"/>
                  <a:pt x="38100" y="464820"/>
                  <a:pt x="19050" y="556260"/>
                </a:cubicBezTo>
                <a:cubicBezTo>
                  <a:pt x="0" y="647700"/>
                  <a:pt x="47625" y="800100"/>
                  <a:pt x="95250" y="9525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igura a mano libera 27"/>
          <p:cNvSpPr/>
          <p:nvPr/>
        </p:nvSpPr>
        <p:spPr>
          <a:xfrm>
            <a:off x="1578610" y="2400300"/>
            <a:ext cx="852170" cy="1645920"/>
          </a:xfrm>
          <a:custGeom>
            <a:avLst/>
            <a:gdLst>
              <a:gd name="connsiteX0" fmla="*/ 867410 w 867410"/>
              <a:gd name="connsiteY0" fmla="*/ 0 h 1729740"/>
              <a:gd name="connsiteX1" fmla="*/ 97790 w 867410"/>
              <a:gd name="connsiteY1" fmla="*/ 762000 h 1729740"/>
              <a:gd name="connsiteX2" fmla="*/ 280670 w 867410"/>
              <a:gd name="connsiteY2" fmla="*/ 1196340 h 1729740"/>
              <a:gd name="connsiteX3" fmla="*/ 105410 w 867410"/>
              <a:gd name="connsiteY3" fmla="*/ 1729740 h 1729740"/>
              <a:gd name="connsiteX0" fmla="*/ 867410 w 867410"/>
              <a:gd name="connsiteY0" fmla="*/ 0 h 1729740"/>
              <a:gd name="connsiteX1" fmla="*/ 97790 w 867410"/>
              <a:gd name="connsiteY1" fmla="*/ 762000 h 1729740"/>
              <a:gd name="connsiteX2" fmla="*/ 280670 w 867410"/>
              <a:gd name="connsiteY2" fmla="*/ 1196340 h 1729740"/>
              <a:gd name="connsiteX3" fmla="*/ 105410 w 867410"/>
              <a:gd name="connsiteY3" fmla="*/ 1729740 h 172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410" h="1729740">
                <a:moveTo>
                  <a:pt x="867410" y="0"/>
                </a:moveTo>
                <a:cubicBezTo>
                  <a:pt x="409980" y="217241"/>
                  <a:pt x="195580" y="562610"/>
                  <a:pt x="97790" y="762000"/>
                </a:cubicBezTo>
                <a:cubicBezTo>
                  <a:pt x="0" y="961390"/>
                  <a:pt x="279400" y="1035050"/>
                  <a:pt x="280670" y="1196340"/>
                </a:cubicBezTo>
                <a:cubicBezTo>
                  <a:pt x="281940" y="1357630"/>
                  <a:pt x="193675" y="1543685"/>
                  <a:pt x="105410" y="172974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/>
          <p:cNvSpPr txBox="1"/>
          <p:nvPr/>
        </p:nvSpPr>
        <p:spPr>
          <a:xfrm>
            <a:off x="331073" y="4546244"/>
            <a:ext cx="2321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No magmatism</a:t>
            </a:r>
            <a:endParaRPr lang="en-GB" b="1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234406" y="4278579"/>
            <a:ext cx="111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smtClean="0">
                <a:latin typeface="Calibri" pitchFamily="34" charset="0"/>
                <a:ea typeface="ＭＳ Ｐゴシック" pitchFamily="34" charset="-128"/>
              </a:rPr>
              <a:t>(1 Ma)</a:t>
            </a:r>
            <a:endParaRPr lang="en-GB" b="1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358047" y="4186323"/>
            <a:ext cx="2341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No magmatism</a:t>
            </a:r>
            <a:endParaRPr lang="en-GB" b="1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041336" y="3678639"/>
            <a:ext cx="2159564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No magmatism</a:t>
            </a:r>
            <a:endParaRPr lang="en-GB" b="1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" name="Figura a mano libera 32"/>
          <p:cNvSpPr/>
          <p:nvPr/>
        </p:nvSpPr>
        <p:spPr>
          <a:xfrm>
            <a:off x="6499860" y="2491740"/>
            <a:ext cx="696246" cy="1996440"/>
          </a:xfrm>
          <a:custGeom>
            <a:avLst/>
            <a:gdLst>
              <a:gd name="connsiteX0" fmla="*/ 594360 w 594360"/>
              <a:gd name="connsiteY0" fmla="*/ 0 h 1996440"/>
              <a:gd name="connsiteX1" fmla="*/ 358140 w 594360"/>
              <a:gd name="connsiteY1" fmla="*/ 1043940 h 1996440"/>
              <a:gd name="connsiteX2" fmla="*/ 525780 w 594360"/>
              <a:gd name="connsiteY2" fmla="*/ 1630680 h 1996440"/>
              <a:gd name="connsiteX3" fmla="*/ 0 w 594360"/>
              <a:gd name="connsiteY3" fmla="*/ 1996440 h 1996440"/>
              <a:gd name="connsiteX0" fmla="*/ 594360 w 627803"/>
              <a:gd name="connsiteY0" fmla="*/ 0 h 1996440"/>
              <a:gd name="connsiteX1" fmla="*/ 612140 w 627803"/>
              <a:gd name="connsiteY1" fmla="*/ 1043940 h 1996440"/>
              <a:gd name="connsiteX2" fmla="*/ 525780 w 627803"/>
              <a:gd name="connsiteY2" fmla="*/ 1630680 h 1996440"/>
              <a:gd name="connsiteX3" fmla="*/ 0 w 627803"/>
              <a:gd name="connsiteY3" fmla="*/ 1996440 h 1996440"/>
              <a:gd name="connsiteX0" fmla="*/ 594360 w 624840"/>
              <a:gd name="connsiteY0" fmla="*/ 0 h 1996440"/>
              <a:gd name="connsiteX1" fmla="*/ 525780 w 624840"/>
              <a:gd name="connsiteY1" fmla="*/ 1630680 h 1996440"/>
              <a:gd name="connsiteX2" fmla="*/ 0 w 624840"/>
              <a:gd name="connsiteY2" fmla="*/ 1996440 h 1996440"/>
              <a:gd name="connsiteX0" fmla="*/ 594360 w 696246"/>
              <a:gd name="connsiteY0" fmla="*/ 0 h 1996440"/>
              <a:gd name="connsiteX1" fmla="*/ 597186 w 696246"/>
              <a:gd name="connsiteY1" fmla="*/ 1630656 h 1996440"/>
              <a:gd name="connsiteX2" fmla="*/ 0 w 696246"/>
              <a:gd name="connsiteY2" fmla="*/ 1996440 h 1996440"/>
              <a:gd name="connsiteX0" fmla="*/ 594360 w 696246"/>
              <a:gd name="connsiteY0" fmla="*/ 0 h 1996440"/>
              <a:gd name="connsiteX1" fmla="*/ 597186 w 696246"/>
              <a:gd name="connsiteY1" fmla="*/ 1630656 h 1996440"/>
              <a:gd name="connsiteX2" fmla="*/ 0 w 696246"/>
              <a:gd name="connsiteY2" fmla="*/ 19964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246" h="1996440">
                <a:moveTo>
                  <a:pt x="594360" y="0"/>
                </a:moveTo>
                <a:cubicBezTo>
                  <a:pt x="478472" y="682625"/>
                  <a:pt x="696246" y="1297916"/>
                  <a:pt x="597186" y="1630656"/>
                </a:cubicBezTo>
                <a:cubicBezTo>
                  <a:pt x="495163" y="1789406"/>
                  <a:pt x="233045" y="1892935"/>
                  <a:pt x="0" y="199644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e 33"/>
          <p:cNvSpPr/>
          <p:nvPr/>
        </p:nvSpPr>
        <p:spPr>
          <a:xfrm>
            <a:off x="5889205" y="4222254"/>
            <a:ext cx="612000" cy="61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CasellaDiTesto 34"/>
          <p:cNvSpPr txBox="1"/>
          <p:nvPr/>
        </p:nvSpPr>
        <p:spPr>
          <a:xfrm>
            <a:off x="5345179" y="4513157"/>
            <a:ext cx="1689910" cy="667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GB" b="1" smtClean="0">
                <a:latin typeface="Calibri" pitchFamily="34" charset="0"/>
                <a:ea typeface="ＭＳ Ｐゴシック" pitchFamily="34" charset="-128"/>
              </a:rPr>
              <a:t>No magmatism</a:t>
            </a:r>
            <a:endParaRPr lang="en-GB" b="1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6" name="Figura a mano libera 35"/>
          <p:cNvSpPr/>
          <p:nvPr/>
        </p:nvSpPr>
        <p:spPr>
          <a:xfrm>
            <a:off x="6947535" y="3660775"/>
            <a:ext cx="1165225" cy="1644650"/>
          </a:xfrm>
          <a:custGeom>
            <a:avLst/>
            <a:gdLst>
              <a:gd name="connsiteX0" fmla="*/ 142240 w 1267460"/>
              <a:gd name="connsiteY0" fmla="*/ 1637030 h 1713230"/>
              <a:gd name="connsiteX1" fmla="*/ 142240 w 1267460"/>
              <a:gd name="connsiteY1" fmla="*/ 1217930 h 1713230"/>
              <a:gd name="connsiteX2" fmla="*/ 347980 w 1267460"/>
              <a:gd name="connsiteY2" fmla="*/ 547370 h 1713230"/>
              <a:gd name="connsiteX3" fmla="*/ 546100 w 1267460"/>
              <a:gd name="connsiteY3" fmla="*/ 67310 h 1713230"/>
              <a:gd name="connsiteX4" fmla="*/ 843280 w 1267460"/>
              <a:gd name="connsiteY4" fmla="*/ 143510 h 1713230"/>
              <a:gd name="connsiteX5" fmla="*/ 1209040 w 1267460"/>
              <a:gd name="connsiteY5" fmla="*/ 722630 h 1713230"/>
              <a:gd name="connsiteX6" fmla="*/ 1193800 w 1267460"/>
              <a:gd name="connsiteY6" fmla="*/ 1240790 h 1713230"/>
              <a:gd name="connsiteX7" fmla="*/ 995680 w 1267460"/>
              <a:gd name="connsiteY7" fmla="*/ 1644650 h 1713230"/>
              <a:gd name="connsiteX8" fmla="*/ 142240 w 1267460"/>
              <a:gd name="connsiteY8" fmla="*/ 1637030 h 1713230"/>
              <a:gd name="connsiteX0" fmla="*/ 142240 w 1267460"/>
              <a:gd name="connsiteY0" fmla="*/ 1637030 h 1644650"/>
              <a:gd name="connsiteX1" fmla="*/ 142240 w 1267460"/>
              <a:gd name="connsiteY1" fmla="*/ 1217930 h 1644650"/>
              <a:gd name="connsiteX2" fmla="*/ 347980 w 1267460"/>
              <a:gd name="connsiteY2" fmla="*/ 547370 h 1644650"/>
              <a:gd name="connsiteX3" fmla="*/ 546100 w 1267460"/>
              <a:gd name="connsiteY3" fmla="*/ 67310 h 1644650"/>
              <a:gd name="connsiteX4" fmla="*/ 843280 w 1267460"/>
              <a:gd name="connsiteY4" fmla="*/ 143510 h 1644650"/>
              <a:gd name="connsiteX5" fmla="*/ 1209040 w 1267460"/>
              <a:gd name="connsiteY5" fmla="*/ 722630 h 1644650"/>
              <a:gd name="connsiteX6" fmla="*/ 1193800 w 1267460"/>
              <a:gd name="connsiteY6" fmla="*/ 1240790 h 1644650"/>
              <a:gd name="connsiteX7" fmla="*/ 995680 w 1267460"/>
              <a:gd name="connsiteY7" fmla="*/ 1644650 h 1644650"/>
              <a:gd name="connsiteX8" fmla="*/ 142240 w 1267460"/>
              <a:gd name="connsiteY8" fmla="*/ 1637030 h 1644650"/>
              <a:gd name="connsiteX0" fmla="*/ 66040 w 1191260"/>
              <a:gd name="connsiteY0" fmla="*/ 1637030 h 1644650"/>
              <a:gd name="connsiteX1" fmla="*/ 66040 w 1191260"/>
              <a:gd name="connsiteY1" fmla="*/ 1217930 h 1644650"/>
              <a:gd name="connsiteX2" fmla="*/ 271780 w 1191260"/>
              <a:gd name="connsiteY2" fmla="*/ 547370 h 1644650"/>
              <a:gd name="connsiteX3" fmla="*/ 469900 w 1191260"/>
              <a:gd name="connsiteY3" fmla="*/ 67310 h 1644650"/>
              <a:gd name="connsiteX4" fmla="*/ 767080 w 1191260"/>
              <a:gd name="connsiteY4" fmla="*/ 143510 h 1644650"/>
              <a:gd name="connsiteX5" fmla="*/ 1132840 w 1191260"/>
              <a:gd name="connsiteY5" fmla="*/ 722630 h 1644650"/>
              <a:gd name="connsiteX6" fmla="*/ 1117600 w 1191260"/>
              <a:gd name="connsiteY6" fmla="*/ 1240790 h 1644650"/>
              <a:gd name="connsiteX7" fmla="*/ 919480 w 1191260"/>
              <a:gd name="connsiteY7" fmla="*/ 1644650 h 1644650"/>
              <a:gd name="connsiteX8" fmla="*/ 66040 w 1191260"/>
              <a:gd name="connsiteY8" fmla="*/ 1637030 h 1644650"/>
              <a:gd name="connsiteX0" fmla="*/ 66040 w 1191260"/>
              <a:gd name="connsiteY0" fmla="*/ 1637030 h 1644650"/>
              <a:gd name="connsiteX1" fmla="*/ 66040 w 1191260"/>
              <a:gd name="connsiteY1" fmla="*/ 1217930 h 1644650"/>
              <a:gd name="connsiteX2" fmla="*/ 271780 w 1191260"/>
              <a:gd name="connsiteY2" fmla="*/ 547370 h 1644650"/>
              <a:gd name="connsiteX3" fmla="*/ 469900 w 1191260"/>
              <a:gd name="connsiteY3" fmla="*/ 67310 h 1644650"/>
              <a:gd name="connsiteX4" fmla="*/ 767080 w 1191260"/>
              <a:gd name="connsiteY4" fmla="*/ 143510 h 1644650"/>
              <a:gd name="connsiteX5" fmla="*/ 1132840 w 1191260"/>
              <a:gd name="connsiteY5" fmla="*/ 722630 h 1644650"/>
              <a:gd name="connsiteX6" fmla="*/ 1117600 w 1191260"/>
              <a:gd name="connsiteY6" fmla="*/ 1240790 h 1644650"/>
              <a:gd name="connsiteX7" fmla="*/ 919480 w 1191260"/>
              <a:gd name="connsiteY7" fmla="*/ 1644650 h 1644650"/>
              <a:gd name="connsiteX8" fmla="*/ 66040 w 1191260"/>
              <a:gd name="connsiteY8" fmla="*/ 1637030 h 1644650"/>
              <a:gd name="connsiteX0" fmla="*/ 34290 w 1159510"/>
              <a:gd name="connsiteY0" fmla="*/ 1637030 h 1644650"/>
              <a:gd name="connsiteX1" fmla="*/ 34290 w 1159510"/>
              <a:gd name="connsiteY1" fmla="*/ 1217930 h 1644650"/>
              <a:gd name="connsiteX2" fmla="*/ 240030 w 1159510"/>
              <a:gd name="connsiteY2" fmla="*/ 547370 h 1644650"/>
              <a:gd name="connsiteX3" fmla="*/ 438150 w 1159510"/>
              <a:gd name="connsiteY3" fmla="*/ 67310 h 1644650"/>
              <a:gd name="connsiteX4" fmla="*/ 735330 w 1159510"/>
              <a:gd name="connsiteY4" fmla="*/ 143510 h 1644650"/>
              <a:gd name="connsiteX5" fmla="*/ 1101090 w 1159510"/>
              <a:gd name="connsiteY5" fmla="*/ 722630 h 1644650"/>
              <a:gd name="connsiteX6" fmla="*/ 1085850 w 1159510"/>
              <a:gd name="connsiteY6" fmla="*/ 1240790 h 1644650"/>
              <a:gd name="connsiteX7" fmla="*/ 887730 w 1159510"/>
              <a:gd name="connsiteY7" fmla="*/ 1644650 h 1644650"/>
              <a:gd name="connsiteX8" fmla="*/ 34290 w 1159510"/>
              <a:gd name="connsiteY8" fmla="*/ 1637030 h 1644650"/>
              <a:gd name="connsiteX0" fmla="*/ 34290 w 1159510"/>
              <a:gd name="connsiteY0" fmla="*/ 1637030 h 1644650"/>
              <a:gd name="connsiteX1" fmla="*/ 34290 w 1159510"/>
              <a:gd name="connsiteY1" fmla="*/ 1217930 h 1644650"/>
              <a:gd name="connsiteX2" fmla="*/ 240030 w 1159510"/>
              <a:gd name="connsiteY2" fmla="*/ 547370 h 1644650"/>
              <a:gd name="connsiteX3" fmla="*/ 438150 w 1159510"/>
              <a:gd name="connsiteY3" fmla="*/ 67310 h 1644650"/>
              <a:gd name="connsiteX4" fmla="*/ 735330 w 1159510"/>
              <a:gd name="connsiteY4" fmla="*/ 143510 h 1644650"/>
              <a:gd name="connsiteX5" fmla="*/ 1101090 w 1159510"/>
              <a:gd name="connsiteY5" fmla="*/ 722630 h 1644650"/>
              <a:gd name="connsiteX6" fmla="*/ 1085850 w 1159510"/>
              <a:gd name="connsiteY6" fmla="*/ 1240790 h 1644650"/>
              <a:gd name="connsiteX7" fmla="*/ 887730 w 1159510"/>
              <a:gd name="connsiteY7" fmla="*/ 1644650 h 1644650"/>
              <a:gd name="connsiteX8" fmla="*/ 34290 w 1159510"/>
              <a:gd name="connsiteY8" fmla="*/ 1637030 h 1644650"/>
              <a:gd name="connsiteX0" fmla="*/ 19050 w 1144270"/>
              <a:gd name="connsiteY0" fmla="*/ 1637030 h 1644650"/>
              <a:gd name="connsiteX1" fmla="*/ 19050 w 1144270"/>
              <a:gd name="connsiteY1" fmla="*/ 1217930 h 1644650"/>
              <a:gd name="connsiteX2" fmla="*/ 224790 w 1144270"/>
              <a:gd name="connsiteY2" fmla="*/ 547370 h 1644650"/>
              <a:gd name="connsiteX3" fmla="*/ 422910 w 1144270"/>
              <a:gd name="connsiteY3" fmla="*/ 67310 h 1644650"/>
              <a:gd name="connsiteX4" fmla="*/ 720090 w 1144270"/>
              <a:gd name="connsiteY4" fmla="*/ 143510 h 1644650"/>
              <a:gd name="connsiteX5" fmla="*/ 1085850 w 1144270"/>
              <a:gd name="connsiteY5" fmla="*/ 722630 h 1644650"/>
              <a:gd name="connsiteX6" fmla="*/ 1070610 w 1144270"/>
              <a:gd name="connsiteY6" fmla="*/ 1240790 h 1644650"/>
              <a:gd name="connsiteX7" fmla="*/ 872490 w 1144270"/>
              <a:gd name="connsiteY7" fmla="*/ 1644650 h 1644650"/>
              <a:gd name="connsiteX8" fmla="*/ 19050 w 1144270"/>
              <a:gd name="connsiteY8" fmla="*/ 1637030 h 1644650"/>
              <a:gd name="connsiteX0" fmla="*/ 19050 w 1144270"/>
              <a:gd name="connsiteY0" fmla="*/ 1217930 h 1644650"/>
              <a:gd name="connsiteX1" fmla="*/ 224790 w 1144270"/>
              <a:gd name="connsiteY1" fmla="*/ 547370 h 1644650"/>
              <a:gd name="connsiteX2" fmla="*/ 422910 w 1144270"/>
              <a:gd name="connsiteY2" fmla="*/ 67310 h 1644650"/>
              <a:gd name="connsiteX3" fmla="*/ 720090 w 1144270"/>
              <a:gd name="connsiteY3" fmla="*/ 143510 h 1644650"/>
              <a:gd name="connsiteX4" fmla="*/ 1085850 w 1144270"/>
              <a:gd name="connsiteY4" fmla="*/ 722630 h 1644650"/>
              <a:gd name="connsiteX5" fmla="*/ 1070610 w 1144270"/>
              <a:gd name="connsiteY5" fmla="*/ 1240790 h 1644650"/>
              <a:gd name="connsiteX6" fmla="*/ 872490 w 1144270"/>
              <a:gd name="connsiteY6" fmla="*/ 1644650 h 1644650"/>
              <a:gd name="connsiteX7" fmla="*/ 19050 w 1144270"/>
              <a:gd name="connsiteY7" fmla="*/ 1637030 h 1644650"/>
              <a:gd name="connsiteX8" fmla="*/ 110490 w 1144270"/>
              <a:gd name="connsiteY8" fmla="*/ 1309370 h 1644650"/>
              <a:gd name="connsiteX0" fmla="*/ 0 w 1125220"/>
              <a:gd name="connsiteY0" fmla="*/ 1217930 h 1644650"/>
              <a:gd name="connsiteX1" fmla="*/ 205740 w 1125220"/>
              <a:gd name="connsiteY1" fmla="*/ 547370 h 1644650"/>
              <a:gd name="connsiteX2" fmla="*/ 403860 w 1125220"/>
              <a:gd name="connsiteY2" fmla="*/ 67310 h 1644650"/>
              <a:gd name="connsiteX3" fmla="*/ 701040 w 1125220"/>
              <a:gd name="connsiteY3" fmla="*/ 143510 h 1644650"/>
              <a:gd name="connsiteX4" fmla="*/ 1066800 w 1125220"/>
              <a:gd name="connsiteY4" fmla="*/ 722630 h 1644650"/>
              <a:gd name="connsiteX5" fmla="*/ 1051560 w 1125220"/>
              <a:gd name="connsiteY5" fmla="*/ 1240790 h 1644650"/>
              <a:gd name="connsiteX6" fmla="*/ 853440 w 1125220"/>
              <a:gd name="connsiteY6" fmla="*/ 1644650 h 1644650"/>
              <a:gd name="connsiteX7" fmla="*/ 0 w 1125220"/>
              <a:gd name="connsiteY7" fmla="*/ 1637030 h 1644650"/>
              <a:gd name="connsiteX0" fmla="*/ 0 w 1125220"/>
              <a:gd name="connsiteY0" fmla="*/ 1217930 h 1644650"/>
              <a:gd name="connsiteX1" fmla="*/ 205740 w 1125220"/>
              <a:gd name="connsiteY1" fmla="*/ 547370 h 1644650"/>
              <a:gd name="connsiteX2" fmla="*/ 403860 w 1125220"/>
              <a:gd name="connsiteY2" fmla="*/ 67310 h 1644650"/>
              <a:gd name="connsiteX3" fmla="*/ 701040 w 1125220"/>
              <a:gd name="connsiteY3" fmla="*/ 143510 h 1644650"/>
              <a:gd name="connsiteX4" fmla="*/ 1066800 w 1125220"/>
              <a:gd name="connsiteY4" fmla="*/ 722630 h 1644650"/>
              <a:gd name="connsiteX5" fmla="*/ 1051560 w 1125220"/>
              <a:gd name="connsiteY5" fmla="*/ 1240790 h 1644650"/>
              <a:gd name="connsiteX6" fmla="*/ 853440 w 1125220"/>
              <a:gd name="connsiteY6" fmla="*/ 1644650 h 1644650"/>
              <a:gd name="connsiteX0" fmla="*/ 0 w 1108075"/>
              <a:gd name="connsiteY0" fmla="*/ 1631315 h 1644650"/>
              <a:gd name="connsiteX1" fmla="*/ 188595 w 1108075"/>
              <a:gd name="connsiteY1" fmla="*/ 547370 h 1644650"/>
              <a:gd name="connsiteX2" fmla="*/ 386715 w 1108075"/>
              <a:gd name="connsiteY2" fmla="*/ 67310 h 1644650"/>
              <a:gd name="connsiteX3" fmla="*/ 683895 w 1108075"/>
              <a:gd name="connsiteY3" fmla="*/ 143510 h 1644650"/>
              <a:gd name="connsiteX4" fmla="*/ 1049655 w 1108075"/>
              <a:gd name="connsiteY4" fmla="*/ 722630 h 1644650"/>
              <a:gd name="connsiteX5" fmla="*/ 1034415 w 1108075"/>
              <a:gd name="connsiteY5" fmla="*/ 1240790 h 1644650"/>
              <a:gd name="connsiteX6" fmla="*/ 836295 w 1108075"/>
              <a:gd name="connsiteY6" fmla="*/ 1644650 h 1644650"/>
              <a:gd name="connsiteX0" fmla="*/ 57150 w 1165225"/>
              <a:gd name="connsiteY0" fmla="*/ 1631315 h 1644650"/>
              <a:gd name="connsiteX1" fmla="*/ 245745 w 1165225"/>
              <a:gd name="connsiteY1" fmla="*/ 547370 h 1644650"/>
              <a:gd name="connsiteX2" fmla="*/ 443865 w 1165225"/>
              <a:gd name="connsiteY2" fmla="*/ 67310 h 1644650"/>
              <a:gd name="connsiteX3" fmla="*/ 741045 w 1165225"/>
              <a:gd name="connsiteY3" fmla="*/ 143510 h 1644650"/>
              <a:gd name="connsiteX4" fmla="*/ 1106805 w 1165225"/>
              <a:gd name="connsiteY4" fmla="*/ 722630 h 1644650"/>
              <a:gd name="connsiteX5" fmla="*/ 1091565 w 1165225"/>
              <a:gd name="connsiteY5" fmla="*/ 1240790 h 1644650"/>
              <a:gd name="connsiteX6" fmla="*/ 893445 w 1165225"/>
              <a:gd name="connsiteY6" fmla="*/ 164465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5225" h="1644650">
                <a:moveTo>
                  <a:pt x="57150" y="1631315"/>
                </a:moveTo>
                <a:cubicBezTo>
                  <a:pt x="0" y="1059180"/>
                  <a:pt x="181293" y="808037"/>
                  <a:pt x="245745" y="547370"/>
                </a:cubicBezTo>
                <a:cubicBezTo>
                  <a:pt x="310197" y="286703"/>
                  <a:pt x="361315" y="134620"/>
                  <a:pt x="443865" y="67310"/>
                </a:cubicBezTo>
                <a:cubicBezTo>
                  <a:pt x="526415" y="0"/>
                  <a:pt x="630555" y="34290"/>
                  <a:pt x="741045" y="143510"/>
                </a:cubicBezTo>
                <a:cubicBezTo>
                  <a:pt x="851535" y="252730"/>
                  <a:pt x="1048385" y="539750"/>
                  <a:pt x="1106805" y="722630"/>
                </a:cubicBezTo>
                <a:cubicBezTo>
                  <a:pt x="1165225" y="905510"/>
                  <a:pt x="1127125" y="1087120"/>
                  <a:pt x="1091565" y="1240790"/>
                </a:cubicBezTo>
                <a:cubicBezTo>
                  <a:pt x="1056005" y="1394460"/>
                  <a:pt x="1012825" y="1464945"/>
                  <a:pt x="893445" y="164465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asellaDiTesto 36"/>
          <p:cNvSpPr txBox="1"/>
          <p:nvPr/>
        </p:nvSpPr>
        <p:spPr>
          <a:xfrm>
            <a:off x="7069128" y="4360757"/>
            <a:ext cx="954732" cy="385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GB" b="1" smtClean="0">
                <a:latin typeface="Calibri" pitchFamily="34" charset="0"/>
                <a:ea typeface="ＭＳ Ｐゴシック" pitchFamily="34" charset="-128"/>
              </a:rPr>
              <a:t>(Afar)</a:t>
            </a:r>
            <a:endParaRPr lang="en-GB" b="1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8" name="Ovale 37"/>
          <p:cNvSpPr/>
          <p:nvPr/>
        </p:nvSpPr>
        <p:spPr>
          <a:xfrm rot="21079473">
            <a:off x="7985760" y="3291840"/>
            <a:ext cx="503210" cy="73229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/>
          <p:cNvSpPr txBox="1"/>
          <p:nvPr/>
        </p:nvSpPr>
        <p:spPr>
          <a:xfrm>
            <a:off x="7388352" y="2891449"/>
            <a:ext cx="1474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b="1" smtClean="0">
                <a:latin typeface="Calibri" pitchFamily="34" charset="0"/>
                <a:ea typeface="ＭＳ Ｐゴシック" pitchFamily="34" charset="-128"/>
              </a:rPr>
              <a:t>(0.02 Ma)</a:t>
            </a:r>
            <a:endParaRPr lang="en-GB" b="1"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  <p:bldP spid="16" grpId="0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 animBg="1"/>
      <p:bldP spid="34" grpId="0" animBg="1"/>
      <p:bldP spid="35" grpId="0"/>
      <p:bldP spid="36" grpId="0" animBg="1"/>
      <p:bldP spid="37" grpId="0"/>
      <p:bldP spid="38" grpId="0" animBg="1"/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01600" y="1636713"/>
            <a:ext cx="8907463" cy="4221163"/>
            <a:chOff x="104175" y="352425"/>
            <a:chExt cx="8907463" cy="4221162"/>
          </a:xfrm>
        </p:grpSpPr>
        <p:sp>
          <p:nvSpPr>
            <p:cNvPr id="17" name="Rettangolo 16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pic>
          <p:nvPicPr>
            <p:cNvPr id="63494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r="3889"/>
            <a:stretch>
              <a:fillRect/>
            </a:stretch>
          </p:blipFill>
          <p:spPr bwMode="auto">
            <a:xfrm>
              <a:off x="127325" y="421875"/>
              <a:ext cx="8848725" cy="408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CasellaDiTesto 23"/>
          <p:cNvSpPr txBox="1"/>
          <p:nvPr/>
        </p:nvSpPr>
        <p:spPr>
          <a:xfrm>
            <a:off x="0" y="5881688"/>
            <a:ext cx="8848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Boschi et al. (2010) Geophys. Res. Lett., 37, doi:10.1029/2010GL045001</a:t>
            </a:r>
            <a:endParaRPr lang="en-GB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159" name="Gruppo 158"/>
          <p:cNvGrpSpPr/>
          <p:nvPr/>
        </p:nvGrpSpPr>
        <p:grpSpPr>
          <a:xfrm>
            <a:off x="1327960" y="1945567"/>
            <a:ext cx="6232202" cy="3210846"/>
            <a:chOff x="1327960" y="1945567"/>
            <a:chExt cx="6232202" cy="3210846"/>
          </a:xfrm>
          <a:solidFill>
            <a:schemeClr val="tx1"/>
          </a:solidFill>
        </p:grpSpPr>
        <p:sp>
          <p:nvSpPr>
            <p:cNvPr id="40" name="Freeform 219"/>
            <p:cNvSpPr>
              <a:spLocks/>
            </p:cNvSpPr>
            <p:nvPr/>
          </p:nvSpPr>
          <p:spPr bwMode="auto">
            <a:xfrm>
              <a:off x="1903804" y="3817500"/>
              <a:ext cx="76898" cy="77700"/>
            </a:xfrm>
            <a:custGeom>
              <a:avLst/>
              <a:gdLst/>
              <a:ahLst/>
              <a:cxnLst>
                <a:cxn ang="0">
                  <a:pos x="92" y="150"/>
                </a:cxn>
                <a:cxn ang="0">
                  <a:pos x="170" y="132"/>
                </a:cxn>
                <a:cxn ang="0">
                  <a:pos x="182" y="114"/>
                </a:cxn>
                <a:cxn ang="0">
                  <a:pos x="158" y="54"/>
                </a:cxn>
                <a:cxn ang="0">
                  <a:pos x="122" y="42"/>
                </a:cxn>
                <a:cxn ang="0">
                  <a:pos x="104" y="36"/>
                </a:cxn>
                <a:cxn ang="0">
                  <a:pos x="56" y="0"/>
                </a:cxn>
                <a:cxn ang="0">
                  <a:pos x="8" y="36"/>
                </a:cxn>
                <a:cxn ang="0">
                  <a:pos x="2" y="96"/>
                </a:cxn>
                <a:cxn ang="0">
                  <a:pos x="8" y="126"/>
                </a:cxn>
                <a:cxn ang="0">
                  <a:pos x="26" y="132"/>
                </a:cxn>
                <a:cxn ang="0">
                  <a:pos x="32" y="156"/>
                </a:cxn>
                <a:cxn ang="0">
                  <a:pos x="68" y="168"/>
                </a:cxn>
                <a:cxn ang="0">
                  <a:pos x="92" y="150"/>
                </a:cxn>
              </a:cxnLst>
              <a:rect l="0" t="0" r="r" b="b"/>
              <a:pathLst>
                <a:path w="184" h="168">
                  <a:moveTo>
                    <a:pt x="92" y="150"/>
                  </a:moveTo>
                  <a:cubicBezTo>
                    <a:pt x="118" y="141"/>
                    <a:pt x="143" y="137"/>
                    <a:pt x="170" y="132"/>
                  </a:cubicBezTo>
                  <a:cubicBezTo>
                    <a:pt x="174" y="126"/>
                    <a:pt x="181" y="121"/>
                    <a:pt x="182" y="114"/>
                  </a:cubicBezTo>
                  <a:cubicBezTo>
                    <a:pt x="184" y="102"/>
                    <a:pt x="169" y="61"/>
                    <a:pt x="158" y="54"/>
                  </a:cubicBezTo>
                  <a:cubicBezTo>
                    <a:pt x="147" y="47"/>
                    <a:pt x="134" y="46"/>
                    <a:pt x="122" y="42"/>
                  </a:cubicBezTo>
                  <a:cubicBezTo>
                    <a:pt x="116" y="40"/>
                    <a:pt x="104" y="36"/>
                    <a:pt x="104" y="36"/>
                  </a:cubicBezTo>
                  <a:cubicBezTo>
                    <a:pt x="90" y="15"/>
                    <a:pt x="80" y="8"/>
                    <a:pt x="56" y="0"/>
                  </a:cubicBezTo>
                  <a:cubicBezTo>
                    <a:pt x="17" y="10"/>
                    <a:pt x="39" y="15"/>
                    <a:pt x="8" y="36"/>
                  </a:cubicBezTo>
                  <a:cubicBezTo>
                    <a:pt x="0" y="59"/>
                    <a:pt x="8" y="71"/>
                    <a:pt x="2" y="96"/>
                  </a:cubicBezTo>
                  <a:cubicBezTo>
                    <a:pt x="4" y="106"/>
                    <a:pt x="2" y="118"/>
                    <a:pt x="8" y="126"/>
                  </a:cubicBezTo>
                  <a:cubicBezTo>
                    <a:pt x="12" y="131"/>
                    <a:pt x="22" y="127"/>
                    <a:pt x="26" y="132"/>
                  </a:cubicBezTo>
                  <a:cubicBezTo>
                    <a:pt x="31" y="138"/>
                    <a:pt x="26" y="151"/>
                    <a:pt x="32" y="156"/>
                  </a:cubicBezTo>
                  <a:cubicBezTo>
                    <a:pt x="42" y="164"/>
                    <a:pt x="68" y="168"/>
                    <a:pt x="68" y="168"/>
                  </a:cubicBezTo>
                  <a:cubicBezTo>
                    <a:pt x="76" y="138"/>
                    <a:pt x="66" y="141"/>
                    <a:pt x="92" y="15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1" name="Freeform 220"/>
            <p:cNvSpPr>
              <a:spLocks/>
            </p:cNvSpPr>
            <p:nvPr/>
          </p:nvSpPr>
          <p:spPr bwMode="auto">
            <a:xfrm>
              <a:off x="2764191" y="3349054"/>
              <a:ext cx="82637" cy="104833"/>
            </a:xfrm>
            <a:custGeom>
              <a:avLst/>
              <a:gdLst/>
              <a:ahLst/>
              <a:cxnLst>
                <a:cxn ang="0">
                  <a:pos x="8" y="58"/>
                </a:cxn>
                <a:cxn ang="0">
                  <a:pos x="2" y="76"/>
                </a:cxn>
                <a:cxn ang="0">
                  <a:pos x="20" y="88"/>
                </a:cxn>
                <a:cxn ang="0">
                  <a:pos x="50" y="118"/>
                </a:cxn>
                <a:cxn ang="0">
                  <a:pos x="98" y="184"/>
                </a:cxn>
                <a:cxn ang="0">
                  <a:pos x="128" y="226"/>
                </a:cxn>
                <a:cxn ang="0">
                  <a:pos x="164" y="160"/>
                </a:cxn>
                <a:cxn ang="0">
                  <a:pos x="194" y="76"/>
                </a:cxn>
                <a:cxn ang="0">
                  <a:pos x="128" y="46"/>
                </a:cxn>
                <a:cxn ang="0">
                  <a:pos x="68" y="4"/>
                </a:cxn>
                <a:cxn ang="0">
                  <a:pos x="8" y="58"/>
                </a:cxn>
              </a:cxnLst>
              <a:rect l="0" t="0" r="r" b="b"/>
              <a:pathLst>
                <a:path w="194" h="226">
                  <a:moveTo>
                    <a:pt x="8" y="58"/>
                  </a:moveTo>
                  <a:cubicBezTo>
                    <a:pt x="6" y="64"/>
                    <a:pt x="0" y="70"/>
                    <a:pt x="2" y="76"/>
                  </a:cubicBezTo>
                  <a:cubicBezTo>
                    <a:pt x="5" y="83"/>
                    <a:pt x="15" y="83"/>
                    <a:pt x="20" y="88"/>
                  </a:cubicBezTo>
                  <a:cubicBezTo>
                    <a:pt x="60" y="128"/>
                    <a:pt x="2" y="86"/>
                    <a:pt x="50" y="118"/>
                  </a:cubicBezTo>
                  <a:cubicBezTo>
                    <a:pt x="68" y="145"/>
                    <a:pt x="64" y="173"/>
                    <a:pt x="98" y="184"/>
                  </a:cubicBezTo>
                  <a:cubicBezTo>
                    <a:pt x="112" y="226"/>
                    <a:pt x="98" y="216"/>
                    <a:pt x="128" y="226"/>
                  </a:cubicBezTo>
                  <a:cubicBezTo>
                    <a:pt x="184" y="217"/>
                    <a:pt x="172" y="216"/>
                    <a:pt x="164" y="160"/>
                  </a:cubicBezTo>
                  <a:cubicBezTo>
                    <a:pt x="170" y="128"/>
                    <a:pt x="184" y="106"/>
                    <a:pt x="194" y="76"/>
                  </a:cubicBezTo>
                  <a:cubicBezTo>
                    <a:pt x="171" y="53"/>
                    <a:pt x="160" y="52"/>
                    <a:pt x="128" y="46"/>
                  </a:cubicBezTo>
                  <a:cubicBezTo>
                    <a:pt x="119" y="0"/>
                    <a:pt x="115" y="12"/>
                    <a:pt x="68" y="4"/>
                  </a:cubicBezTo>
                  <a:cubicBezTo>
                    <a:pt x="2" y="12"/>
                    <a:pt x="22" y="2"/>
                    <a:pt x="8" y="5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2" name="Freeform 223"/>
            <p:cNvSpPr>
              <a:spLocks/>
            </p:cNvSpPr>
            <p:nvPr/>
          </p:nvSpPr>
          <p:spPr bwMode="auto">
            <a:xfrm>
              <a:off x="2303215" y="3802700"/>
              <a:ext cx="80341" cy="56733"/>
            </a:xfrm>
            <a:custGeom>
              <a:avLst/>
              <a:gdLst/>
              <a:ahLst/>
              <a:cxnLst>
                <a:cxn ang="0">
                  <a:pos x="165" y="4"/>
                </a:cxn>
                <a:cxn ang="0">
                  <a:pos x="65" y="32"/>
                </a:cxn>
                <a:cxn ang="0">
                  <a:pos x="25" y="44"/>
                </a:cxn>
                <a:cxn ang="0">
                  <a:pos x="5" y="68"/>
                </a:cxn>
                <a:cxn ang="0">
                  <a:pos x="57" y="120"/>
                </a:cxn>
                <a:cxn ang="0">
                  <a:pos x="109" y="112"/>
                </a:cxn>
                <a:cxn ang="0">
                  <a:pos x="173" y="80"/>
                </a:cxn>
                <a:cxn ang="0">
                  <a:pos x="177" y="4"/>
                </a:cxn>
                <a:cxn ang="0">
                  <a:pos x="165" y="4"/>
                </a:cxn>
              </a:cxnLst>
              <a:rect l="0" t="0" r="r" b="b"/>
              <a:pathLst>
                <a:path w="191" h="122">
                  <a:moveTo>
                    <a:pt x="165" y="4"/>
                  </a:moveTo>
                  <a:cubicBezTo>
                    <a:pt x="129" y="13"/>
                    <a:pt x="98" y="18"/>
                    <a:pt x="65" y="32"/>
                  </a:cubicBezTo>
                  <a:cubicBezTo>
                    <a:pt x="52" y="37"/>
                    <a:pt x="25" y="44"/>
                    <a:pt x="25" y="44"/>
                  </a:cubicBezTo>
                  <a:cubicBezTo>
                    <a:pt x="19" y="53"/>
                    <a:pt x="8" y="58"/>
                    <a:pt x="5" y="68"/>
                  </a:cubicBezTo>
                  <a:cubicBezTo>
                    <a:pt x="0" y="89"/>
                    <a:pt x="40" y="114"/>
                    <a:pt x="57" y="120"/>
                  </a:cubicBezTo>
                  <a:cubicBezTo>
                    <a:pt x="74" y="118"/>
                    <a:pt x="94" y="122"/>
                    <a:pt x="109" y="112"/>
                  </a:cubicBezTo>
                  <a:cubicBezTo>
                    <a:pt x="151" y="84"/>
                    <a:pt x="108" y="88"/>
                    <a:pt x="173" y="80"/>
                  </a:cubicBezTo>
                  <a:cubicBezTo>
                    <a:pt x="191" y="53"/>
                    <a:pt x="190" y="60"/>
                    <a:pt x="177" y="4"/>
                  </a:cubicBezTo>
                  <a:cubicBezTo>
                    <a:pt x="176" y="0"/>
                    <a:pt x="165" y="0"/>
                    <a:pt x="165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3" name="Freeform 404"/>
            <p:cNvSpPr>
              <a:spLocks/>
            </p:cNvSpPr>
            <p:nvPr/>
          </p:nvSpPr>
          <p:spPr bwMode="auto">
            <a:xfrm>
              <a:off x="2240090" y="4090067"/>
              <a:ext cx="58534" cy="4440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4" name="Freeform 406"/>
            <p:cNvSpPr>
              <a:spLocks/>
            </p:cNvSpPr>
            <p:nvPr/>
          </p:nvSpPr>
          <p:spPr bwMode="auto">
            <a:xfrm>
              <a:off x="1403711" y="4194107"/>
              <a:ext cx="58534" cy="45633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 rot="2059813">
              <a:off x="1327960" y="4168207"/>
              <a:ext cx="58534" cy="4440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6" name="Freeform 206"/>
            <p:cNvSpPr>
              <a:spLocks/>
            </p:cNvSpPr>
            <p:nvPr/>
          </p:nvSpPr>
          <p:spPr bwMode="auto">
            <a:xfrm>
              <a:off x="2797400" y="2787934"/>
              <a:ext cx="91819" cy="133200"/>
            </a:xfrm>
            <a:custGeom>
              <a:avLst/>
              <a:gdLst/>
              <a:ahLst/>
              <a:cxnLst>
                <a:cxn ang="0">
                  <a:pos x="162" y="9"/>
                </a:cxn>
                <a:cxn ang="0">
                  <a:pos x="132" y="60"/>
                </a:cxn>
                <a:cxn ang="0">
                  <a:pos x="120" y="99"/>
                </a:cxn>
                <a:cxn ang="0">
                  <a:pos x="138" y="132"/>
                </a:cxn>
                <a:cxn ang="0">
                  <a:pos x="144" y="150"/>
                </a:cxn>
                <a:cxn ang="0">
                  <a:pos x="108" y="189"/>
                </a:cxn>
                <a:cxn ang="0">
                  <a:pos x="75" y="180"/>
                </a:cxn>
                <a:cxn ang="0">
                  <a:pos x="45" y="165"/>
                </a:cxn>
                <a:cxn ang="0">
                  <a:pos x="0" y="183"/>
                </a:cxn>
                <a:cxn ang="0">
                  <a:pos x="9" y="210"/>
                </a:cxn>
                <a:cxn ang="0">
                  <a:pos x="36" y="219"/>
                </a:cxn>
                <a:cxn ang="0">
                  <a:pos x="45" y="222"/>
                </a:cxn>
                <a:cxn ang="0">
                  <a:pos x="84" y="240"/>
                </a:cxn>
                <a:cxn ang="0">
                  <a:pos x="87" y="255"/>
                </a:cxn>
                <a:cxn ang="0">
                  <a:pos x="111" y="258"/>
                </a:cxn>
                <a:cxn ang="0">
                  <a:pos x="147" y="288"/>
                </a:cxn>
                <a:cxn ang="0">
                  <a:pos x="201" y="282"/>
                </a:cxn>
                <a:cxn ang="0">
                  <a:pos x="219" y="270"/>
                </a:cxn>
                <a:cxn ang="0">
                  <a:pos x="246" y="261"/>
                </a:cxn>
                <a:cxn ang="0">
                  <a:pos x="237" y="219"/>
                </a:cxn>
                <a:cxn ang="0">
                  <a:pos x="246" y="198"/>
                </a:cxn>
                <a:cxn ang="0">
                  <a:pos x="228" y="150"/>
                </a:cxn>
                <a:cxn ang="0">
                  <a:pos x="219" y="120"/>
                </a:cxn>
                <a:cxn ang="0">
                  <a:pos x="240" y="87"/>
                </a:cxn>
                <a:cxn ang="0">
                  <a:pos x="210" y="81"/>
                </a:cxn>
                <a:cxn ang="0">
                  <a:pos x="195" y="69"/>
                </a:cxn>
                <a:cxn ang="0">
                  <a:pos x="189" y="48"/>
                </a:cxn>
                <a:cxn ang="0">
                  <a:pos x="186" y="0"/>
                </a:cxn>
                <a:cxn ang="0">
                  <a:pos x="162" y="9"/>
                </a:cxn>
              </a:cxnLst>
              <a:rect l="0" t="0" r="r" b="b"/>
              <a:pathLst>
                <a:path w="267" h="291">
                  <a:moveTo>
                    <a:pt x="162" y="9"/>
                  </a:moveTo>
                  <a:cubicBezTo>
                    <a:pt x="125" y="18"/>
                    <a:pt x="150" y="32"/>
                    <a:pt x="132" y="60"/>
                  </a:cubicBezTo>
                  <a:cubicBezTo>
                    <a:pt x="130" y="77"/>
                    <a:pt x="129" y="85"/>
                    <a:pt x="120" y="99"/>
                  </a:cubicBezTo>
                  <a:cubicBezTo>
                    <a:pt x="123" y="116"/>
                    <a:pt x="131" y="117"/>
                    <a:pt x="138" y="132"/>
                  </a:cubicBezTo>
                  <a:cubicBezTo>
                    <a:pt x="141" y="138"/>
                    <a:pt x="144" y="150"/>
                    <a:pt x="144" y="150"/>
                  </a:cubicBezTo>
                  <a:cubicBezTo>
                    <a:pt x="140" y="163"/>
                    <a:pt x="121" y="185"/>
                    <a:pt x="108" y="189"/>
                  </a:cubicBezTo>
                  <a:cubicBezTo>
                    <a:pt x="97" y="187"/>
                    <a:pt x="75" y="180"/>
                    <a:pt x="75" y="180"/>
                  </a:cubicBezTo>
                  <a:cubicBezTo>
                    <a:pt x="65" y="170"/>
                    <a:pt x="59" y="169"/>
                    <a:pt x="45" y="165"/>
                  </a:cubicBezTo>
                  <a:cubicBezTo>
                    <a:pt x="19" y="168"/>
                    <a:pt x="13" y="164"/>
                    <a:pt x="0" y="183"/>
                  </a:cubicBezTo>
                  <a:cubicBezTo>
                    <a:pt x="1" y="189"/>
                    <a:pt x="1" y="205"/>
                    <a:pt x="9" y="210"/>
                  </a:cubicBezTo>
                  <a:cubicBezTo>
                    <a:pt x="17" y="215"/>
                    <a:pt x="27" y="216"/>
                    <a:pt x="36" y="219"/>
                  </a:cubicBezTo>
                  <a:cubicBezTo>
                    <a:pt x="39" y="220"/>
                    <a:pt x="45" y="222"/>
                    <a:pt x="45" y="222"/>
                  </a:cubicBezTo>
                  <a:cubicBezTo>
                    <a:pt x="59" y="236"/>
                    <a:pt x="63" y="237"/>
                    <a:pt x="84" y="240"/>
                  </a:cubicBezTo>
                  <a:cubicBezTo>
                    <a:pt x="85" y="245"/>
                    <a:pt x="83" y="252"/>
                    <a:pt x="87" y="255"/>
                  </a:cubicBezTo>
                  <a:cubicBezTo>
                    <a:pt x="94" y="259"/>
                    <a:pt x="103" y="256"/>
                    <a:pt x="111" y="258"/>
                  </a:cubicBezTo>
                  <a:cubicBezTo>
                    <a:pt x="125" y="262"/>
                    <a:pt x="134" y="280"/>
                    <a:pt x="147" y="288"/>
                  </a:cubicBezTo>
                  <a:cubicBezTo>
                    <a:pt x="165" y="287"/>
                    <a:pt x="185" y="291"/>
                    <a:pt x="201" y="282"/>
                  </a:cubicBezTo>
                  <a:cubicBezTo>
                    <a:pt x="207" y="278"/>
                    <a:pt x="212" y="272"/>
                    <a:pt x="219" y="270"/>
                  </a:cubicBezTo>
                  <a:cubicBezTo>
                    <a:pt x="228" y="267"/>
                    <a:pt x="246" y="261"/>
                    <a:pt x="246" y="261"/>
                  </a:cubicBezTo>
                  <a:cubicBezTo>
                    <a:pt x="251" y="245"/>
                    <a:pt x="256" y="225"/>
                    <a:pt x="237" y="219"/>
                  </a:cubicBezTo>
                  <a:cubicBezTo>
                    <a:pt x="233" y="207"/>
                    <a:pt x="233" y="202"/>
                    <a:pt x="246" y="198"/>
                  </a:cubicBezTo>
                  <a:cubicBezTo>
                    <a:pt x="267" y="167"/>
                    <a:pt x="260" y="155"/>
                    <a:pt x="228" y="150"/>
                  </a:cubicBezTo>
                  <a:cubicBezTo>
                    <a:pt x="233" y="127"/>
                    <a:pt x="225" y="138"/>
                    <a:pt x="219" y="120"/>
                  </a:cubicBezTo>
                  <a:cubicBezTo>
                    <a:pt x="223" y="91"/>
                    <a:pt x="223" y="104"/>
                    <a:pt x="240" y="87"/>
                  </a:cubicBezTo>
                  <a:cubicBezTo>
                    <a:pt x="228" y="79"/>
                    <a:pt x="225" y="77"/>
                    <a:pt x="210" y="81"/>
                  </a:cubicBezTo>
                  <a:cubicBezTo>
                    <a:pt x="170" y="75"/>
                    <a:pt x="193" y="85"/>
                    <a:pt x="195" y="69"/>
                  </a:cubicBezTo>
                  <a:cubicBezTo>
                    <a:pt x="195" y="66"/>
                    <a:pt x="190" y="51"/>
                    <a:pt x="189" y="48"/>
                  </a:cubicBezTo>
                  <a:cubicBezTo>
                    <a:pt x="193" y="32"/>
                    <a:pt x="211" y="8"/>
                    <a:pt x="186" y="0"/>
                  </a:cubicBezTo>
                  <a:cubicBezTo>
                    <a:pt x="179" y="2"/>
                    <a:pt x="162" y="24"/>
                    <a:pt x="162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7" name="Freeform 207"/>
            <p:cNvSpPr>
              <a:spLocks/>
            </p:cNvSpPr>
            <p:nvPr/>
          </p:nvSpPr>
          <p:spPr bwMode="auto">
            <a:xfrm>
              <a:off x="2841014" y="2928534"/>
              <a:ext cx="36728" cy="45633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3" y="43"/>
                </a:cxn>
                <a:cxn ang="0">
                  <a:pos x="26" y="58"/>
                </a:cxn>
                <a:cxn ang="0">
                  <a:pos x="44" y="64"/>
                </a:cxn>
                <a:cxn ang="0">
                  <a:pos x="68" y="94"/>
                </a:cxn>
                <a:cxn ang="0">
                  <a:pos x="77" y="100"/>
                </a:cxn>
                <a:cxn ang="0">
                  <a:pos x="95" y="58"/>
                </a:cxn>
                <a:cxn ang="0">
                  <a:pos x="74" y="52"/>
                </a:cxn>
                <a:cxn ang="0">
                  <a:pos x="62" y="31"/>
                </a:cxn>
                <a:cxn ang="0">
                  <a:pos x="44" y="25"/>
                </a:cxn>
                <a:cxn ang="0">
                  <a:pos x="32" y="7"/>
                </a:cxn>
                <a:cxn ang="0">
                  <a:pos x="14" y="1"/>
                </a:cxn>
                <a:cxn ang="0">
                  <a:pos x="2" y="4"/>
                </a:cxn>
                <a:cxn ang="0">
                  <a:pos x="5" y="19"/>
                </a:cxn>
                <a:cxn ang="0">
                  <a:pos x="8" y="16"/>
                </a:cxn>
              </a:cxnLst>
              <a:rect l="0" t="0" r="r" b="b"/>
              <a:pathLst>
                <a:path w="106" h="100">
                  <a:moveTo>
                    <a:pt x="8" y="16"/>
                  </a:moveTo>
                  <a:cubicBezTo>
                    <a:pt x="11" y="26"/>
                    <a:pt x="23" y="43"/>
                    <a:pt x="23" y="43"/>
                  </a:cubicBezTo>
                  <a:cubicBezTo>
                    <a:pt x="24" y="48"/>
                    <a:pt x="22" y="54"/>
                    <a:pt x="26" y="58"/>
                  </a:cubicBezTo>
                  <a:cubicBezTo>
                    <a:pt x="30" y="62"/>
                    <a:pt x="44" y="64"/>
                    <a:pt x="44" y="64"/>
                  </a:cubicBezTo>
                  <a:cubicBezTo>
                    <a:pt x="52" y="89"/>
                    <a:pt x="45" y="78"/>
                    <a:pt x="68" y="94"/>
                  </a:cubicBezTo>
                  <a:cubicBezTo>
                    <a:pt x="71" y="96"/>
                    <a:pt x="77" y="100"/>
                    <a:pt x="77" y="100"/>
                  </a:cubicBezTo>
                  <a:cubicBezTo>
                    <a:pt x="101" y="96"/>
                    <a:pt x="106" y="88"/>
                    <a:pt x="95" y="58"/>
                  </a:cubicBezTo>
                  <a:cubicBezTo>
                    <a:pt x="93" y="51"/>
                    <a:pt x="81" y="54"/>
                    <a:pt x="74" y="52"/>
                  </a:cubicBezTo>
                  <a:cubicBezTo>
                    <a:pt x="71" y="38"/>
                    <a:pt x="75" y="37"/>
                    <a:pt x="62" y="31"/>
                  </a:cubicBezTo>
                  <a:cubicBezTo>
                    <a:pt x="56" y="28"/>
                    <a:pt x="44" y="25"/>
                    <a:pt x="44" y="25"/>
                  </a:cubicBezTo>
                  <a:cubicBezTo>
                    <a:pt x="40" y="19"/>
                    <a:pt x="36" y="13"/>
                    <a:pt x="32" y="7"/>
                  </a:cubicBezTo>
                  <a:cubicBezTo>
                    <a:pt x="28" y="2"/>
                    <a:pt x="14" y="1"/>
                    <a:pt x="14" y="1"/>
                  </a:cubicBezTo>
                  <a:cubicBezTo>
                    <a:pt x="10" y="2"/>
                    <a:pt x="4" y="0"/>
                    <a:pt x="2" y="4"/>
                  </a:cubicBezTo>
                  <a:cubicBezTo>
                    <a:pt x="0" y="9"/>
                    <a:pt x="3" y="14"/>
                    <a:pt x="5" y="19"/>
                  </a:cubicBezTo>
                  <a:cubicBezTo>
                    <a:pt x="6" y="20"/>
                    <a:pt x="7" y="17"/>
                    <a:pt x="8" y="1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8" name="Freeform 208"/>
            <p:cNvSpPr>
              <a:spLocks/>
            </p:cNvSpPr>
            <p:nvPr/>
          </p:nvSpPr>
          <p:spPr bwMode="auto">
            <a:xfrm>
              <a:off x="2906435" y="2836034"/>
              <a:ext cx="33284" cy="53033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8" y="37"/>
                </a:cxn>
                <a:cxn ang="0">
                  <a:pos x="32" y="58"/>
                </a:cxn>
                <a:cxn ang="0">
                  <a:pos x="53" y="79"/>
                </a:cxn>
                <a:cxn ang="0">
                  <a:pos x="71" y="115"/>
                </a:cxn>
                <a:cxn ang="0">
                  <a:pos x="71" y="67"/>
                </a:cxn>
                <a:cxn ang="0">
                  <a:pos x="56" y="19"/>
                </a:cxn>
                <a:cxn ang="0">
                  <a:pos x="26" y="4"/>
                </a:cxn>
                <a:cxn ang="0">
                  <a:pos x="20" y="13"/>
                </a:cxn>
              </a:cxnLst>
              <a:rect l="0" t="0" r="r" b="b"/>
              <a:pathLst>
                <a:path w="96" h="115">
                  <a:moveTo>
                    <a:pt x="20" y="13"/>
                  </a:moveTo>
                  <a:cubicBezTo>
                    <a:pt x="1" y="17"/>
                    <a:pt x="0" y="12"/>
                    <a:pt x="8" y="37"/>
                  </a:cubicBezTo>
                  <a:cubicBezTo>
                    <a:pt x="11" y="47"/>
                    <a:pt x="32" y="58"/>
                    <a:pt x="32" y="58"/>
                  </a:cubicBezTo>
                  <a:cubicBezTo>
                    <a:pt x="46" y="79"/>
                    <a:pt x="37" y="74"/>
                    <a:pt x="53" y="79"/>
                  </a:cubicBezTo>
                  <a:cubicBezTo>
                    <a:pt x="62" y="93"/>
                    <a:pt x="57" y="105"/>
                    <a:pt x="71" y="115"/>
                  </a:cubicBezTo>
                  <a:cubicBezTo>
                    <a:pt x="96" y="109"/>
                    <a:pt x="90" y="79"/>
                    <a:pt x="71" y="67"/>
                  </a:cubicBezTo>
                  <a:cubicBezTo>
                    <a:pt x="65" y="49"/>
                    <a:pt x="73" y="31"/>
                    <a:pt x="56" y="19"/>
                  </a:cubicBezTo>
                  <a:cubicBezTo>
                    <a:pt x="44" y="0"/>
                    <a:pt x="54" y="0"/>
                    <a:pt x="26" y="4"/>
                  </a:cubicBezTo>
                  <a:cubicBezTo>
                    <a:pt x="23" y="21"/>
                    <a:pt x="25" y="24"/>
                    <a:pt x="20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49" name="Freeform 209"/>
            <p:cNvSpPr>
              <a:spLocks/>
            </p:cNvSpPr>
            <p:nvPr/>
          </p:nvSpPr>
          <p:spPr bwMode="auto">
            <a:xfrm>
              <a:off x="2927094" y="2831100"/>
              <a:ext cx="33284" cy="51800"/>
            </a:xfrm>
            <a:custGeom>
              <a:avLst/>
              <a:gdLst/>
              <a:ahLst/>
              <a:cxnLst>
                <a:cxn ang="0">
                  <a:pos x="49" y="24"/>
                </a:cxn>
                <a:cxn ang="0">
                  <a:pos x="64" y="93"/>
                </a:cxn>
                <a:cxn ang="0">
                  <a:pos x="67" y="111"/>
                </a:cxn>
                <a:cxn ang="0">
                  <a:pos x="79" y="108"/>
                </a:cxn>
                <a:cxn ang="0">
                  <a:pos x="85" y="60"/>
                </a:cxn>
                <a:cxn ang="0">
                  <a:pos x="94" y="27"/>
                </a:cxn>
                <a:cxn ang="0">
                  <a:pos x="58" y="15"/>
                </a:cxn>
                <a:cxn ang="0">
                  <a:pos x="31" y="0"/>
                </a:cxn>
                <a:cxn ang="0">
                  <a:pos x="49" y="24"/>
                </a:cxn>
              </a:cxnLst>
              <a:rect l="0" t="0" r="r" b="b"/>
              <a:pathLst>
                <a:path w="98" h="114">
                  <a:moveTo>
                    <a:pt x="49" y="24"/>
                  </a:moveTo>
                  <a:cubicBezTo>
                    <a:pt x="52" y="48"/>
                    <a:pt x="50" y="73"/>
                    <a:pt x="64" y="93"/>
                  </a:cubicBezTo>
                  <a:cubicBezTo>
                    <a:pt x="65" y="99"/>
                    <a:pt x="63" y="107"/>
                    <a:pt x="67" y="111"/>
                  </a:cubicBezTo>
                  <a:cubicBezTo>
                    <a:pt x="70" y="114"/>
                    <a:pt x="78" y="112"/>
                    <a:pt x="79" y="108"/>
                  </a:cubicBezTo>
                  <a:cubicBezTo>
                    <a:pt x="84" y="93"/>
                    <a:pt x="81" y="76"/>
                    <a:pt x="85" y="60"/>
                  </a:cubicBezTo>
                  <a:cubicBezTo>
                    <a:pt x="88" y="49"/>
                    <a:pt x="94" y="27"/>
                    <a:pt x="94" y="27"/>
                  </a:cubicBezTo>
                  <a:cubicBezTo>
                    <a:pt x="80" y="6"/>
                    <a:pt x="98" y="27"/>
                    <a:pt x="58" y="15"/>
                  </a:cubicBezTo>
                  <a:cubicBezTo>
                    <a:pt x="48" y="12"/>
                    <a:pt x="41" y="3"/>
                    <a:pt x="31" y="0"/>
                  </a:cubicBezTo>
                  <a:cubicBezTo>
                    <a:pt x="0" y="10"/>
                    <a:pt x="49" y="51"/>
                    <a:pt x="49" y="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0" name="Freeform 210"/>
            <p:cNvSpPr>
              <a:spLocks/>
            </p:cNvSpPr>
            <p:nvPr/>
          </p:nvSpPr>
          <p:spPr bwMode="auto">
            <a:xfrm>
              <a:off x="2976447" y="2875500"/>
              <a:ext cx="26398" cy="19733"/>
            </a:xfrm>
            <a:custGeom>
              <a:avLst/>
              <a:gdLst/>
              <a:ahLst/>
              <a:cxnLst>
                <a:cxn ang="0">
                  <a:pos x="9" y="14"/>
                </a:cxn>
                <a:cxn ang="0">
                  <a:pos x="51" y="44"/>
                </a:cxn>
                <a:cxn ang="0">
                  <a:pos x="48" y="20"/>
                </a:cxn>
                <a:cxn ang="0">
                  <a:pos x="21" y="2"/>
                </a:cxn>
                <a:cxn ang="0">
                  <a:pos x="3" y="5"/>
                </a:cxn>
                <a:cxn ang="0">
                  <a:pos x="6" y="20"/>
                </a:cxn>
                <a:cxn ang="0">
                  <a:pos x="9" y="14"/>
                </a:cxn>
              </a:cxnLst>
              <a:rect l="0" t="0" r="r" b="b"/>
              <a:pathLst>
                <a:path w="76" h="44">
                  <a:moveTo>
                    <a:pt x="9" y="14"/>
                  </a:moveTo>
                  <a:cubicBezTo>
                    <a:pt x="14" y="41"/>
                    <a:pt x="28" y="36"/>
                    <a:pt x="51" y="44"/>
                  </a:cubicBezTo>
                  <a:cubicBezTo>
                    <a:pt x="76" y="38"/>
                    <a:pt x="70" y="24"/>
                    <a:pt x="48" y="20"/>
                  </a:cubicBezTo>
                  <a:cubicBezTo>
                    <a:pt x="43" y="6"/>
                    <a:pt x="33" y="10"/>
                    <a:pt x="21" y="2"/>
                  </a:cubicBezTo>
                  <a:cubicBezTo>
                    <a:pt x="15" y="3"/>
                    <a:pt x="7" y="0"/>
                    <a:pt x="3" y="5"/>
                  </a:cubicBezTo>
                  <a:cubicBezTo>
                    <a:pt x="0" y="9"/>
                    <a:pt x="3" y="16"/>
                    <a:pt x="6" y="20"/>
                  </a:cubicBezTo>
                  <a:cubicBezTo>
                    <a:pt x="7" y="22"/>
                    <a:pt x="8" y="16"/>
                    <a:pt x="9" y="1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1" name="Freeform 212"/>
            <p:cNvSpPr>
              <a:spLocks/>
            </p:cNvSpPr>
            <p:nvPr/>
          </p:nvSpPr>
          <p:spPr bwMode="auto">
            <a:xfrm>
              <a:off x="2885776" y="2997600"/>
              <a:ext cx="30989" cy="5426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4" y="60"/>
                </a:cxn>
                <a:cxn ang="0">
                  <a:pos x="45" y="93"/>
                </a:cxn>
                <a:cxn ang="0">
                  <a:pos x="33" y="33"/>
                </a:cxn>
                <a:cxn ang="0">
                  <a:pos x="30" y="18"/>
                </a:cxn>
                <a:cxn ang="0">
                  <a:pos x="12" y="0"/>
                </a:cxn>
                <a:cxn ang="0">
                  <a:pos x="0" y="6"/>
                </a:cxn>
              </a:cxnLst>
              <a:rect l="0" t="0" r="r" b="b"/>
              <a:pathLst>
                <a:path w="58" h="93">
                  <a:moveTo>
                    <a:pt x="0" y="6"/>
                  </a:moveTo>
                  <a:cubicBezTo>
                    <a:pt x="6" y="25"/>
                    <a:pt x="13" y="43"/>
                    <a:pt x="24" y="60"/>
                  </a:cubicBezTo>
                  <a:cubicBezTo>
                    <a:pt x="27" y="80"/>
                    <a:pt x="26" y="87"/>
                    <a:pt x="45" y="93"/>
                  </a:cubicBezTo>
                  <a:cubicBezTo>
                    <a:pt x="58" y="73"/>
                    <a:pt x="45" y="50"/>
                    <a:pt x="33" y="33"/>
                  </a:cubicBezTo>
                  <a:cubicBezTo>
                    <a:pt x="32" y="28"/>
                    <a:pt x="33" y="22"/>
                    <a:pt x="30" y="18"/>
                  </a:cubicBezTo>
                  <a:cubicBezTo>
                    <a:pt x="25" y="11"/>
                    <a:pt x="12" y="0"/>
                    <a:pt x="12" y="0"/>
                  </a:cubicBezTo>
                  <a:cubicBezTo>
                    <a:pt x="2" y="3"/>
                    <a:pt x="5" y="1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2" name="Freeform 213"/>
            <p:cNvSpPr>
              <a:spLocks/>
            </p:cNvSpPr>
            <p:nvPr/>
          </p:nvSpPr>
          <p:spPr bwMode="auto">
            <a:xfrm>
              <a:off x="2907583" y="3060500"/>
              <a:ext cx="34432" cy="40700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58" y="69"/>
                </a:cxn>
                <a:cxn ang="0">
                  <a:pos x="58" y="42"/>
                </a:cxn>
                <a:cxn ang="0">
                  <a:pos x="40" y="36"/>
                </a:cxn>
                <a:cxn ang="0">
                  <a:pos x="37" y="27"/>
                </a:cxn>
                <a:cxn ang="0">
                  <a:pos x="28" y="21"/>
                </a:cxn>
                <a:cxn ang="0">
                  <a:pos x="16" y="3"/>
                </a:cxn>
                <a:cxn ang="0">
                  <a:pos x="7" y="6"/>
                </a:cxn>
              </a:cxnLst>
              <a:rect l="0" t="0" r="r" b="b"/>
              <a:pathLst>
                <a:path w="66" h="69">
                  <a:moveTo>
                    <a:pt x="7" y="6"/>
                  </a:moveTo>
                  <a:cubicBezTo>
                    <a:pt x="14" y="41"/>
                    <a:pt x="22" y="62"/>
                    <a:pt x="58" y="69"/>
                  </a:cubicBezTo>
                  <a:cubicBezTo>
                    <a:pt x="61" y="61"/>
                    <a:pt x="66" y="51"/>
                    <a:pt x="58" y="42"/>
                  </a:cubicBezTo>
                  <a:cubicBezTo>
                    <a:pt x="54" y="37"/>
                    <a:pt x="40" y="36"/>
                    <a:pt x="40" y="36"/>
                  </a:cubicBezTo>
                  <a:cubicBezTo>
                    <a:pt x="39" y="33"/>
                    <a:pt x="39" y="29"/>
                    <a:pt x="37" y="27"/>
                  </a:cubicBezTo>
                  <a:cubicBezTo>
                    <a:pt x="35" y="24"/>
                    <a:pt x="30" y="24"/>
                    <a:pt x="28" y="21"/>
                  </a:cubicBezTo>
                  <a:cubicBezTo>
                    <a:pt x="16" y="0"/>
                    <a:pt x="35" y="9"/>
                    <a:pt x="16" y="3"/>
                  </a:cubicBezTo>
                  <a:cubicBezTo>
                    <a:pt x="3" y="6"/>
                    <a:pt x="0" y="6"/>
                    <a:pt x="7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3" name="Freeform 214"/>
            <p:cNvSpPr>
              <a:spLocks/>
            </p:cNvSpPr>
            <p:nvPr/>
          </p:nvSpPr>
          <p:spPr bwMode="auto">
            <a:xfrm>
              <a:off x="2954640" y="3064200"/>
              <a:ext cx="26398" cy="28367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41" y="49"/>
                </a:cxn>
                <a:cxn ang="0">
                  <a:pos x="44" y="31"/>
                </a:cxn>
                <a:cxn ang="0">
                  <a:pos x="14" y="1"/>
                </a:cxn>
                <a:cxn ang="0">
                  <a:pos x="2" y="4"/>
                </a:cxn>
                <a:cxn ang="0">
                  <a:pos x="5" y="16"/>
                </a:cxn>
                <a:cxn ang="0">
                  <a:pos x="8" y="13"/>
                </a:cxn>
              </a:cxnLst>
              <a:rect l="0" t="0" r="r" b="b"/>
              <a:pathLst>
                <a:path w="50" h="49">
                  <a:moveTo>
                    <a:pt x="8" y="13"/>
                  </a:moveTo>
                  <a:cubicBezTo>
                    <a:pt x="30" y="19"/>
                    <a:pt x="24" y="37"/>
                    <a:pt x="41" y="49"/>
                  </a:cubicBezTo>
                  <a:cubicBezTo>
                    <a:pt x="50" y="35"/>
                    <a:pt x="47" y="45"/>
                    <a:pt x="44" y="31"/>
                  </a:cubicBezTo>
                  <a:cubicBezTo>
                    <a:pt x="39" y="4"/>
                    <a:pt x="41" y="5"/>
                    <a:pt x="14" y="1"/>
                  </a:cubicBezTo>
                  <a:cubicBezTo>
                    <a:pt x="10" y="2"/>
                    <a:pt x="4" y="0"/>
                    <a:pt x="2" y="4"/>
                  </a:cubicBezTo>
                  <a:cubicBezTo>
                    <a:pt x="0" y="8"/>
                    <a:pt x="3" y="13"/>
                    <a:pt x="5" y="16"/>
                  </a:cubicBezTo>
                  <a:cubicBezTo>
                    <a:pt x="6" y="17"/>
                    <a:pt x="7" y="14"/>
                    <a:pt x="8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55" name="Figura a mano libera 54"/>
            <p:cNvSpPr/>
            <p:nvPr/>
          </p:nvSpPr>
          <p:spPr bwMode="auto">
            <a:xfrm>
              <a:off x="1715894" y="4597295"/>
              <a:ext cx="119364" cy="178833"/>
            </a:xfrm>
            <a:custGeom>
              <a:avLst/>
              <a:gdLst>
                <a:gd name="connsiteX0" fmla="*/ 300397 w 813477"/>
                <a:gd name="connsiteY0" fmla="*/ 5080 h 1227548"/>
                <a:gd name="connsiteX1" fmla="*/ 305477 w 813477"/>
                <a:gd name="connsiteY1" fmla="*/ 35560 h 1227548"/>
                <a:gd name="connsiteX2" fmla="*/ 315637 w 813477"/>
                <a:gd name="connsiteY2" fmla="*/ 71120 h 1227548"/>
                <a:gd name="connsiteX3" fmla="*/ 320717 w 813477"/>
                <a:gd name="connsiteY3" fmla="*/ 96520 h 1227548"/>
                <a:gd name="connsiteX4" fmla="*/ 330877 w 813477"/>
                <a:gd name="connsiteY4" fmla="*/ 111760 h 1227548"/>
                <a:gd name="connsiteX5" fmla="*/ 341037 w 813477"/>
                <a:gd name="connsiteY5" fmla="*/ 152400 h 1227548"/>
                <a:gd name="connsiteX6" fmla="*/ 335957 w 813477"/>
                <a:gd name="connsiteY6" fmla="*/ 243840 h 1227548"/>
                <a:gd name="connsiteX7" fmla="*/ 315637 w 813477"/>
                <a:gd name="connsiteY7" fmla="*/ 248920 h 1227548"/>
                <a:gd name="connsiteX8" fmla="*/ 310557 w 813477"/>
                <a:gd name="connsiteY8" fmla="*/ 264160 h 1227548"/>
                <a:gd name="connsiteX9" fmla="*/ 305477 w 813477"/>
                <a:gd name="connsiteY9" fmla="*/ 284480 h 1227548"/>
                <a:gd name="connsiteX10" fmla="*/ 310557 w 813477"/>
                <a:gd name="connsiteY10" fmla="*/ 355600 h 1227548"/>
                <a:gd name="connsiteX11" fmla="*/ 315637 w 813477"/>
                <a:gd name="connsiteY11" fmla="*/ 441960 h 1227548"/>
                <a:gd name="connsiteX12" fmla="*/ 330877 w 813477"/>
                <a:gd name="connsiteY12" fmla="*/ 472440 h 1227548"/>
                <a:gd name="connsiteX13" fmla="*/ 361357 w 813477"/>
                <a:gd name="connsiteY13" fmla="*/ 482600 h 1227548"/>
                <a:gd name="connsiteX14" fmla="*/ 376597 w 813477"/>
                <a:gd name="connsiteY14" fmla="*/ 472440 h 1227548"/>
                <a:gd name="connsiteX15" fmla="*/ 401997 w 813477"/>
                <a:gd name="connsiteY15" fmla="*/ 447040 h 1227548"/>
                <a:gd name="connsiteX16" fmla="*/ 422317 w 813477"/>
                <a:gd name="connsiteY16" fmla="*/ 441960 h 1227548"/>
                <a:gd name="connsiteX17" fmla="*/ 437557 w 813477"/>
                <a:gd name="connsiteY17" fmla="*/ 436880 h 1227548"/>
                <a:gd name="connsiteX18" fmla="*/ 473117 w 813477"/>
                <a:gd name="connsiteY18" fmla="*/ 497840 h 1227548"/>
                <a:gd name="connsiteX19" fmla="*/ 462957 w 813477"/>
                <a:gd name="connsiteY19" fmla="*/ 543560 h 1227548"/>
                <a:gd name="connsiteX20" fmla="*/ 452797 w 813477"/>
                <a:gd name="connsiteY20" fmla="*/ 558800 h 1227548"/>
                <a:gd name="connsiteX21" fmla="*/ 437557 w 813477"/>
                <a:gd name="connsiteY21" fmla="*/ 574040 h 1227548"/>
                <a:gd name="connsiteX22" fmla="*/ 427397 w 813477"/>
                <a:gd name="connsiteY22" fmla="*/ 589280 h 1227548"/>
                <a:gd name="connsiteX23" fmla="*/ 412157 w 813477"/>
                <a:gd name="connsiteY23" fmla="*/ 594360 h 1227548"/>
                <a:gd name="connsiteX24" fmla="*/ 381677 w 813477"/>
                <a:gd name="connsiteY24" fmla="*/ 619760 h 1227548"/>
                <a:gd name="connsiteX25" fmla="*/ 366437 w 813477"/>
                <a:gd name="connsiteY25" fmla="*/ 624840 h 1227548"/>
                <a:gd name="connsiteX26" fmla="*/ 351197 w 813477"/>
                <a:gd name="connsiteY26" fmla="*/ 635000 h 1227548"/>
                <a:gd name="connsiteX27" fmla="*/ 315637 w 813477"/>
                <a:gd name="connsiteY27" fmla="*/ 619760 h 1227548"/>
                <a:gd name="connsiteX28" fmla="*/ 285157 w 813477"/>
                <a:gd name="connsiteY28" fmla="*/ 609600 h 1227548"/>
                <a:gd name="connsiteX29" fmla="*/ 269917 w 813477"/>
                <a:gd name="connsiteY29" fmla="*/ 604520 h 1227548"/>
                <a:gd name="connsiteX30" fmla="*/ 234357 w 813477"/>
                <a:gd name="connsiteY30" fmla="*/ 614680 h 1227548"/>
                <a:gd name="connsiteX31" fmla="*/ 214037 w 813477"/>
                <a:gd name="connsiteY31" fmla="*/ 624840 h 1227548"/>
                <a:gd name="connsiteX32" fmla="*/ 183557 w 813477"/>
                <a:gd name="connsiteY32" fmla="*/ 645160 h 1227548"/>
                <a:gd name="connsiteX33" fmla="*/ 127677 w 813477"/>
                <a:gd name="connsiteY33" fmla="*/ 640080 h 1227548"/>
                <a:gd name="connsiteX34" fmla="*/ 112437 w 813477"/>
                <a:gd name="connsiteY34" fmla="*/ 635000 h 1227548"/>
                <a:gd name="connsiteX35" fmla="*/ 87037 w 813477"/>
                <a:gd name="connsiteY35" fmla="*/ 629920 h 1227548"/>
                <a:gd name="connsiteX36" fmla="*/ 10837 w 813477"/>
                <a:gd name="connsiteY36" fmla="*/ 635000 h 1227548"/>
                <a:gd name="connsiteX37" fmla="*/ 10837 w 813477"/>
                <a:gd name="connsiteY37" fmla="*/ 665480 h 1227548"/>
                <a:gd name="connsiteX38" fmla="*/ 26077 w 813477"/>
                <a:gd name="connsiteY38" fmla="*/ 670560 h 1227548"/>
                <a:gd name="connsiteX39" fmla="*/ 46397 w 813477"/>
                <a:gd name="connsiteY39" fmla="*/ 680720 h 1227548"/>
                <a:gd name="connsiteX40" fmla="*/ 61637 w 813477"/>
                <a:gd name="connsiteY40" fmla="*/ 695960 h 1227548"/>
                <a:gd name="connsiteX41" fmla="*/ 81957 w 813477"/>
                <a:gd name="connsiteY41" fmla="*/ 701040 h 1227548"/>
                <a:gd name="connsiteX42" fmla="*/ 112437 w 813477"/>
                <a:gd name="connsiteY42" fmla="*/ 711200 h 1227548"/>
                <a:gd name="connsiteX43" fmla="*/ 158157 w 813477"/>
                <a:gd name="connsiteY43" fmla="*/ 726440 h 1227548"/>
                <a:gd name="connsiteX44" fmla="*/ 173397 w 813477"/>
                <a:gd name="connsiteY44" fmla="*/ 731520 h 1227548"/>
                <a:gd name="connsiteX45" fmla="*/ 188637 w 813477"/>
                <a:gd name="connsiteY45" fmla="*/ 741680 h 1227548"/>
                <a:gd name="connsiteX46" fmla="*/ 224197 w 813477"/>
                <a:gd name="connsiteY46" fmla="*/ 746760 h 1227548"/>
                <a:gd name="connsiteX47" fmla="*/ 274997 w 813477"/>
                <a:gd name="connsiteY47" fmla="*/ 762000 h 1227548"/>
                <a:gd name="connsiteX48" fmla="*/ 290237 w 813477"/>
                <a:gd name="connsiteY48" fmla="*/ 772160 h 1227548"/>
                <a:gd name="connsiteX49" fmla="*/ 305477 w 813477"/>
                <a:gd name="connsiteY49" fmla="*/ 777240 h 1227548"/>
                <a:gd name="connsiteX50" fmla="*/ 295317 w 813477"/>
                <a:gd name="connsiteY50" fmla="*/ 828040 h 1227548"/>
                <a:gd name="connsiteX51" fmla="*/ 285157 w 813477"/>
                <a:gd name="connsiteY51" fmla="*/ 843280 h 1227548"/>
                <a:gd name="connsiteX52" fmla="*/ 285157 w 813477"/>
                <a:gd name="connsiteY52" fmla="*/ 904240 h 1227548"/>
                <a:gd name="connsiteX53" fmla="*/ 300397 w 813477"/>
                <a:gd name="connsiteY53" fmla="*/ 919480 h 1227548"/>
                <a:gd name="connsiteX54" fmla="*/ 351197 w 813477"/>
                <a:gd name="connsiteY54" fmla="*/ 904240 h 1227548"/>
                <a:gd name="connsiteX55" fmla="*/ 381677 w 813477"/>
                <a:gd name="connsiteY55" fmla="*/ 894080 h 1227548"/>
                <a:gd name="connsiteX56" fmla="*/ 391837 w 813477"/>
                <a:gd name="connsiteY56" fmla="*/ 878840 h 1227548"/>
                <a:gd name="connsiteX57" fmla="*/ 447717 w 813477"/>
                <a:gd name="connsiteY57" fmla="*/ 878840 h 1227548"/>
                <a:gd name="connsiteX58" fmla="*/ 483277 w 813477"/>
                <a:gd name="connsiteY58" fmla="*/ 894080 h 1227548"/>
                <a:gd name="connsiteX59" fmla="*/ 513757 w 813477"/>
                <a:gd name="connsiteY59" fmla="*/ 904240 h 1227548"/>
                <a:gd name="connsiteX60" fmla="*/ 528997 w 813477"/>
                <a:gd name="connsiteY60" fmla="*/ 939800 h 1227548"/>
                <a:gd name="connsiteX61" fmla="*/ 523917 w 813477"/>
                <a:gd name="connsiteY61" fmla="*/ 955040 h 1227548"/>
                <a:gd name="connsiteX62" fmla="*/ 503597 w 813477"/>
                <a:gd name="connsiteY62" fmla="*/ 985520 h 1227548"/>
                <a:gd name="connsiteX63" fmla="*/ 442637 w 813477"/>
                <a:gd name="connsiteY63" fmla="*/ 995680 h 1227548"/>
                <a:gd name="connsiteX64" fmla="*/ 427397 w 813477"/>
                <a:gd name="connsiteY64" fmla="*/ 1000760 h 1227548"/>
                <a:gd name="connsiteX65" fmla="*/ 356277 w 813477"/>
                <a:gd name="connsiteY65" fmla="*/ 1005840 h 1227548"/>
                <a:gd name="connsiteX66" fmla="*/ 341037 w 813477"/>
                <a:gd name="connsiteY66" fmla="*/ 1016000 h 1227548"/>
                <a:gd name="connsiteX67" fmla="*/ 310557 w 813477"/>
                <a:gd name="connsiteY67" fmla="*/ 1026160 h 1227548"/>
                <a:gd name="connsiteX68" fmla="*/ 295317 w 813477"/>
                <a:gd name="connsiteY68" fmla="*/ 1021080 h 1227548"/>
                <a:gd name="connsiteX69" fmla="*/ 285157 w 813477"/>
                <a:gd name="connsiteY69" fmla="*/ 1051560 h 1227548"/>
                <a:gd name="connsiteX70" fmla="*/ 280077 w 813477"/>
                <a:gd name="connsiteY70" fmla="*/ 1066800 h 1227548"/>
                <a:gd name="connsiteX71" fmla="*/ 274997 w 813477"/>
                <a:gd name="connsiteY71" fmla="*/ 1127760 h 1227548"/>
                <a:gd name="connsiteX72" fmla="*/ 259757 w 813477"/>
                <a:gd name="connsiteY72" fmla="*/ 1132840 h 1227548"/>
                <a:gd name="connsiteX73" fmla="*/ 244517 w 813477"/>
                <a:gd name="connsiteY73" fmla="*/ 1163320 h 1227548"/>
                <a:gd name="connsiteX74" fmla="*/ 254677 w 813477"/>
                <a:gd name="connsiteY74" fmla="*/ 1198880 h 1227548"/>
                <a:gd name="connsiteX75" fmla="*/ 269917 w 813477"/>
                <a:gd name="connsiteY75" fmla="*/ 1203960 h 1227548"/>
                <a:gd name="connsiteX76" fmla="*/ 330877 w 813477"/>
                <a:gd name="connsiteY76" fmla="*/ 1198880 h 1227548"/>
                <a:gd name="connsiteX77" fmla="*/ 341037 w 813477"/>
                <a:gd name="connsiteY77" fmla="*/ 1183640 h 1227548"/>
                <a:gd name="connsiteX78" fmla="*/ 356277 w 813477"/>
                <a:gd name="connsiteY78" fmla="*/ 1178560 h 1227548"/>
                <a:gd name="connsiteX79" fmla="*/ 361357 w 813477"/>
                <a:gd name="connsiteY79" fmla="*/ 1143000 h 1227548"/>
                <a:gd name="connsiteX80" fmla="*/ 371517 w 813477"/>
                <a:gd name="connsiteY80" fmla="*/ 1112520 h 1227548"/>
                <a:gd name="connsiteX81" fmla="*/ 376597 w 813477"/>
                <a:gd name="connsiteY81" fmla="*/ 1097280 h 1227548"/>
                <a:gd name="connsiteX82" fmla="*/ 391837 w 813477"/>
                <a:gd name="connsiteY82" fmla="*/ 1092200 h 1227548"/>
                <a:gd name="connsiteX83" fmla="*/ 417237 w 813477"/>
                <a:gd name="connsiteY83" fmla="*/ 1097280 h 1227548"/>
                <a:gd name="connsiteX84" fmla="*/ 447717 w 813477"/>
                <a:gd name="connsiteY84" fmla="*/ 1117600 h 1227548"/>
                <a:gd name="connsiteX85" fmla="*/ 462957 w 813477"/>
                <a:gd name="connsiteY85" fmla="*/ 1127760 h 1227548"/>
                <a:gd name="connsiteX86" fmla="*/ 498517 w 813477"/>
                <a:gd name="connsiteY86" fmla="*/ 1132840 h 1227548"/>
                <a:gd name="connsiteX87" fmla="*/ 564557 w 813477"/>
                <a:gd name="connsiteY87" fmla="*/ 1112520 h 1227548"/>
                <a:gd name="connsiteX88" fmla="*/ 569637 w 813477"/>
                <a:gd name="connsiteY88" fmla="*/ 1092200 h 1227548"/>
                <a:gd name="connsiteX89" fmla="*/ 584877 w 813477"/>
                <a:gd name="connsiteY89" fmla="*/ 1097280 h 1227548"/>
                <a:gd name="connsiteX90" fmla="*/ 605197 w 813477"/>
                <a:gd name="connsiteY90" fmla="*/ 1127760 h 1227548"/>
                <a:gd name="connsiteX91" fmla="*/ 615357 w 813477"/>
                <a:gd name="connsiteY91" fmla="*/ 1143000 h 1227548"/>
                <a:gd name="connsiteX92" fmla="*/ 620437 w 813477"/>
                <a:gd name="connsiteY92" fmla="*/ 1158240 h 1227548"/>
                <a:gd name="connsiteX93" fmla="*/ 640757 w 813477"/>
                <a:gd name="connsiteY93" fmla="*/ 1188720 h 1227548"/>
                <a:gd name="connsiteX94" fmla="*/ 671237 w 813477"/>
                <a:gd name="connsiteY94" fmla="*/ 1193800 h 1227548"/>
                <a:gd name="connsiteX95" fmla="*/ 701717 w 813477"/>
                <a:gd name="connsiteY95" fmla="*/ 1203960 h 1227548"/>
                <a:gd name="connsiteX96" fmla="*/ 716957 w 813477"/>
                <a:gd name="connsiteY96" fmla="*/ 1209040 h 1227548"/>
                <a:gd name="connsiteX97" fmla="*/ 732197 w 813477"/>
                <a:gd name="connsiteY97" fmla="*/ 1214120 h 1227548"/>
                <a:gd name="connsiteX98" fmla="*/ 747437 w 813477"/>
                <a:gd name="connsiteY98" fmla="*/ 1219200 h 1227548"/>
                <a:gd name="connsiteX99" fmla="*/ 808397 w 813477"/>
                <a:gd name="connsiteY99" fmla="*/ 1198880 h 1227548"/>
                <a:gd name="connsiteX100" fmla="*/ 813477 w 813477"/>
                <a:gd name="connsiteY100" fmla="*/ 1178560 h 1227548"/>
                <a:gd name="connsiteX101" fmla="*/ 803317 w 813477"/>
                <a:gd name="connsiteY101" fmla="*/ 1137920 h 1227548"/>
                <a:gd name="connsiteX102" fmla="*/ 788077 w 813477"/>
                <a:gd name="connsiteY102" fmla="*/ 1127760 h 1227548"/>
                <a:gd name="connsiteX103" fmla="*/ 767757 w 813477"/>
                <a:gd name="connsiteY103" fmla="*/ 1097280 h 1227548"/>
                <a:gd name="connsiteX104" fmla="*/ 706797 w 813477"/>
                <a:gd name="connsiteY104" fmla="*/ 1082040 h 1227548"/>
                <a:gd name="connsiteX105" fmla="*/ 676317 w 813477"/>
                <a:gd name="connsiteY105" fmla="*/ 1071880 h 1227548"/>
                <a:gd name="connsiteX106" fmla="*/ 655997 w 813477"/>
                <a:gd name="connsiteY106" fmla="*/ 1041400 h 1227548"/>
                <a:gd name="connsiteX107" fmla="*/ 640757 w 813477"/>
                <a:gd name="connsiteY107" fmla="*/ 1010920 h 1227548"/>
                <a:gd name="connsiteX108" fmla="*/ 655997 w 813477"/>
                <a:gd name="connsiteY108" fmla="*/ 965200 h 1227548"/>
                <a:gd name="connsiteX109" fmla="*/ 676317 w 813477"/>
                <a:gd name="connsiteY109" fmla="*/ 955040 h 1227548"/>
                <a:gd name="connsiteX110" fmla="*/ 706797 w 813477"/>
                <a:gd name="connsiteY110" fmla="*/ 924560 h 1227548"/>
                <a:gd name="connsiteX111" fmla="*/ 711877 w 813477"/>
                <a:gd name="connsiteY111" fmla="*/ 904240 h 1227548"/>
                <a:gd name="connsiteX112" fmla="*/ 655997 w 813477"/>
                <a:gd name="connsiteY112" fmla="*/ 863600 h 1227548"/>
                <a:gd name="connsiteX113" fmla="*/ 661077 w 813477"/>
                <a:gd name="connsiteY113" fmla="*/ 802640 h 1227548"/>
                <a:gd name="connsiteX114" fmla="*/ 671237 w 813477"/>
                <a:gd name="connsiteY114" fmla="*/ 772160 h 1227548"/>
                <a:gd name="connsiteX115" fmla="*/ 676317 w 813477"/>
                <a:gd name="connsiteY115" fmla="*/ 756920 h 1227548"/>
                <a:gd name="connsiteX116" fmla="*/ 691557 w 813477"/>
                <a:gd name="connsiteY116" fmla="*/ 736600 h 1227548"/>
                <a:gd name="connsiteX117" fmla="*/ 727117 w 813477"/>
                <a:gd name="connsiteY117" fmla="*/ 690880 h 1227548"/>
                <a:gd name="connsiteX118" fmla="*/ 747437 w 813477"/>
                <a:gd name="connsiteY118" fmla="*/ 665480 h 1227548"/>
                <a:gd name="connsiteX119" fmla="*/ 757597 w 813477"/>
                <a:gd name="connsiteY119" fmla="*/ 650240 h 1227548"/>
                <a:gd name="connsiteX120" fmla="*/ 772837 w 813477"/>
                <a:gd name="connsiteY120" fmla="*/ 635000 h 1227548"/>
                <a:gd name="connsiteX121" fmla="*/ 793157 w 813477"/>
                <a:gd name="connsiteY121" fmla="*/ 604520 h 1227548"/>
                <a:gd name="connsiteX122" fmla="*/ 803317 w 813477"/>
                <a:gd name="connsiteY122" fmla="*/ 589280 h 1227548"/>
                <a:gd name="connsiteX123" fmla="*/ 798237 w 813477"/>
                <a:gd name="connsiteY123" fmla="*/ 548640 h 1227548"/>
                <a:gd name="connsiteX124" fmla="*/ 767757 w 813477"/>
                <a:gd name="connsiteY124" fmla="*/ 568960 h 1227548"/>
                <a:gd name="connsiteX125" fmla="*/ 737277 w 813477"/>
                <a:gd name="connsiteY125" fmla="*/ 599440 h 1227548"/>
                <a:gd name="connsiteX126" fmla="*/ 722037 w 813477"/>
                <a:gd name="connsiteY126" fmla="*/ 614680 h 1227548"/>
                <a:gd name="connsiteX127" fmla="*/ 676317 w 813477"/>
                <a:gd name="connsiteY127" fmla="*/ 650240 h 1227548"/>
                <a:gd name="connsiteX128" fmla="*/ 620437 w 813477"/>
                <a:gd name="connsiteY128" fmla="*/ 665480 h 1227548"/>
                <a:gd name="connsiteX129" fmla="*/ 584877 w 813477"/>
                <a:gd name="connsiteY129" fmla="*/ 660400 h 1227548"/>
                <a:gd name="connsiteX130" fmla="*/ 559477 w 813477"/>
                <a:gd name="connsiteY130" fmla="*/ 629920 h 1227548"/>
                <a:gd name="connsiteX131" fmla="*/ 554397 w 813477"/>
                <a:gd name="connsiteY131" fmla="*/ 609600 h 1227548"/>
                <a:gd name="connsiteX132" fmla="*/ 544237 w 813477"/>
                <a:gd name="connsiteY132" fmla="*/ 594360 h 1227548"/>
                <a:gd name="connsiteX133" fmla="*/ 549317 w 813477"/>
                <a:gd name="connsiteY133" fmla="*/ 568960 h 1227548"/>
                <a:gd name="connsiteX134" fmla="*/ 554397 w 813477"/>
                <a:gd name="connsiteY134" fmla="*/ 548640 h 1227548"/>
                <a:gd name="connsiteX135" fmla="*/ 544237 w 813477"/>
                <a:gd name="connsiteY135" fmla="*/ 416560 h 1227548"/>
                <a:gd name="connsiteX136" fmla="*/ 539157 w 813477"/>
                <a:gd name="connsiteY136" fmla="*/ 401320 h 1227548"/>
                <a:gd name="connsiteX137" fmla="*/ 528997 w 813477"/>
                <a:gd name="connsiteY137" fmla="*/ 386080 h 1227548"/>
                <a:gd name="connsiteX138" fmla="*/ 513757 w 813477"/>
                <a:gd name="connsiteY138" fmla="*/ 355600 h 1227548"/>
                <a:gd name="connsiteX139" fmla="*/ 518837 w 813477"/>
                <a:gd name="connsiteY139" fmla="*/ 223520 h 1227548"/>
                <a:gd name="connsiteX140" fmla="*/ 528997 w 813477"/>
                <a:gd name="connsiteY140" fmla="*/ 193040 h 1227548"/>
                <a:gd name="connsiteX141" fmla="*/ 539157 w 813477"/>
                <a:gd name="connsiteY141" fmla="*/ 177800 h 1227548"/>
                <a:gd name="connsiteX142" fmla="*/ 564557 w 813477"/>
                <a:gd name="connsiteY142" fmla="*/ 127000 h 1227548"/>
                <a:gd name="connsiteX143" fmla="*/ 574717 w 813477"/>
                <a:gd name="connsiteY143" fmla="*/ 111760 h 1227548"/>
                <a:gd name="connsiteX144" fmla="*/ 584877 w 813477"/>
                <a:gd name="connsiteY144" fmla="*/ 96520 h 1227548"/>
                <a:gd name="connsiteX145" fmla="*/ 574717 w 813477"/>
                <a:gd name="connsiteY145" fmla="*/ 76200 h 1227548"/>
                <a:gd name="connsiteX146" fmla="*/ 554397 w 813477"/>
                <a:gd name="connsiteY146" fmla="*/ 71120 h 1227548"/>
                <a:gd name="connsiteX147" fmla="*/ 518837 w 813477"/>
                <a:gd name="connsiteY147" fmla="*/ 96520 h 1227548"/>
                <a:gd name="connsiteX148" fmla="*/ 488357 w 813477"/>
                <a:gd name="connsiteY148" fmla="*/ 142240 h 1227548"/>
                <a:gd name="connsiteX149" fmla="*/ 478197 w 813477"/>
                <a:gd name="connsiteY149" fmla="*/ 157480 h 1227548"/>
                <a:gd name="connsiteX150" fmla="*/ 442637 w 813477"/>
                <a:gd name="connsiteY150" fmla="*/ 172720 h 1227548"/>
                <a:gd name="connsiteX151" fmla="*/ 427397 w 813477"/>
                <a:gd name="connsiteY151" fmla="*/ 167640 h 1227548"/>
                <a:gd name="connsiteX152" fmla="*/ 412157 w 813477"/>
                <a:gd name="connsiteY152" fmla="*/ 152400 h 1227548"/>
                <a:gd name="connsiteX153" fmla="*/ 391837 w 813477"/>
                <a:gd name="connsiteY153" fmla="*/ 116840 h 1227548"/>
                <a:gd name="connsiteX154" fmla="*/ 386757 w 813477"/>
                <a:gd name="connsiteY154" fmla="*/ 101600 h 1227548"/>
                <a:gd name="connsiteX155" fmla="*/ 376597 w 813477"/>
                <a:gd name="connsiteY155" fmla="*/ 81280 h 1227548"/>
                <a:gd name="connsiteX156" fmla="*/ 371517 w 813477"/>
                <a:gd name="connsiteY156" fmla="*/ 60960 h 1227548"/>
                <a:gd name="connsiteX157" fmla="*/ 356277 w 813477"/>
                <a:gd name="connsiteY157" fmla="*/ 25400 h 1227548"/>
                <a:gd name="connsiteX158" fmla="*/ 346117 w 813477"/>
                <a:gd name="connsiteY158" fmla="*/ 10160 h 1227548"/>
                <a:gd name="connsiteX159" fmla="*/ 330877 w 813477"/>
                <a:gd name="connsiteY159" fmla="*/ 5080 h 1227548"/>
                <a:gd name="connsiteX160" fmla="*/ 300397 w 813477"/>
                <a:gd name="connsiteY160" fmla="*/ 5080 h 12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813477" h="1227548">
                  <a:moveTo>
                    <a:pt x="300397" y="5080"/>
                  </a:moveTo>
                  <a:cubicBezTo>
                    <a:pt x="296164" y="10160"/>
                    <a:pt x="303457" y="25460"/>
                    <a:pt x="305477" y="35560"/>
                  </a:cubicBezTo>
                  <a:cubicBezTo>
                    <a:pt x="314979" y="83071"/>
                    <a:pt x="305954" y="32386"/>
                    <a:pt x="315637" y="71120"/>
                  </a:cubicBezTo>
                  <a:cubicBezTo>
                    <a:pt x="317731" y="79497"/>
                    <a:pt x="317685" y="88435"/>
                    <a:pt x="320717" y="96520"/>
                  </a:cubicBezTo>
                  <a:cubicBezTo>
                    <a:pt x="322861" y="102237"/>
                    <a:pt x="328147" y="106299"/>
                    <a:pt x="330877" y="111760"/>
                  </a:cubicBezTo>
                  <a:cubicBezTo>
                    <a:pt x="336084" y="122174"/>
                    <a:pt x="339105" y="142739"/>
                    <a:pt x="341037" y="152400"/>
                  </a:cubicBezTo>
                  <a:cubicBezTo>
                    <a:pt x="339344" y="182880"/>
                    <a:pt x="343726" y="214318"/>
                    <a:pt x="335957" y="243840"/>
                  </a:cubicBezTo>
                  <a:cubicBezTo>
                    <a:pt x="334180" y="250592"/>
                    <a:pt x="321089" y="244559"/>
                    <a:pt x="315637" y="248920"/>
                  </a:cubicBezTo>
                  <a:cubicBezTo>
                    <a:pt x="311456" y="252265"/>
                    <a:pt x="312028" y="259011"/>
                    <a:pt x="310557" y="264160"/>
                  </a:cubicBezTo>
                  <a:cubicBezTo>
                    <a:pt x="308639" y="270873"/>
                    <a:pt x="307170" y="277707"/>
                    <a:pt x="305477" y="284480"/>
                  </a:cubicBezTo>
                  <a:cubicBezTo>
                    <a:pt x="307170" y="308187"/>
                    <a:pt x="309027" y="331882"/>
                    <a:pt x="310557" y="355600"/>
                  </a:cubicBezTo>
                  <a:cubicBezTo>
                    <a:pt x="312414" y="384377"/>
                    <a:pt x="312768" y="413267"/>
                    <a:pt x="315637" y="441960"/>
                  </a:cubicBezTo>
                  <a:cubicBezTo>
                    <a:pt x="316338" y="448972"/>
                    <a:pt x="324941" y="468730"/>
                    <a:pt x="330877" y="472440"/>
                  </a:cubicBezTo>
                  <a:cubicBezTo>
                    <a:pt x="339959" y="478116"/>
                    <a:pt x="361357" y="482600"/>
                    <a:pt x="361357" y="482600"/>
                  </a:cubicBezTo>
                  <a:cubicBezTo>
                    <a:pt x="366437" y="479213"/>
                    <a:pt x="372280" y="476757"/>
                    <a:pt x="376597" y="472440"/>
                  </a:cubicBezTo>
                  <a:cubicBezTo>
                    <a:pt x="393530" y="455507"/>
                    <a:pt x="378290" y="457200"/>
                    <a:pt x="401997" y="447040"/>
                  </a:cubicBezTo>
                  <a:cubicBezTo>
                    <a:pt x="408414" y="444290"/>
                    <a:pt x="415604" y="443878"/>
                    <a:pt x="422317" y="441960"/>
                  </a:cubicBezTo>
                  <a:cubicBezTo>
                    <a:pt x="427466" y="440489"/>
                    <a:pt x="432477" y="438573"/>
                    <a:pt x="437557" y="436880"/>
                  </a:cubicBezTo>
                  <a:cubicBezTo>
                    <a:pt x="495420" y="444113"/>
                    <a:pt x="481264" y="428593"/>
                    <a:pt x="473117" y="497840"/>
                  </a:cubicBezTo>
                  <a:cubicBezTo>
                    <a:pt x="471916" y="508046"/>
                    <a:pt x="468820" y="531834"/>
                    <a:pt x="462957" y="543560"/>
                  </a:cubicBezTo>
                  <a:cubicBezTo>
                    <a:pt x="460227" y="549021"/>
                    <a:pt x="456706" y="554110"/>
                    <a:pt x="452797" y="558800"/>
                  </a:cubicBezTo>
                  <a:cubicBezTo>
                    <a:pt x="448198" y="564319"/>
                    <a:pt x="442156" y="568521"/>
                    <a:pt x="437557" y="574040"/>
                  </a:cubicBezTo>
                  <a:cubicBezTo>
                    <a:pt x="433648" y="578730"/>
                    <a:pt x="432165" y="585466"/>
                    <a:pt x="427397" y="589280"/>
                  </a:cubicBezTo>
                  <a:cubicBezTo>
                    <a:pt x="423216" y="592625"/>
                    <a:pt x="416946" y="591965"/>
                    <a:pt x="412157" y="594360"/>
                  </a:cubicBezTo>
                  <a:cubicBezTo>
                    <a:pt x="378916" y="610980"/>
                    <a:pt x="415382" y="597290"/>
                    <a:pt x="381677" y="619760"/>
                  </a:cubicBezTo>
                  <a:cubicBezTo>
                    <a:pt x="377222" y="622730"/>
                    <a:pt x="371226" y="622445"/>
                    <a:pt x="366437" y="624840"/>
                  </a:cubicBezTo>
                  <a:cubicBezTo>
                    <a:pt x="360976" y="627570"/>
                    <a:pt x="356277" y="631613"/>
                    <a:pt x="351197" y="635000"/>
                  </a:cubicBezTo>
                  <a:cubicBezTo>
                    <a:pt x="297445" y="621562"/>
                    <a:pt x="360742" y="639807"/>
                    <a:pt x="315637" y="619760"/>
                  </a:cubicBezTo>
                  <a:cubicBezTo>
                    <a:pt x="305850" y="615410"/>
                    <a:pt x="295317" y="612987"/>
                    <a:pt x="285157" y="609600"/>
                  </a:cubicBezTo>
                  <a:lnTo>
                    <a:pt x="269917" y="604520"/>
                  </a:lnTo>
                  <a:cubicBezTo>
                    <a:pt x="259606" y="607098"/>
                    <a:pt x="244560" y="610307"/>
                    <a:pt x="234357" y="614680"/>
                  </a:cubicBezTo>
                  <a:cubicBezTo>
                    <a:pt x="227396" y="617663"/>
                    <a:pt x="220531" y="620944"/>
                    <a:pt x="214037" y="624840"/>
                  </a:cubicBezTo>
                  <a:cubicBezTo>
                    <a:pt x="203566" y="631122"/>
                    <a:pt x="183557" y="645160"/>
                    <a:pt x="183557" y="645160"/>
                  </a:cubicBezTo>
                  <a:cubicBezTo>
                    <a:pt x="164930" y="643467"/>
                    <a:pt x="146192" y="642725"/>
                    <a:pt x="127677" y="640080"/>
                  </a:cubicBezTo>
                  <a:cubicBezTo>
                    <a:pt x="122376" y="639323"/>
                    <a:pt x="117632" y="636299"/>
                    <a:pt x="112437" y="635000"/>
                  </a:cubicBezTo>
                  <a:cubicBezTo>
                    <a:pt x="104060" y="632906"/>
                    <a:pt x="95504" y="631613"/>
                    <a:pt x="87037" y="629920"/>
                  </a:cubicBezTo>
                  <a:cubicBezTo>
                    <a:pt x="61637" y="631613"/>
                    <a:pt x="35533" y="628826"/>
                    <a:pt x="10837" y="635000"/>
                  </a:cubicBezTo>
                  <a:cubicBezTo>
                    <a:pt x="0" y="637709"/>
                    <a:pt x="8128" y="662771"/>
                    <a:pt x="10837" y="665480"/>
                  </a:cubicBezTo>
                  <a:cubicBezTo>
                    <a:pt x="14623" y="669266"/>
                    <a:pt x="21155" y="668451"/>
                    <a:pt x="26077" y="670560"/>
                  </a:cubicBezTo>
                  <a:cubicBezTo>
                    <a:pt x="33038" y="673543"/>
                    <a:pt x="40235" y="676318"/>
                    <a:pt x="46397" y="680720"/>
                  </a:cubicBezTo>
                  <a:cubicBezTo>
                    <a:pt x="52243" y="684896"/>
                    <a:pt x="55399" y="692396"/>
                    <a:pt x="61637" y="695960"/>
                  </a:cubicBezTo>
                  <a:cubicBezTo>
                    <a:pt x="67699" y="699424"/>
                    <a:pt x="75270" y="699034"/>
                    <a:pt x="81957" y="701040"/>
                  </a:cubicBezTo>
                  <a:cubicBezTo>
                    <a:pt x="92215" y="704117"/>
                    <a:pt x="102277" y="707813"/>
                    <a:pt x="112437" y="711200"/>
                  </a:cubicBezTo>
                  <a:lnTo>
                    <a:pt x="158157" y="726440"/>
                  </a:lnTo>
                  <a:cubicBezTo>
                    <a:pt x="163237" y="728133"/>
                    <a:pt x="168942" y="728550"/>
                    <a:pt x="173397" y="731520"/>
                  </a:cubicBezTo>
                  <a:cubicBezTo>
                    <a:pt x="178477" y="734907"/>
                    <a:pt x="182789" y="739926"/>
                    <a:pt x="188637" y="741680"/>
                  </a:cubicBezTo>
                  <a:cubicBezTo>
                    <a:pt x="200106" y="745121"/>
                    <a:pt x="212344" y="745067"/>
                    <a:pt x="224197" y="746760"/>
                  </a:cubicBezTo>
                  <a:cubicBezTo>
                    <a:pt x="261301" y="759128"/>
                    <a:pt x="244287" y="754323"/>
                    <a:pt x="274997" y="762000"/>
                  </a:cubicBezTo>
                  <a:cubicBezTo>
                    <a:pt x="280077" y="765387"/>
                    <a:pt x="284776" y="769430"/>
                    <a:pt x="290237" y="772160"/>
                  </a:cubicBezTo>
                  <a:cubicBezTo>
                    <a:pt x="295026" y="774555"/>
                    <a:pt x="304178" y="772045"/>
                    <a:pt x="305477" y="777240"/>
                  </a:cubicBezTo>
                  <a:cubicBezTo>
                    <a:pt x="307037" y="783480"/>
                    <a:pt x="300875" y="816924"/>
                    <a:pt x="295317" y="828040"/>
                  </a:cubicBezTo>
                  <a:cubicBezTo>
                    <a:pt x="292587" y="833501"/>
                    <a:pt x="288544" y="838200"/>
                    <a:pt x="285157" y="843280"/>
                  </a:cubicBezTo>
                  <a:cubicBezTo>
                    <a:pt x="282290" y="863352"/>
                    <a:pt x="275253" y="884431"/>
                    <a:pt x="285157" y="904240"/>
                  </a:cubicBezTo>
                  <a:cubicBezTo>
                    <a:pt x="288370" y="910666"/>
                    <a:pt x="295317" y="914400"/>
                    <a:pt x="300397" y="919480"/>
                  </a:cubicBezTo>
                  <a:cubicBezTo>
                    <a:pt x="378421" y="908334"/>
                    <a:pt x="307424" y="923695"/>
                    <a:pt x="351197" y="904240"/>
                  </a:cubicBezTo>
                  <a:cubicBezTo>
                    <a:pt x="360984" y="899890"/>
                    <a:pt x="381677" y="894080"/>
                    <a:pt x="381677" y="894080"/>
                  </a:cubicBezTo>
                  <a:cubicBezTo>
                    <a:pt x="385064" y="889000"/>
                    <a:pt x="387069" y="882654"/>
                    <a:pt x="391837" y="878840"/>
                  </a:cubicBezTo>
                  <a:cubicBezTo>
                    <a:pt x="405806" y="867665"/>
                    <a:pt x="438025" y="877628"/>
                    <a:pt x="447717" y="878840"/>
                  </a:cubicBezTo>
                  <a:cubicBezTo>
                    <a:pt x="471896" y="894959"/>
                    <a:pt x="453455" y="885133"/>
                    <a:pt x="483277" y="894080"/>
                  </a:cubicBezTo>
                  <a:cubicBezTo>
                    <a:pt x="493535" y="897157"/>
                    <a:pt x="513757" y="904240"/>
                    <a:pt x="513757" y="904240"/>
                  </a:cubicBezTo>
                  <a:cubicBezTo>
                    <a:pt x="522053" y="916683"/>
                    <a:pt x="528997" y="923398"/>
                    <a:pt x="528997" y="939800"/>
                  </a:cubicBezTo>
                  <a:cubicBezTo>
                    <a:pt x="528997" y="945155"/>
                    <a:pt x="526518" y="950359"/>
                    <a:pt x="523917" y="955040"/>
                  </a:cubicBezTo>
                  <a:cubicBezTo>
                    <a:pt x="517987" y="965714"/>
                    <a:pt x="515685" y="983793"/>
                    <a:pt x="503597" y="985520"/>
                  </a:cubicBezTo>
                  <a:cubicBezTo>
                    <a:pt x="483525" y="988387"/>
                    <a:pt x="462446" y="990728"/>
                    <a:pt x="442637" y="995680"/>
                  </a:cubicBezTo>
                  <a:cubicBezTo>
                    <a:pt x="437442" y="996979"/>
                    <a:pt x="432715" y="1000134"/>
                    <a:pt x="427397" y="1000760"/>
                  </a:cubicBezTo>
                  <a:cubicBezTo>
                    <a:pt x="403793" y="1003537"/>
                    <a:pt x="379984" y="1004147"/>
                    <a:pt x="356277" y="1005840"/>
                  </a:cubicBezTo>
                  <a:cubicBezTo>
                    <a:pt x="351197" y="1009227"/>
                    <a:pt x="346616" y="1013520"/>
                    <a:pt x="341037" y="1016000"/>
                  </a:cubicBezTo>
                  <a:cubicBezTo>
                    <a:pt x="331250" y="1020350"/>
                    <a:pt x="310557" y="1026160"/>
                    <a:pt x="310557" y="1026160"/>
                  </a:cubicBezTo>
                  <a:cubicBezTo>
                    <a:pt x="305477" y="1024467"/>
                    <a:pt x="299103" y="1017294"/>
                    <a:pt x="295317" y="1021080"/>
                  </a:cubicBezTo>
                  <a:cubicBezTo>
                    <a:pt x="287744" y="1028653"/>
                    <a:pt x="288544" y="1041400"/>
                    <a:pt x="285157" y="1051560"/>
                  </a:cubicBezTo>
                  <a:lnTo>
                    <a:pt x="280077" y="1066800"/>
                  </a:lnTo>
                  <a:cubicBezTo>
                    <a:pt x="278384" y="1087120"/>
                    <a:pt x="280994" y="1108271"/>
                    <a:pt x="274997" y="1127760"/>
                  </a:cubicBezTo>
                  <a:cubicBezTo>
                    <a:pt x="273422" y="1132878"/>
                    <a:pt x="263938" y="1129495"/>
                    <a:pt x="259757" y="1132840"/>
                  </a:cubicBezTo>
                  <a:cubicBezTo>
                    <a:pt x="250805" y="1140002"/>
                    <a:pt x="247864" y="1153280"/>
                    <a:pt x="244517" y="1163320"/>
                  </a:cubicBezTo>
                  <a:cubicBezTo>
                    <a:pt x="247904" y="1175173"/>
                    <a:pt x="248143" y="1188426"/>
                    <a:pt x="254677" y="1198880"/>
                  </a:cubicBezTo>
                  <a:cubicBezTo>
                    <a:pt x="257515" y="1203421"/>
                    <a:pt x="264562" y="1203960"/>
                    <a:pt x="269917" y="1203960"/>
                  </a:cubicBezTo>
                  <a:cubicBezTo>
                    <a:pt x="290307" y="1203960"/>
                    <a:pt x="310557" y="1200573"/>
                    <a:pt x="330877" y="1198880"/>
                  </a:cubicBezTo>
                  <a:cubicBezTo>
                    <a:pt x="334264" y="1193800"/>
                    <a:pt x="336269" y="1187454"/>
                    <a:pt x="341037" y="1183640"/>
                  </a:cubicBezTo>
                  <a:cubicBezTo>
                    <a:pt x="345218" y="1180295"/>
                    <a:pt x="353882" y="1183349"/>
                    <a:pt x="356277" y="1178560"/>
                  </a:cubicBezTo>
                  <a:cubicBezTo>
                    <a:pt x="361632" y="1167850"/>
                    <a:pt x="358665" y="1154667"/>
                    <a:pt x="361357" y="1143000"/>
                  </a:cubicBezTo>
                  <a:cubicBezTo>
                    <a:pt x="363765" y="1132565"/>
                    <a:pt x="368130" y="1122680"/>
                    <a:pt x="371517" y="1112520"/>
                  </a:cubicBezTo>
                  <a:cubicBezTo>
                    <a:pt x="373210" y="1107440"/>
                    <a:pt x="371517" y="1098973"/>
                    <a:pt x="376597" y="1097280"/>
                  </a:cubicBezTo>
                  <a:lnTo>
                    <a:pt x="391837" y="1092200"/>
                  </a:lnTo>
                  <a:cubicBezTo>
                    <a:pt x="400304" y="1093893"/>
                    <a:pt x="409377" y="1093707"/>
                    <a:pt x="417237" y="1097280"/>
                  </a:cubicBezTo>
                  <a:cubicBezTo>
                    <a:pt x="428353" y="1102333"/>
                    <a:pt x="437557" y="1110827"/>
                    <a:pt x="447717" y="1117600"/>
                  </a:cubicBezTo>
                  <a:cubicBezTo>
                    <a:pt x="452797" y="1120987"/>
                    <a:pt x="456913" y="1126897"/>
                    <a:pt x="462957" y="1127760"/>
                  </a:cubicBezTo>
                  <a:lnTo>
                    <a:pt x="498517" y="1132840"/>
                  </a:lnTo>
                  <a:cubicBezTo>
                    <a:pt x="558389" y="1127851"/>
                    <a:pt x="554716" y="1146963"/>
                    <a:pt x="564557" y="1112520"/>
                  </a:cubicBezTo>
                  <a:cubicBezTo>
                    <a:pt x="566475" y="1105807"/>
                    <a:pt x="567944" y="1098973"/>
                    <a:pt x="569637" y="1092200"/>
                  </a:cubicBezTo>
                  <a:cubicBezTo>
                    <a:pt x="574717" y="1093893"/>
                    <a:pt x="581091" y="1093494"/>
                    <a:pt x="584877" y="1097280"/>
                  </a:cubicBezTo>
                  <a:cubicBezTo>
                    <a:pt x="593511" y="1105914"/>
                    <a:pt x="598424" y="1117600"/>
                    <a:pt x="605197" y="1127760"/>
                  </a:cubicBezTo>
                  <a:cubicBezTo>
                    <a:pt x="608584" y="1132840"/>
                    <a:pt x="613426" y="1137208"/>
                    <a:pt x="615357" y="1143000"/>
                  </a:cubicBezTo>
                  <a:cubicBezTo>
                    <a:pt x="617050" y="1148080"/>
                    <a:pt x="617836" y="1153559"/>
                    <a:pt x="620437" y="1158240"/>
                  </a:cubicBezTo>
                  <a:cubicBezTo>
                    <a:pt x="626367" y="1168914"/>
                    <a:pt x="628712" y="1186713"/>
                    <a:pt x="640757" y="1188720"/>
                  </a:cubicBezTo>
                  <a:cubicBezTo>
                    <a:pt x="650917" y="1190413"/>
                    <a:pt x="661244" y="1191302"/>
                    <a:pt x="671237" y="1193800"/>
                  </a:cubicBezTo>
                  <a:cubicBezTo>
                    <a:pt x="681627" y="1196397"/>
                    <a:pt x="691557" y="1200573"/>
                    <a:pt x="701717" y="1203960"/>
                  </a:cubicBezTo>
                  <a:lnTo>
                    <a:pt x="716957" y="1209040"/>
                  </a:lnTo>
                  <a:lnTo>
                    <a:pt x="732197" y="1214120"/>
                  </a:lnTo>
                  <a:lnTo>
                    <a:pt x="747437" y="1219200"/>
                  </a:lnTo>
                  <a:cubicBezTo>
                    <a:pt x="783927" y="1215551"/>
                    <a:pt x="796111" y="1227548"/>
                    <a:pt x="808397" y="1198880"/>
                  </a:cubicBezTo>
                  <a:cubicBezTo>
                    <a:pt x="811147" y="1192463"/>
                    <a:pt x="811784" y="1185333"/>
                    <a:pt x="813477" y="1178560"/>
                  </a:cubicBezTo>
                  <a:cubicBezTo>
                    <a:pt x="813224" y="1177295"/>
                    <a:pt x="807483" y="1143127"/>
                    <a:pt x="803317" y="1137920"/>
                  </a:cubicBezTo>
                  <a:cubicBezTo>
                    <a:pt x="799503" y="1133152"/>
                    <a:pt x="793157" y="1131147"/>
                    <a:pt x="788077" y="1127760"/>
                  </a:cubicBezTo>
                  <a:cubicBezTo>
                    <a:pt x="781304" y="1117600"/>
                    <a:pt x="779341" y="1101141"/>
                    <a:pt x="767757" y="1097280"/>
                  </a:cubicBezTo>
                  <a:cubicBezTo>
                    <a:pt x="684830" y="1069638"/>
                    <a:pt x="788885" y="1102562"/>
                    <a:pt x="706797" y="1082040"/>
                  </a:cubicBezTo>
                  <a:cubicBezTo>
                    <a:pt x="696407" y="1079443"/>
                    <a:pt x="676317" y="1071880"/>
                    <a:pt x="676317" y="1071880"/>
                  </a:cubicBezTo>
                  <a:cubicBezTo>
                    <a:pt x="647427" y="1042990"/>
                    <a:pt x="670701" y="1070807"/>
                    <a:pt x="655997" y="1041400"/>
                  </a:cubicBezTo>
                  <a:cubicBezTo>
                    <a:pt x="636302" y="1002009"/>
                    <a:pt x="653526" y="1049226"/>
                    <a:pt x="640757" y="1010920"/>
                  </a:cubicBezTo>
                  <a:cubicBezTo>
                    <a:pt x="643325" y="998078"/>
                    <a:pt x="645481" y="975716"/>
                    <a:pt x="655997" y="965200"/>
                  </a:cubicBezTo>
                  <a:cubicBezTo>
                    <a:pt x="661352" y="959845"/>
                    <a:pt x="669895" y="959054"/>
                    <a:pt x="676317" y="955040"/>
                  </a:cubicBezTo>
                  <a:cubicBezTo>
                    <a:pt x="697921" y="941538"/>
                    <a:pt x="694537" y="942950"/>
                    <a:pt x="706797" y="924560"/>
                  </a:cubicBezTo>
                  <a:cubicBezTo>
                    <a:pt x="708490" y="917787"/>
                    <a:pt x="711877" y="911222"/>
                    <a:pt x="711877" y="904240"/>
                  </a:cubicBezTo>
                  <a:cubicBezTo>
                    <a:pt x="711877" y="858310"/>
                    <a:pt x="703621" y="873125"/>
                    <a:pt x="655997" y="863600"/>
                  </a:cubicBezTo>
                  <a:cubicBezTo>
                    <a:pt x="657690" y="843280"/>
                    <a:pt x="657725" y="822753"/>
                    <a:pt x="661077" y="802640"/>
                  </a:cubicBezTo>
                  <a:cubicBezTo>
                    <a:pt x="662838" y="792076"/>
                    <a:pt x="667850" y="782320"/>
                    <a:pt x="671237" y="772160"/>
                  </a:cubicBezTo>
                  <a:cubicBezTo>
                    <a:pt x="672930" y="767080"/>
                    <a:pt x="673104" y="761204"/>
                    <a:pt x="676317" y="756920"/>
                  </a:cubicBezTo>
                  <a:cubicBezTo>
                    <a:pt x="681397" y="750147"/>
                    <a:pt x="686702" y="743536"/>
                    <a:pt x="691557" y="736600"/>
                  </a:cubicBezTo>
                  <a:cubicBezTo>
                    <a:pt x="719913" y="696092"/>
                    <a:pt x="700859" y="717138"/>
                    <a:pt x="727117" y="690880"/>
                  </a:cubicBezTo>
                  <a:cubicBezTo>
                    <a:pt x="737007" y="661211"/>
                    <a:pt x="724459" y="688458"/>
                    <a:pt x="747437" y="665480"/>
                  </a:cubicBezTo>
                  <a:cubicBezTo>
                    <a:pt x="751754" y="661163"/>
                    <a:pt x="753688" y="654930"/>
                    <a:pt x="757597" y="650240"/>
                  </a:cubicBezTo>
                  <a:cubicBezTo>
                    <a:pt x="762196" y="644721"/>
                    <a:pt x="768426" y="640671"/>
                    <a:pt x="772837" y="635000"/>
                  </a:cubicBezTo>
                  <a:cubicBezTo>
                    <a:pt x="780334" y="625361"/>
                    <a:pt x="786384" y="614680"/>
                    <a:pt x="793157" y="604520"/>
                  </a:cubicBezTo>
                  <a:lnTo>
                    <a:pt x="803317" y="589280"/>
                  </a:lnTo>
                  <a:cubicBezTo>
                    <a:pt x="801624" y="575733"/>
                    <a:pt x="806172" y="559749"/>
                    <a:pt x="798237" y="548640"/>
                  </a:cubicBezTo>
                  <a:cubicBezTo>
                    <a:pt x="786760" y="532572"/>
                    <a:pt x="768878" y="567699"/>
                    <a:pt x="767757" y="568960"/>
                  </a:cubicBezTo>
                  <a:cubicBezTo>
                    <a:pt x="758211" y="579699"/>
                    <a:pt x="747437" y="589280"/>
                    <a:pt x="737277" y="599440"/>
                  </a:cubicBezTo>
                  <a:lnTo>
                    <a:pt x="722037" y="614680"/>
                  </a:lnTo>
                  <a:cubicBezTo>
                    <a:pt x="708888" y="627829"/>
                    <a:pt x="694546" y="644164"/>
                    <a:pt x="676317" y="650240"/>
                  </a:cubicBezTo>
                  <a:cubicBezTo>
                    <a:pt x="637646" y="663130"/>
                    <a:pt x="656339" y="658300"/>
                    <a:pt x="620437" y="665480"/>
                  </a:cubicBezTo>
                  <a:cubicBezTo>
                    <a:pt x="608584" y="663787"/>
                    <a:pt x="596346" y="663841"/>
                    <a:pt x="584877" y="660400"/>
                  </a:cubicBezTo>
                  <a:cubicBezTo>
                    <a:pt x="569601" y="655817"/>
                    <a:pt x="564597" y="643573"/>
                    <a:pt x="559477" y="629920"/>
                  </a:cubicBezTo>
                  <a:cubicBezTo>
                    <a:pt x="557026" y="623383"/>
                    <a:pt x="557147" y="616017"/>
                    <a:pt x="554397" y="609600"/>
                  </a:cubicBezTo>
                  <a:cubicBezTo>
                    <a:pt x="551992" y="603988"/>
                    <a:pt x="547624" y="599440"/>
                    <a:pt x="544237" y="594360"/>
                  </a:cubicBezTo>
                  <a:cubicBezTo>
                    <a:pt x="545930" y="585893"/>
                    <a:pt x="547444" y="577389"/>
                    <a:pt x="549317" y="568960"/>
                  </a:cubicBezTo>
                  <a:cubicBezTo>
                    <a:pt x="550832" y="562144"/>
                    <a:pt x="554397" y="555622"/>
                    <a:pt x="554397" y="548640"/>
                  </a:cubicBezTo>
                  <a:cubicBezTo>
                    <a:pt x="554397" y="486517"/>
                    <a:pt x="557351" y="462460"/>
                    <a:pt x="544237" y="416560"/>
                  </a:cubicBezTo>
                  <a:cubicBezTo>
                    <a:pt x="542766" y="411411"/>
                    <a:pt x="541552" y="406109"/>
                    <a:pt x="539157" y="401320"/>
                  </a:cubicBezTo>
                  <a:cubicBezTo>
                    <a:pt x="536427" y="395859"/>
                    <a:pt x="531727" y="391541"/>
                    <a:pt x="528997" y="386080"/>
                  </a:cubicBezTo>
                  <a:cubicBezTo>
                    <a:pt x="507965" y="344016"/>
                    <a:pt x="542874" y="399276"/>
                    <a:pt x="513757" y="355600"/>
                  </a:cubicBezTo>
                  <a:cubicBezTo>
                    <a:pt x="515450" y="311573"/>
                    <a:pt x="514724" y="267387"/>
                    <a:pt x="518837" y="223520"/>
                  </a:cubicBezTo>
                  <a:cubicBezTo>
                    <a:pt x="519837" y="212857"/>
                    <a:pt x="523056" y="201951"/>
                    <a:pt x="528997" y="193040"/>
                  </a:cubicBezTo>
                  <a:lnTo>
                    <a:pt x="539157" y="177800"/>
                  </a:lnTo>
                  <a:cubicBezTo>
                    <a:pt x="547199" y="145634"/>
                    <a:pt x="540364" y="163289"/>
                    <a:pt x="564557" y="127000"/>
                  </a:cubicBezTo>
                  <a:lnTo>
                    <a:pt x="574717" y="111760"/>
                  </a:lnTo>
                  <a:lnTo>
                    <a:pt x="584877" y="96520"/>
                  </a:lnTo>
                  <a:cubicBezTo>
                    <a:pt x="581490" y="89747"/>
                    <a:pt x="580535" y="81048"/>
                    <a:pt x="574717" y="76200"/>
                  </a:cubicBezTo>
                  <a:cubicBezTo>
                    <a:pt x="569353" y="71730"/>
                    <a:pt x="561325" y="70254"/>
                    <a:pt x="554397" y="71120"/>
                  </a:cubicBezTo>
                  <a:cubicBezTo>
                    <a:pt x="541636" y="72715"/>
                    <a:pt x="526165" y="87099"/>
                    <a:pt x="518837" y="96520"/>
                  </a:cubicBezTo>
                  <a:lnTo>
                    <a:pt x="488357" y="142240"/>
                  </a:lnTo>
                  <a:cubicBezTo>
                    <a:pt x="484970" y="147320"/>
                    <a:pt x="483658" y="154750"/>
                    <a:pt x="478197" y="157480"/>
                  </a:cubicBezTo>
                  <a:cubicBezTo>
                    <a:pt x="453088" y="170035"/>
                    <a:pt x="465061" y="165245"/>
                    <a:pt x="442637" y="172720"/>
                  </a:cubicBezTo>
                  <a:cubicBezTo>
                    <a:pt x="437557" y="171027"/>
                    <a:pt x="431852" y="170610"/>
                    <a:pt x="427397" y="167640"/>
                  </a:cubicBezTo>
                  <a:cubicBezTo>
                    <a:pt x="421419" y="163655"/>
                    <a:pt x="416756" y="157919"/>
                    <a:pt x="412157" y="152400"/>
                  </a:cubicBezTo>
                  <a:cubicBezTo>
                    <a:pt x="404654" y="143397"/>
                    <a:pt x="396221" y="127070"/>
                    <a:pt x="391837" y="116840"/>
                  </a:cubicBezTo>
                  <a:cubicBezTo>
                    <a:pt x="389728" y="111918"/>
                    <a:pt x="388866" y="106522"/>
                    <a:pt x="386757" y="101600"/>
                  </a:cubicBezTo>
                  <a:cubicBezTo>
                    <a:pt x="383774" y="94639"/>
                    <a:pt x="379256" y="88371"/>
                    <a:pt x="376597" y="81280"/>
                  </a:cubicBezTo>
                  <a:cubicBezTo>
                    <a:pt x="374146" y="74743"/>
                    <a:pt x="373435" y="67673"/>
                    <a:pt x="371517" y="60960"/>
                  </a:cubicBezTo>
                  <a:cubicBezTo>
                    <a:pt x="367446" y="46712"/>
                    <a:pt x="364018" y="38947"/>
                    <a:pt x="356277" y="25400"/>
                  </a:cubicBezTo>
                  <a:cubicBezTo>
                    <a:pt x="353248" y="20099"/>
                    <a:pt x="350885" y="13974"/>
                    <a:pt x="346117" y="10160"/>
                  </a:cubicBezTo>
                  <a:cubicBezTo>
                    <a:pt x="341936" y="6815"/>
                    <a:pt x="335957" y="6773"/>
                    <a:pt x="330877" y="5080"/>
                  </a:cubicBezTo>
                  <a:cubicBezTo>
                    <a:pt x="312045" y="11357"/>
                    <a:pt x="304630" y="0"/>
                    <a:pt x="300397" y="508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6" name="Figura a mano libera 55"/>
            <p:cNvSpPr/>
            <p:nvPr/>
          </p:nvSpPr>
          <p:spPr bwMode="auto">
            <a:xfrm>
              <a:off x="1651621" y="4686095"/>
              <a:ext cx="91819" cy="76466"/>
            </a:xfrm>
            <a:custGeom>
              <a:avLst/>
              <a:gdLst>
                <a:gd name="connsiteX0" fmla="*/ 2236 w 621996"/>
                <a:gd name="connsiteY0" fmla="*/ 35560 h 523240"/>
                <a:gd name="connsiteX1" fmla="*/ 32716 w 621996"/>
                <a:gd name="connsiteY1" fmla="*/ 40640 h 523240"/>
                <a:gd name="connsiteX2" fmla="*/ 63196 w 621996"/>
                <a:gd name="connsiteY2" fmla="*/ 50800 h 523240"/>
                <a:gd name="connsiteX3" fmla="*/ 78436 w 621996"/>
                <a:gd name="connsiteY3" fmla="*/ 121920 h 523240"/>
                <a:gd name="connsiteX4" fmla="*/ 83516 w 621996"/>
                <a:gd name="connsiteY4" fmla="*/ 137160 h 523240"/>
                <a:gd name="connsiteX5" fmla="*/ 103836 w 621996"/>
                <a:gd name="connsiteY5" fmla="*/ 142240 h 523240"/>
                <a:gd name="connsiteX6" fmla="*/ 119076 w 621996"/>
                <a:gd name="connsiteY6" fmla="*/ 157480 h 523240"/>
                <a:gd name="connsiteX7" fmla="*/ 129236 w 621996"/>
                <a:gd name="connsiteY7" fmla="*/ 187960 h 523240"/>
                <a:gd name="connsiteX8" fmla="*/ 139396 w 621996"/>
                <a:gd name="connsiteY8" fmla="*/ 228600 h 523240"/>
                <a:gd name="connsiteX9" fmla="*/ 144476 w 621996"/>
                <a:gd name="connsiteY9" fmla="*/ 274320 h 523240"/>
                <a:gd name="connsiteX10" fmla="*/ 149556 w 621996"/>
                <a:gd name="connsiteY10" fmla="*/ 289560 h 523240"/>
                <a:gd name="connsiteX11" fmla="*/ 200356 w 621996"/>
                <a:gd name="connsiteY11" fmla="*/ 309880 h 523240"/>
                <a:gd name="connsiteX12" fmla="*/ 215596 w 621996"/>
                <a:gd name="connsiteY12" fmla="*/ 314960 h 523240"/>
                <a:gd name="connsiteX13" fmla="*/ 235916 w 621996"/>
                <a:gd name="connsiteY13" fmla="*/ 320040 h 523240"/>
                <a:gd name="connsiteX14" fmla="*/ 256236 w 621996"/>
                <a:gd name="connsiteY14" fmla="*/ 330200 h 523240"/>
                <a:gd name="connsiteX15" fmla="*/ 271476 w 621996"/>
                <a:gd name="connsiteY15" fmla="*/ 335280 h 523240"/>
                <a:gd name="connsiteX16" fmla="*/ 286716 w 621996"/>
                <a:gd name="connsiteY16" fmla="*/ 345440 h 523240"/>
                <a:gd name="connsiteX17" fmla="*/ 307036 w 621996"/>
                <a:gd name="connsiteY17" fmla="*/ 350520 h 523240"/>
                <a:gd name="connsiteX18" fmla="*/ 322276 w 621996"/>
                <a:gd name="connsiteY18" fmla="*/ 365760 h 523240"/>
                <a:gd name="connsiteX19" fmla="*/ 337516 w 621996"/>
                <a:gd name="connsiteY19" fmla="*/ 375920 h 523240"/>
                <a:gd name="connsiteX20" fmla="*/ 383236 w 621996"/>
                <a:gd name="connsiteY20" fmla="*/ 411480 h 523240"/>
                <a:gd name="connsiteX21" fmla="*/ 393396 w 621996"/>
                <a:gd name="connsiteY21" fmla="*/ 426720 h 523240"/>
                <a:gd name="connsiteX22" fmla="*/ 408636 w 621996"/>
                <a:gd name="connsiteY22" fmla="*/ 431800 h 523240"/>
                <a:gd name="connsiteX23" fmla="*/ 439116 w 621996"/>
                <a:gd name="connsiteY23" fmla="*/ 452120 h 523240"/>
                <a:gd name="connsiteX24" fmla="*/ 454356 w 621996"/>
                <a:gd name="connsiteY24" fmla="*/ 462280 h 523240"/>
                <a:gd name="connsiteX25" fmla="*/ 489916 w 621996"/>
                <a:gd name="connsiteY25" fmla="*/ 508000 h 523240"/>
                <a:gd name="connsiteX26" fmla="*/ 505156 w 621996"/>
                <a:gd name="connsiteY26" fmla="*/ 518160 h 523240"/>
                <a:gd name="connsiteX27" fmla="*/ 520396 w 621996"/>
                <a:gd name="connsiteY27" fmla="*/ 523240 h 523240"/>
                <a:gd name="connsiteX28" fmla="*/ 550876 w 621996"/>
                <a:gd name="connsiteY28" fmla="*/ 518160 h 523240"/>
                <a:gd name="connsiteX29" fmla="*/ 571196 w 621996"/>
                <a:gd name="connsiteY29" fmla="*/ 487680 h 523240"/>
                <a:gd name="connsiteX30" fmla="*/ 596596 w 621996"/>
                <a:gd name="connsiteY30" fmla="*/ 452120 h 523240"/>
                <a:gd name="connsiteX31" fmla="*/ 616916 w 621996"/>
                <a:gd name="connsiteY31" fmla="*/ 426720 h 523240"/>
                <a:gd name="connsiteX32" fmla="*/ 621996 w 621996"/>
                <a:gd name="connsiteY32" fmla="*/ 411480 h 523240"/>
                <a:gd name="connsiteX33" fmla="*/ 611836 w 621996"/>
                <a:gd name="connsiteY33" fmla="*/ 355600 h 523240"/>
                <a:gd name="connsiteX34" fmla="*/ 591516 w 621996"/>
                <a:gd name="connsiteY34" fmla="*/ 350520 h 523240"/>
                <a:gd name="connsiteX35" fmla="*/ 444196 w 621996"/>
                <a:gd name="connsiteY35" fmla="*/ 345440 h 523240"/>
                <a:gd name="connsiteX36" fmla="*/ 413716 w 621996"/>
                <a:gd name="connsiteY36" fmla="*/ 330200 h 523240"/>
                <a:gd name="connsiteX37" fmla="*/ 383236 w 621996"/>
                <a:gd name="connsiteY37" fmla="*/ 309880 h 523240"/>
                <a:gd name="connsiteX38" fmla="*/ 373076 w 621996"/>
                <a:gd name="connsiteY38" fmla="*/ 294640 h 523240"/>
                <a:gd name="connsiteX39" fmla="*/ 362916 w 621996"/>
                <a:gd name="connsiteY39" fmla="*/ 254000 h 523240"/>
                <a:gd name="connsiteX40" fmla="*/ 357836 w 621996"/>
                <a:gd name="connsiteY40" fmla="*/ 238760 h 523240"/>
                <a:gd name="connsiteX41" fmla="*/ 352756 w 621996"/>
                <a:gd name="connsiteY41" fmla="*/ 213360 h 523240"/>
                <a:gd name="connsiteX42" fmla="*/ 347676 w 621996"/>
                <a:gd name="connsiteY42" fmla="*/ 193040 h 523240"/>
                <a:gd name="connsiteX43" fmla="*/ 342596 w 621996"/>
                <a:gd name="connsiteY43" fmla="*/ 152400 h 523240"/>
                <a:gd name="connsiteX44" fmla="*/ 337516 w 621996"/>
                <a:gd name="connsiteY44" fmla="*/ 137160 h 523240"/>
                <a:gd name="connsiteX45" fmla="*/ 286716 w 621996"/>
                <a:gd name="connsiteY45" fmla="*/ 106680 h 523240"/>
                <a:gd name="connsiteX46" fmla="*/ 240996 w 621996"/>
                <a:gd name="connsiteY46" fmla="*/ 81280 h 523240"/>
                <a:gd name="connsiteX47" fmla="*/ 225756 w 621996"/>
                <a:gd name="connsiteY47" fmla="*/ 66040 h 523240"/>
                <a:gd name="connsiteX48" fmla="*/ 210516 w 621996"/>
                <a:gd name="connsiteY48" fmla="*/ 60960 h 523240"/>
                <a:gd name="connsiteX49" fmla="*/ 195276 w 621996"/>
                <a:gd name="connsiteY49" fmla="*/ 50800 h 523240"/>
                <a:gd name="connsiteX50" fmla="*/ 149556 w 621996"/>
                <a:gd name="connsiteY50" fmla="*/ 40640 h 523240"/>
                <a:gd name="connsiteX51" fmla="*/ 93676 w 621996"/>
                <a:gd name="connsiteY51" fmla="*/ 30480 h 523240"/>
                <a:gd name="connsiteX52" fmla="*/ 63196 w 621996"/>
                <a:gd name="connsiteY52" fmla="*/ 15240 h 523240"/>
                <a:gd name="connsiteX53" fmla="*/ 47956 w 621996"/>
                <a:gd name="connsiteY53" fmla="*/ 10160 h 523240"/>
                <a:gd name="connsiteX54" fmla="*/ 27636 w 621996"/>
                <a:gd name="connsiteY54" fmla="*/ 0 h 523240"/>
                <a:gd name="connsiteX55" fmla="*/ 12396 w 621996"/>
                <a:gd name="connsiteY55" fmla="*/ 66040 h 523240"/>
                <a:gd name="connsiteX56" fmla="*/ 47956 w 621996"/>
                <a:gd name="connsiteY56" fmla="*/ 7620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21996" h="523240">
                  <a:moveTo>
                    <a:pt x="2236" y="35560"/>
                  </a:moveTo>
                  <a:cubicBezTo>
                    <a:pt x="12396" y="37253"/>
                    <a:pt x="22723" y="38142"/>
                    <a:pt x="32716" y="40640"/>
                  </a:cubicBezTo>
                  <a:cubicBezTo>
                    <a:pt x="43106" y="43237"/>
                    <a:pt x="63196" y="50800"/>
                    <a:pt x="63196" y="50800"/>
                  </a:cubicBezTo>
                  <a:cubicBezTo>
                    <a:pt x="85068" y="83608"/>
                    <a:pt x="68707" y="53815"/>
                    <a:pt x="78436" y="121920"/>
                  </a:cubicBezTo>
                  <a:cubicBezTo>
                    <a:pt x="79193" y="127221"/>
                    <a:pt x="79335" y="133815"/>
                    <a:pt x="83516" y="137160"/>
                  </a:cubicBezTo>
                  <a:cubicBezTo>
                    <a:pt x="88968" y="141521"/>
                    <a:pt x="97063" y="140547"/>
                    <a:pt x="103836" y="142240"/>
                  </a:cubicBezTo>
                  <a:cubicBezTo>
                    <a:pt x="108916" y="147320"/>
                    <a:pt x="115587" y="151200"/>
                    <a:pt x="119076" y="157480"/>
                  </a:cubicBezTo>
                  <a:cubicBezTo>
                    <a:pt x="124277" y="166842"/>
                    <a:pt x="125849" y="177800"/>
                    <a:pt x="129236" y="187960"/>
                  </a:cubicBezTo>
                  <a:cubicBezTo>
                    <a:pt x="135146" y="205689"/>
                    <a:pt x="136331" y="207144"/>
                    <a:pt x="139396" y="228600"/>
                  </a:cubicBezTo>
                  <a:cubicBezTo>
                    <a:pt x="141565" y="243780"/>
                    <a:pt x="141955" y="259195"/>
                    <a:pt x="144476" y="274320"/>
                  </a:cubicBezTo>
                  <a:cubicBezTo>
                    <a:pt x="145356" y="279602"/>
                    <a:pt x="145770" y="285774"/>
                    <a:pt x="149556" y="289560"/>
                  </a:cubicBezTo>
                  <a:cubicBezTo>
                    <a:pt x="157031" y="297035"/>
                    <a:pt x="194404" y="307896"/>
                    <a:pt x="200356" y="309880"/>
                  </a:cubicBezTo>
                  <a:cubicBezTo>
                    <a:pt x="205436" y="311573"/>
                    <a:pt x="210401" y="313661"/>
                    <a:pt x="215596" y="314960"/>
                  </a:cubicBezTo>
                  <a:cubicBezTo>
                    <a:pt x="222369" y="316653"/>
                    <a:pt x="229379" y="317589"/>
                    <a:pt x="235916" y="320040"/>
                  </a:cubicBezTo>
                  <a:cubicBezTo>
                    <a:pt x="243007" y="322699"/>
                    <a:pt x="249275" y="327217"/>
                    <a:pt x="256236" y="330200"/>
                  </a:cubicBezTo>
                  <a:cubicBezTo>
                    <a:pt x="261158" y="332309"/>
                    <a:pt x="266687" y="332885"/>
                    <a:pt x="271476" y="335280"/>
                  </a:cubicBezTo>
                  <a:cubicBezTo>
                    <a:pt x="276937" y="338010"/>
                    <a:pt x="281104" y="343035"/>
                    <a:pt x="286716" y="345440"/>
                  </a:cubicBezTo>
                  <a:cubicBezTo>
                    <a:pt x="293133" y="348190"/>
                    <a:pt x="300263" y="348827"/>
                    <a:pt x="307036" y="350520"/>
                  </a:cubicBezTo>
                  <a:cubicBezTo>
                    <a:pt x="312116" y="355600"/>
                    <a:pt x="316757" y="361161"/>
                    <a:pt x="322276" y="365760"/>
                  </a:cubicBezTo>
                  <a:cubicBezTo>
                    <a:pt x="326966" y="369669"/>
                    <a:pt x="332953" y="371864"/>
                    <a:pt x="337516" y="375920"/>
                  </a:cubicBezTo>
                  <a:cubicBezTo>
                    <a:pt x="378636" y="412471"/>
                    <a:pt x="351811" y="401005"/>
                    <a:pt x="383236" y="411480"/>
                  </a:cubicBezTo>
                  <a:cubicBezTo>
                    <a:pt x="386623" y="416560"/>
                    <a:pt x="388628" y="422906"/>
                    <a:pt x="393396" y="426720"/>
                  </a:cubicBezTo>
                  <a:cubicBezTo>
                    <a:pt x="397577" y="430065"/>
                    <a:pt x="403955" y="429199"/>
                    <a:pt x="408636" y="431800"/>
                  </a:cubicBezTo>
                  <a:cubicBezTo>
                    <a:pt x="419310" y="437730"/>
                    <a:pt x="428956" y="445347"/>
                    <a:pt x="439116" y="452120"/>
                  </a:cubicBezTo>
                  <a:lnTo>
                    <a:pt x="454356" y="462280"/>
                  </a:lnTo>
                  <a:cubicBezTo>
                    <a:pt x="468516" y="483521"/>
                    <a:pt x="472010" y="493079"/>
                    <a:pt x="489916" y="508000"/>
                  </a:cubicBezTo>
                  <a:cubicBezTo>
                    <a:pt x="494606" y="511909"/>
                    <a:pt x="499695" y="515430"/>
                    <a:pt x="505156" y="518160"/>
                  </a:cubicBezTo>
                  <a:cubicBezTo>
                    <a:pt x="509945" y="520555"/>
                    <a:pt x="515316" y="521547"/>
                    <a:pt x="520396" y="523240"/>
                  </a:cubicBezTo>
                  <a:cubicBezTo>
                    <a:pt x="530556" y="521547"/>
                    <a:pt x="541464" y="522343"/>
                    <a:pt x="550876" y="518160"/>
                  </a:cubicBezTo>
                  <a:cubicBezTo>
                    <a:pt x="567788" y="510644"/>
                    <a:pt x="565420" y="501156"/>
                    <a:pt x="571196" y="487680"/>
                  </a:cubicBezTo>
                  <a:cubicBezTo>
                    <a:pt x="581226" y="464277"/>
                    <a:pt x="579173" y="469543"/>
                    <a:pt x="596596" y="452120"/>
                  </a:cubicBezTo>
                  <a:cubicBezTo>
                    <a:pt x="609365" y="413814"/>
                    <a:pt x="590655" y="459546"/>
                    <a:pt x="616916" y="426720"/>
                  </a:cubicBezTo>
                  <a:cubicBezTo>
                    <a:pt x="620261" y="422539"/>
                    <a:pt x="620303" y="416560"/>
                    <a:pt x="621996" y="411480"/>
                  </a:cubicBezTo>
                  <a:cubicBezTo>
                    <a:pt x="618609" y="392853"/>
                    <a:pt x="620303" y="372533"/>
                    <a:pt x="611836" y="355600"/>
                  </a:cubicBezTo>
                  <a:cubicBezTo>
                    <a:pt x="608714" y="349355"/>
                    <a:pt x="598485" y="350942"/>
                    <a:pt x="591516" y="350520"/>
                  </a:cubicBezTo>
                  <a:cubicBezTo>
                    <a:pt x="542470" y="347548"/>
                    <a:pt x="493303" y="347133"/>
                    <a:pt x="444196" y="345440"/>
                  </a:cubicBezTo>
                  <a:cubicBezTo>
                    <a:pt x="428922" y="340349"/>
                    <a:pt x="426846" y="341142"/>
                    <a:pt x="413716" y="330200"/>
                  </a:cubicBezTo>
                  <a:cubicBezTo>
                    <a:pt x="388347" y="309060"/>
                    <a:pt x="410019" y="318808"/>
                    <a:pt x="383236" y="309880"/>
                  </a:cubicBezTo>
                  <a:cubicBezTo>
                    <a:pt x="379849" y="304800"/>
                    <a:pt x="375806" y="300101"/>
                    <a:pt x="373076" y="294640"/>
                  </a:cubicBezTo>
                  <a:cubicBezTo>
                    <a:pt x="367270" y="283028"/>
                    <a:pt x="365814" y="265593"/>
                    <a:pt x="362916" y="254000"/>
                  </a:cubicBezTo>
                  <a:cubicBezTo>
                    <a:pt x="361617" y="248805"/>
                    <a:pt x="359135" y="243955"/>
                    <a:pt x="357836" y="238760"/>
                  </a:cubicBezTo>
                  <a:cubicBezTo>
                    <a:pt x="355742" y="230383"/>
                    <a:pt x="354629" y="221789"/>
                    <a:pt x="352756" y="213360"/>
                  </a:cubicBezTo>
                  <a:cubicBezTo>
                    <a:pt x="351241" y="206544"/>
                    <a:pt x="348824" y="199927"/>
                    <a:pt x="347676" y="193040"/>
                  </a:cubicBezTo>
                  <a:cubicBezTo>
                    <a:pt x="345432" y="179574"/>
                    <a:pt x="345038" y="165832"/>
                    <a:pt x="342596" y="152400"/>
                  </a:cubicBezTo>
                  <a:cubicBezTo>
                    <a:pt x="341638" y="147132"/>
                    <a:pt x="341302" y="140946"/>
                    <a:pt x="337516" y="137160"/>
                  </a:cubicBezTo>
                  <a:cubicBezTo>
                    <a:pt x="318792" y="118436"/>
                    <a:pt x="306759" y="118706"/>
                    <a:pt x="286716" y="106680"/>
                  </a:cubicBezTo>
                  <a:cubicBezTo>
                    <a:pt x="243047" y="80478"/>
                    <a:pt x="271650" y="91498"/>
                    <a:pt x="240996" y="81280"/>
                  </a:cubicBezTo>
                  <a:cubicBezTo>
                    <a:pt x="235916" y="76200"/>
                    <a:pt x="231734" y="70025"/>
                    <a:pt x="225756" y="66040"/>
                  </a:cubicBezTo>
                  <a:cubicBezTo>
                    <a:pt x="221301" y="63070"/>
                    <a:pt x="215305" y="63355"/>
                    <a:pt x="210516" y="60960"/>
                  </a:cubicBezTo>
                  <a:cubicBezTo>
                    <a:pt x="205055" y="58230"/>
                    <a:pt x="200737" y="53530"/>
                    <a:pt x="195276" y="50800"/>
                  </a:cubicBezTo>
                  <a:cubicBezTo>
                    <a:pt x="182094" y="44209"/>
                    <a:pt x="162563" y="43241"/>
                    <a:pt x="149556" y="40640"/>
                  </a:cubicBezTo>
                  <a:cubicBezTo>
                    <a:pt x="89676" y="28664"/>
                    <a:pt x="184071" y="43394"/>
                    <a:pt x="93676" y="30480"/>
                  </a:cubicBezTo>
                  <a:cubicBezTo>
                    <a:pt x="55370" y="17711"/>
                    <a:pt x="102587" y="34935"/>
                    <a:pt x="63196" y="15240"/>
                  </a:cubicBezTo>
                  <a:cubicBezTo>
                    <a:pt x="58407" y="12845"/>
                    <a:pt x="52878" y="12269"/>
                    <a:pt x="47956" y="10160"/>
                  </a:cubicBezTo>
                  <a:cubicBezTo>
                    <a:pt x="40995" y="7177"/>
                    <a:pt x="34409" y="3387"/>
                    <a:pt x="27636" y="0"/>
                  </a:cubicBezTo>
                  <a:cubicBezTo>
                    <a:pt x="14524" y="19668"/>
                    <a:pt x="0" y="36290"/>
                    <a:pt x="12396" y="66040"/>
                  </a:cubicBezTo>
                  <a:cubicBezTo>
                    <a:pt x="16852" y="76735"/>
                    <a:pt x="36535" y="76200"/>
                    <a:pt x="47956" y="76200"/>
                  </a:cubicBezTo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7" name="Figura a mano libera 56"/>
            <p:cNvSpPr/>
            <p:nvPr/>
          </p:nvSpPr>
          <p:spPr bwMode="auto">
            <a:xfrm>
              <a:off x="1947737" y="4464095"/>
              <a:ext cx="104444" cy="106066"/>
            </a:xfrm>
            <a:custGeom>
              <a:avLst/>
              <a:gdLst>
                <a:gd name="connsiteX0" fmla="*/ 25400 w 711200"/>
                <a:gd name="connsiteY0" fmla="*/ 35560 h 731520"/>
                <a:gd name="connsiteX1" fmla="*/ 25400 w 711200"/>
                <a:gd name="connsiteY1" fmla="*/ 127000 h 731520"/>
                <a:gd name="connsiteX2" fmla="*/ 20320 w 711200"/>
                <a:gd name="connsiteY2" fmla="*/ 147320 h 731520"/>
                <a:gd name="connsiteX3" fmla="*/ 0 w 711200"/>
                <a:gd name="connsiteY3" fmla="*/ 193040 h 731520"/>
                <a:gd name="connsiteX4" fmla="*/ 5080 w 711200"/>
                <a:gd name="connsiteY4" fmla="*/ 269240 h 731520"/>
                <a:gd name="connsiteX5" fmla="*/ 10160 w 711200"/>
                <a:gd name="connsiteY5" fmla="*/ 284480 h 731520"/>
                <a:gd name="connsiteX6" fmla="*/ 25400 w 711200"/>
                <a:gd name="connsiteY6" fmla="*/ 304800 h 731520"/>
                <a:gd name="connsiteX7" fmla="*/ 30480 w 711200"/>
                <a:gd name="connsiteY7" fmla="*/ 320040 h 731520"/>
                <a:gd name="connsiteX8" fmla="*/ 40640 w 711200"/>
                <a:gd name="connsiteY8" fmla="*/ 335280 h 731520"/>
                <a:gd name="connsiteX9" fmla="*/ 45720 w 711200"/>
                <a:gd name="connsiteY9" fmla="*/ 355600 h 731520"/>
                <a:gd name="connsiteX10" fmla="*/ 86360 w 711200"/>
                <a:gd name="connsiteY10" fmla="*/ 381000 h 731520"/>
                <a:gd name="connsiteX11" fmla="*/ 91440 w 711200"/>
                <a:gd name="connsiteY11" fmla="*/ 396240 h 731520"/>
                <a:gd name="connsiteX12" fmla="*/ 76200 w 711200"/>
                <a:gd name="connsiteY12" fmla="*/ 426720 h 731520"/>
                <a:gd name="connsiteX13" fmla="*/ 60960 w 711200"/>
                <a:gd name="connsiteY13" fmla="*/ 436880 h 731520"/>
                <a:gd name="connsiteX14" fmla="*/ 30480 w 711200"/>
                <a:gd name="connsiteY14" fmla="*/ 467360 h 731520"/>
                <a:gd name="connsiteX15" fmla="*/ 20320 w 711200"/>
                <a:gd name="connsiteY15" fmla="*/ 482600 h 731520"/>
                <a:gd name="connsiteX16" fmla="*/ 5080 w 711200"/>
                <a:gd name="connsiteY16" fmla="*/ 492760 h 731520"/>
                <a:gd name="connsiteX17" fmla="*/ 20320 w 711200"/>
                <a:gd name="connsiteY17" fmla="*/ 543560 h 731520"/>
                <a:gd name="connsiteX18" fmla="*/ 30480 w 711200"/>
                <a:gd name="connsiteY18" fmla="*/ 574040 h 731520"/>
                <a:gd name="connsiteX19" fmla="*/ 40640 w 711200"/>
                <a:gd name="connsiteY19" fmla="*/ 589280 h 731520"/>
                <a:gd name="connsiteX20" fmla="*/ 66040 w 711200"/>
                <a:gd name="connsiteY20" fmla="*/ 619760 h 731520"/>
                <a:gd name="connsiteX21" fmla="*/ 111760 w 711200"/>
                <a:gd name="connsiteY21" fmla="*/ 604520 h 731520"/>
                <a:gd name="connsiteX22" fmla="*/ 127000 w 711200"/>
                <a:gd name="connsiteY22" fmla="*/ 589280 h 731520"/>
                <a:gd name="connsiteX23" fmla="*/ 142240 w 711200"/>
                <a:gd name="connsiteY23" fmla="*/ 579120 h 731520"/>
                <a:gd name="connsiteX24" fmla="*/ 177800 w 711200"/>
                <a:gd name="connsiteY24" fmla="*/ 553720 h 731520"/>
                <a:gd name="connsiteX25" fmla="*/ 228600 w 711200"/>
                <a:gd name="connsiteY25" fmla="*/ 558800 h 731520"/>
                <a:gd name="connsiteX26" fmla="*/ 259080 w 711200"/>
                <a:gd name="connsiteY26" fmla="*/ 579120 h 731520"/>
                <a:gd name="connsiteX27" fmla="*/ 274320 w 711200"/>
                <a:gd name="connsiteY27" fmla="*/ 589280 h 731520"/>
                <a:gd name="connsiteX28" fmla="*/ 289560 w 711200"/>
                <a:gd name="connsiteY28" fmla="*/ 614680 h 731520"/>
                <a:gd name="connsiteX29" fmla="*/ 320040 w 711200"/>
                <a:gd name="connsiteY29" fmla="*/ 619760 h 731520"/>
                <a:gd name="connsiteX30" fmla="*/ 345440 w 711200"/>
                <a:gd name="connsiteY30" fmla="*/ 614680 h 731520"/>
                <a:gd name="connsiteX31" fmla="*/ 360680 w 711200"/>
                <a:gd name="connsiteY31" fmla="*/ 604520 h 731520"/>
                <a:gd name="connsiteX32" fmla="*/ 406400 w 711200"/>
                <a:gd name="connsiteY32" fmla="*/ 619760 h 731520"/>
                <a:gd name="connsiteX33" fmla="*/ 426720 w 711200"/>
                <a:gd name="connsiteY33" fmla="*/ 650240 h 731520"/>
                <a:gd name="connsiteX34" fmla="*/ 436880 w 711200"/>
                <a:gd name="connsiteY34" fmla="*/ 665480 h 731520"/>
                <a:gd name="connsiteX35" fmla="*/ 441960 w 711200"/>
                <a:gd name="connsiteY35" fmla="*/ 680720 h 731520"/>
                <a:gd name="connsiteX36" fmla="*/ 467360 w 711200"/>
                <a:gd name="connsiteY36" fmla="*/ 711200 h 731520"/>
                <a:gd name="connsiteX37" fmla="*/ 482600 w 711200"/>
                <a:gd name="connsiteY37" fmla="*/ 721360 h 731520"/>
                <a:gd name="connsiteX38" fmla="*/ 513080 w 711200"/>
                <a:gd name="connsiteY38" fmla="*/ 731520 h 731520"/>
                <a:gd name="connsiteX39" fmla="*/ 528320 w 711200"/>
                <a:gd name="connsiteY39" fmla="*/ 726440 h 731520"/>
                <a:gd name="connsiteX40" fmla="*/ 543560 w 711200"/>
                <a:gd name="connsiteY40" fmla="*/ 690880 h 731520"/>
                <a:gd name="connsiteX41" fmla="*/ 548640 w 711200"/>
                <a:gd name="connsiteY41" fmla="*/ 675640 h 731520"/>
                <a:gd name="connsiteX42" fmla="*/ 553720 w 711200"/>
                <a:gd name="connsiteY42" fmla="*/ 604520 h 731520"/>
                <a:gd name="connsiteX43" fmla="*/ 574040 w 711200"/>
                <a:gd name="connsiteY43" fmla="*/ 599440 h 731520"/>
                <a:gd name="connsiteX44" fmla="*/ 594360 w 711200"/>
                <a:gd name="connsiteY44" fmla="*/ 568960 h 731520"/>
                <a:gd name="connsiteX45" fmla="*/ 624840 w 711200"/>
                <a:gd name="connsiteY45" fmla="*/ 558800 h 731520"/>
                <a:gd name="connsiteX46" fmla="*/ 640080 w 711200"/>
                <a:gd name="connsiteY46" fmla="*/ 553720 h 731520"/>
                <a:gd name="connsiteX47" fmla="*/ 665480 w 711200"/>
                <a:gd name="connsiteY47" fmla="*/ 548640 h 731520"/>
                <a:gd name="connsiteX48" fmla="*/ 680720 w 711200"/>
                <a:gd name="connsiteY48" fmla="*/ 538480 h 731520"/>
                <a:gd name="connsiteX49" fmla="*/ 695960 w 711200"/>
                <a:gd name="connsiteY49" fmla="*/ 533400 h 731520"/>
                <a:gd name="connsiteX50" fmla="*/ 711200 w 711200"/>
                <a:gd name="connsiteY50" fmla="*/ 497840 h 731520"/>
                <a:gd name="connsiteX51" fmla="*/ 706120 w 711200"/>
                <a:gd name="connsiteY51" fmla="*/ 472440 h 731520"/>
                <a:gd name="connsiteX52" fmla="*/ 685800 w 711200"/>
                <a:gd name="connsiteY52" fmla="*/ 431800 h 731520"/>
                <a:gd name="connsiteX53" fmla="*/ 655320 w 711200"/>
                <a:gd name="connsiteY53" fmla="*/ 401320 h 731520"/>
                <a:gd name="connsiteX54" fmla="*/ 609600 w 711200"/>
                <a:gd name="connsiteY54" fmla="*/ 411480 h 731520"/>
                <a:gd name="connsiteX55" fmla="*/ 599440 w 711200"/>
                <a:gd name="connsiteY55" fmla="*/ 426720 h 731520"/>
                <a:gd name="connsiteX56" fmla="*/ 589280 w 711200"/>
                <a:gd name="connsiteY56" fmla="*/ 396240 h 731520"/>
                <a:gd name="connsiteX57" fmla="*/ 568960 w 711200"/>
                <a:gd name="connsiteY57" fmla="*/ 355600 h 731520"/>
                <a:gd name="connsiteX58" fmla="*/ 563880 w 711200"/>
                <a:gd name="connsiteY58" fmla="*/ 304800 h 731520"/>
                <a:gd name="connsiteX59" fmla="*/ 548640 w 711200"/>
                <a:gd name="connsiteY59" fmla="*/ 294640 h 731520"/>
                <a:gd name="connsiteX60" fmla="*/ 543560 w 711200"/>
                <a:gd name="connsiteY60" fmla="*/ 279400 h 731520"/>
                <a:gd name="connsiteX61" fmla="*/ 528320 w 711200"/>
                <a:gd name="connsiteY61" fmla="*/ 269240 h 731520"/>
                <a:gd name="connsiteX62" fmla="*/ 492760 w 711200"/>
                <a:gd name="connsiteY62" fmla="*/ 259080 h 731520"/>
                <a:gd name="connsiteX63" fmla="*/ 436880 w 711200"/>
                <a:gd name="connsiteY63" fmla="*/ 264160 h 731520"/>
                <a:gd name="connsiteX64" fmla="*/ 411480 w 711200"/>
                <a:gd name="connsiteY64" fmla="*/ 289560 h 731520"/>
                <a:gd name="connsiteX65" fmla="*/ 381000 w 711200"/>
                <a:gd name="connsiteY65" fmla="*/ 330200 h 731520"/>
                <a:gd name="connsiteX66" fmla="*/ 370840 w 711200"/>
                <a:gd name="connsiteY66" fmla="*/ 345440 h 731520"/>
                <a:gd name="connsiteX67" fmla="*/ 355600 w 711200"/>
                <a:gd name="connsiteY67" fmla="*/ 360680 h 731520"/>
                <a:gd name="connsiteX68" fmla="*/ 325120 w 711200"/>
                <a:gd name="connsiteY68" fmla="*/ 370840 h 731520"/>
                <a:gd name="connsiteX69" fmla="*/ 309880 w 711200"/>
                <a:gd name="connsiteY69" fmla="*/ 381000 h 731520"/>
                <a:gd name="connsiteX70" fmla="*/ 299720 w 711200"/>
                <a:gd name="connsiteY70" fmla="*/ 396240 h 731520"/>
                <a:gd name="connsiteX71" fmla="*/ 284480 w 711200"/>
                <a:gd name="connsiteY71" fmla="*/ 401320 h 731520"/>
                <a:gd name="connsiteX72" fmla="*/ 264160 w 711200"/>
                <a:gd name="connsiteY72" fmla="*/ 411480 h 731520"/>
                <a:gd name="connsiteX73" fmla="*/ 187960 w 711200"/>
                <a:gd name="connsiteY73" fmla="*/ 401320 h 731520"/>
                <a:gd name="connsiteX74" fmla="*/ 142240 w 711200"/>
                <a:gd name="connsiteY74" fmla="*/ 381000 h 731520"/>
                <a:gd name="connsiteX75" fmla="*/ 121920 w 711200"/>
                <a:gd name="connsiteY75" fmla="*/ 375920 h 731520"/>
                <a:gd name="connsiteX76" fmla="*/ 106680 w 711200"/>
                <a:gd name="connsiteY76" fmla="*/ 370840 h 731520"/>
                <a:gd name="connsiteX77" fmla="*/ 101600 w 711200"/>
                <a:gd name="connsiteY77" fmla="*/ 355600 h 731520"/>
                <a:gd name="connsiteX78" fmla="*/ 91440 w 711200"/>
                <a:gd name="connsiteY78" fmla="*/ 340360 h 731520"/>
                <a:gd name="connsiteX79" fmla="*/ 86360 w 711200"/>
                <a:gd name="connsiteY79" fmla="*/ 304800 h 731520"/>
                <a:gd name="connsiteX80" fmla="*/ 96520 w 711200"/>
                <a:gd name="connsiteY80" fmla="*/ 208280 h 731520"/>
                <a:gd name="connsiteX81" fmla="*/ 101600 w 711200"/>
                <a:gd name="connsiteY81" fmla="*/ 172720 h 731520"/>
                <a:gd name="connsiteX82" fmla="*/ 111760 w 711200"/>
                <a:gd name="connsiteY82" fmla="*/ 142240 h 731520"/>
                <a:gd name="connsiteX83" fmla="*/ 106680 w 711200"/>
                <a:gd name="connsiteY83" fmla="*/ 111760 h 731520"/>
                <a:gd name="connsiteX84" fmla="*/ 101600 w 711200"/>
                <a:gd name="connsiteY84" fmla="*/ 76200 h 731520"/>
                <a:gd name="connsiteX85" fmla="*/ 96520 w 711200"/>
                <a:gd name="connsiteY85" fmla="*/ 55880 h 731520"/>
                <a:gd name="connsiteX86" fmla="*/ 86360 w 711200"/>
                <a:gd name="connsiteY86" fmla="*/ 15240 h 731520"/>
                <a:gd name="connsiteX87" fmla="*/ 76200 w 711200"/>
                <a:gd name="connsiteY87" fmla="*/ 0 h 731520"/>
                <a:gd name="connsiteX88" fmla="*/ 50800 w 711200"/>
                <a:gd name="connsiteY88" fmla="*/ 10160 h 731520"/>
                <a:gd name="connsiteX89" fmla="*/ 45720 w 711200"/>
                <a:gd name="connsiteY89" fmla="*/ 25400 h 731520"/>
                <a:gd name="connsiteX90" fmla="*/ 25400 w 711200"/>
                <a:gd name="connsiteY90" fmla="*/ 3556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11200" h="731520">
                  <a:moveTo>
                    <a:pt x="25400" y="35560"/>
                  </a:moveTo>
                  <a:cubicBezTo>
                    <a:pt x="22013" y="52493"/>
                    <a:pt x="25400" y="11108"/>
                    <a:pt x="25400" y="127000"/>
                  </a:cubicBezTo>
                  <a:cubicBezTo>
                    <a:pt x="25400" y="133982"/>
                    <a:pt x="22326" y="140633"/>
                    <a:pt x="20320" y="147320"/>
                  </a:cubicBezTo>
                  <a:cubicBezTo>
                    <a:pt x="10428" y="180295"/>
                    <a:pt x="14847" y="170769"/>
                    <a:pt x="0" y="193040"/>
                  </a:cubicBezTo>
                  <a:cubicBezTo>
                    <a:pt x="1693" y="218440"/>
                    <a:pt x="2269" y="243939"/>
                    <a:pt x="5080" y="269240"/>
                  </a:cubicBezTo>
                  <a:cubicBezTo>
                    <a:pt x="5671" y="274562"/>
                    <a:pt x="7503" y="279831"/>
                    <a:pt x="10160" y="284480"/>
                  </a:cubicBezTo>
                  <a:cubicBezTo>
                    <a:pt x="14361" y="291831"/>
                    <a:pt x="20320" y="298027"/>
                    <a:pt x="25400" y="304800"/>
                  </a:cubicBezTo>
                  <a:cubicBezTo>
                    <a:pt x="27093" y="309880"/>
                    <a:pt x="28085" y="315251"/>
                    <a:pt x="30480" y="320040"/>
                  </a:cubicBezTo>
                  <a:cubicBezTo>
                    <a:pt x="33210" y="325501"/>
                    <a:pt x="38235" y="329668"/>
                    <a:pt x="40640" y="335280"/>
                  </a:cubicBezTo>
                  <a:cubicBezTo>
                    <a:pt x="43390" y="341697"/>
                    <a:pt x="41662" y="349919"/>
                    <a:pt x="45720" y="355600"/>
                  </a:cubicBezTo>
                  <a:cubicBezTo>
                    <a:pt x="53047" y="365858"/>
                    <a:pt x="75507" y="375573"/>
                    <a:pt x="86360" y="381000"/>
                  </a:cubicBezTo>
                  <a:cubicBezTo>
                    <a:pt x="88053" y="386080"/>
                    <a:pt x="91440" y="390885"/>
                    <a:pt x="91440" y="396240"/>
                  </a:cubicBezTo>
                  <a:cubicBezTo>
                    <a:pt x="91440" y="404503"/>
                    <a:pt x="81337" y="421583"/>
                    <a:pt x="76200" y="426720"/>
                  </a:cubicBezTo>
                  <a:cubicBezTo>
                    <a:pt x="71883" y="431037"/>
                    <a:pt x="65523" y="432824"/>
                    <a:pt x="60960" y="436880"/>
                  </a:cubicBezTo>
                  <a:cubicBezTo>
                    <a:pt x="50221" y="446426"/>
                    <a:pt x="38450" y="455405"/>
                    <a:pt x="30480" y="467360"/>
                  </a:cubicBezTo>
                  <a:cubicBezTo>
                    <a:pt x="27093" y="472440"/>
                    <a:pt x="24637" y="478283"/>
                    <a:pt x="20320" y="482600"/>
                  </a:cubicBezTo>
                  <a:cubicBezTo>
                    <a:pt x="16003" y="486917"/>
                    <a:pt x="10160" y="489373"/>
                    <a:pt x="5080" y="492760"/>
                  </a:cubicBezTo>
                  <a:cubicBezTo>
                    <a:pt x="16226" y="570784"/>
                    <a:pt x="865" y="499787"/>
                    <a:pt x="20320" y="543560"/>
                  </a:cubicBezTo>
                  <a:cubicBezTo>
                    <a:pt x="24670" y="553347"/>
                    <a:pt x="24539" y="565129"/>
                    <a:pt x="30480" y="574040"/>
                  </a:cubicBezTo>
                  <a:cubicBezTo>
                    <a:pt x="33867" y="579120"/>
                    <a:pt x="36731" y="584590"/>
                    <a:pt x="40640" y="589280"/>
                  </a:cubicBezTo>
                  <a:cubicBezTo>
                    <a:pt x="73235" y="628394"/>
                    <a:pt x="40815" y="581922"/>
                    <a:pt x="66040" y="619760"/>
                  </a:cubicBezTo>
                  <a:cubicBezTo>
                    <a:pt x="85543" y="615859"/>
                    <a:pt x="95402" y="616204"/>
                    <a:pt x="111760" y="604520"/>
                  </a:cubicBezTo>
                  <a:cubicBezTo>
                    <a:pt x="117606" y="600344"/>
                    <a:pt x="121481" y="593879"/>
                    <a:pt x="127000" y="589280"/>
                  </a:cubicBezTo>
                  <a:cubicBezTo>
                    <a:pt x="131690" y="585371"/>
                    <a:pt x="137272" y="582669"/>
                    <a:pt x="142240" y="579120"/>
                  </a:cubicBezTo>
                  <a:cubicBezTo>
                    <a:pt x="186348" y="547615"/>
                    <a:pt x="141884" y="577664"/>
                    <a:pt x="177800" y="553720"/>
                  </a:cubicBezTo>
                  <a:cubicBezTo>
                    <a:pt x="194733" y="555413"/>
                    <a:pt x="212357" y="553724"/>
                    <a:pt x="228600" y="558800"/>
                  </a:cubicBezTo>
                  <a:cubicBezTo>
                    <a:pt x="240255" y="562442"/>
                    <a:pt x="248920" y="572347"/>
                    <a:pt x="259080" y="579120"/>
                  </a:cubicBezTo>
                  <a:lnTo>
                    <a:pt x="274320" y="589280"/>
                  </a:lnTo>
                  <a:cubicBezTo>
                    <a:pt x="279400" y="597747"/>
                    <a:pt x="283134" y="607183"/>
                    <a:pt x="289560" y="614680"/>
                  </a:cubicBezTo>
                  <a:cubicBezTo>
                    <a:pt x="303715" y="631194"/>
                    <a:pt x="303867" y="623803"/>
                    <a:pt x="320040" y="619760"/>
                  </a:cubicBezTo>
                  <a:cubicBezTo>
                    <a:pt x="328417" y="617666"/>
                    <a:pt x="336973" y="616373"/>
                    <a:pt x="345440" y="614680"/>
                  </a:cubicBezTo>
                  <a:cubicBezTo>
                    <a:pt x="350520" y="611293"/>
                    <a:pt x="354636" y="605383"/>
                    <a:pt x="360680" y="604520"/>
                  </a:cubicBezTo>
                  <a:cubicBezTo>
                    <a:pt x="368739" y="603369"/>
                    <a:pt x="402086" y="618034"/>
                    <a:pt x="406400" y="619760"/>
                  </a:cubicBezTo>
                  <a:lnTo>
                    <a:pt x="426720" y="650240"/>
                  </a:lnTo>
                  <a:cubicBezTo>
                    <a:pt x="430107" y="655320"/>
                    <a:pt x="434949" y="659688"/>
                    <a:pt x="436880" y="665480"/>
                  </a:cubicBezTo>
                  <a:cubicBezTo>
                    <a:pt x="438573" y="670560"/>
                    <a:pt x="439565" y="675931"/>
                    <a:pt x="441960" y="680720"/>
                  </a:cubicBezTo>
                  <a:cubicBezTo>
                    <a:pt x="447669" y="692137"/>
                    <a:pt x="457730" y="703175"/>
                    <a:pt x="467360" y="711200"/>
                  </a:cubicBezTo>
                  <a:cubicBezTo>
                    <a:pt x="472050" y="715109"/>
                    <a:pt x="477021" y="718880"/>
                    <a:pt x="482600" y="721360"/>
                  </a:cubicBezTo>
                  <a:cubicBezTo>
                    <a:pt x="492387" y="725710"/>
                    <a:pt x="513080" y="731520"/>
                    <a:pt x="513080" y="731520"/>
                  </a:cubicBezTo>
                  <a:cubicBezTo>
                    <a:pt x="518160" y="729827"/>
                    <a:pt x="524139" y="729785"/>
                    <a:pt x="528320" y="726440"/>
                  </a:cubicBezTo>
                  <a:cubicBezTo>
                    <a:pt x="539777" y="717274"/>
                    <a:pt x="539945" y="703534"/>
                    <a:pt x="543560" y="690880"/>
                  </a:cubicBezTo>
                  <a:cubicBezTo>
                    <a:pt x="545031" y="685731"/>
                    <a:pt x="546947" y="680720"/>
                    <a:pt x="548640" y="675640"/>
                  </a:cubicBezTo>
                  <a:cubicBezTo>
                    <a:pt x="550333" y="651933"/>
                    <a:pt x="546204" y="627067"/>
                    <a:pt x="553720" y="604520"/>
                  </a:cubicBezTo>
                  <a:cubicBezTo>
                    <a:pt x="555928" y="597896"/>
                    <a:pt x="568786" y="604038"/>
                    <a:pt x="574040" y="599440"/>
                  </a:cubicBezTo>
                  <a:cubicBezTo>
                    <a:pt x="583230" y="591399"/>
                    <a:pt x="582776" y="572821"/>
                    <a:pt x="594360" y="568960"/>
                  </a:cubicBezTo>
                  <a:lnTo>
                    <a:pt x="624840" y="558800"/>
                  </a:lnTo>
                  <a:cubicBezTo>
                    <a:pt x="629920" y="557107"/>
                    <a:pt x="634829" y="554770"/>
                    <a:pt x="640080" y="553720"/>
                  </a:cubicBezTo>
                  <a:lnTo>
                    <a:pt x="665480" y="548640"/>
                  </a:lnTo>
                  <a:cubicBezTo>
                    <a:pt x="670560" y="545253"/>
                    <a:pt x="675259" y="541210"/>
                    <a:pt x="680720" y="538480"/>
                  </a:cubicBezTo>
                  <a:cubicBezTo>
                    <a:pt x="685509" y="536085"/>
                    <a:pt x="692174" y="537186"/>
                    <a:pt x="695960" y="533400"/>
                  </a:cubicBezTo>
                  <a:cubicBezTo>
                    <a:pt x="702237" y="527123"/>
                    <a:pt x="708164" y="506948"/>
                    <a:pt x="711200" y="497840"/>
                  </a:cubicBezTo>
                  <a:cubicBezTo>
                    <a:pt x="709507" y="489373"/>
                    <a:pt x="708214" y="480817"/>
                    <a:pt x="706120" y="472440"/>
                  </a:cubicBezTo>
                  <a:cubicBezTo>
                    <a:pt x="702432" y="457688"/>
                    <a:pt x="695471" y="443620"/>
                    <a:pt x="685800" y="431800"/>
                  </a:cubicBezTo>
                  <a:cubicBezTo>
                    <a:pt x="676701" y="420679"/>
                    <a:pt x="655320" y="401320"/>
                    <a:pt x="655320" y="401320"/>
                  </a:cubicBezTo>
                  <a:cubicBezTo>
                    <a:pt x="655008" y="401372"/>
                    <a:pt x="616182" y="406214"/>
                    <a:pt x="609600" y="411480"/>
                  </a:cubicBezTo>
                  <a:cubicBezTo>
                    <a:pt x="604832" y="415294"/>
                    <a:pt x="602827" y="421640"/>
                    <a:pt x="599440" y="426720"/>
                  </a:cubicBezTo>
                  <a:cubicBezTo>
                    <a:pt x="596053" y="416560"/>
                    <a:pt x="594069" y="405819"/>
                    <a:pt x="589280" y="396240"/>
                  </a:cubicBezTo>
                  <a:lnTo>
                    <a:pt x="568960" y="355600"/>
                  </a:lnTo>
                  <a:cubicBezTo>
                    <a:pt x="567267" y="338667"/>
                    <a:pt x="569261" y="320944"/>
                    <a:pt x="563880" y="304800"/>
                  </a:cubicBezTo>
                  <a:cubicBezTo>
                    <a:pt x="561949" y="299008"/>
                    <a:pt x="552454" y="299408"/>
                    <a:pt x="548640" y="294640"/>
                  </a:cubicBezTo>
                  <a:cubicBezTo>
                    <a:pt x="545295" y="290459"/>
                    <a:pt x="546905" y="283581"/>
                    <a:pt x="543560" y="279400"/>
                  </a:cubicBezTo>
                  <a:cubicBezTo>
                    <a:pt x="539746" y="274632"/>
                    <a:pt x="533781" y="271970"/>
                    <a:pt x="528320" y="269240"/>
                  </a:cubicBezTo>
                  <a:cubicBezTo>
                    <a:pt x="521032" y="265596"/>
                    <a:pt x="499271" y="260708"/>
                    <a:pt x="492760" y="259080"/>
                  </a:cubicBezTo>
                  <a:cubicBezTo>
                    <a:pt x="474133" y="260773"/>
                    <a:pt x="455168" y="260241"/>
                    <a:pt x="436880" y="264160"/>
                  </a:cubicBezTo>
                  <a:cubicBezTo>
                    <a:pt x="423021" y="267130"/>
                    <a:pt x="418566" y="279817"/>
                    <a:pt x="411480" y="289560"/>
                  </a:cubicBezTo>
                  <a:cubicBezTo>
                    <a:pt x="401520" y="303255"/>
                    <a:pt x="390393" y="316111"/>
                    <a:pt x="381000" y="330200"/>
                  </a:cubicBezTo>
                  <a:cubicBezTo>
                    <a:pt x="377613" y="335280"/>
                    <a:pt x="374749" y="340750"/>
                    <a:pt x="370840" y="345440"/>
                  </a:cubicBezTo>
                  <a:cubicBezTo>
                    <a:pt x="366241" y="350959"/>
                    <a:pt x="361880" y="357191"/>
                    <a:pt x="355600" y="360680"/>
                  </a:cubicBezTo>
                  <a:cubicBezTo>
                    <a:pt x="346238" y="365881"/>
                    <a:pt x="334031" y="364899"/>
                    <a:pt x="325120" y="370840"/>
                  </a:cubicBezTo>
                  <a:lnTo>
                    <a:pt x="309880" y="381000"/>
                  </a:lnTo>
                  <a:cubicBezTo>
                    <a:pt x="306493" y="386080"/>
                    <a:pt x="304488" y="392426"/>
                    <a:pt x="299720" y="396240"/>
                  </a:cubicBezTo>
                  <a:cubicBezTo>
                    <a:pt x="295539" y="399585"/>
                    <a:pt x="289402" y="399211"/>
                    <a:pt x="284480" y="401320"/>
                  </a:cubicBezTo>
                  <a:cubicBezTo>
                    <a:pt x="277519" y="404303"/>
                    <a:pt x="270933" y="408093"/>
                    <a:pt x="264160" y="411480"/>
                  </a:cubicBezTo>
                  <a:cubicBezTo>
                    <a:pt x="238760" y="408093"/>
                    <a:pt x="213132" y="406115"/>
                    <a:pt x="187960" y="401320"/>
                  </a:cubicBezTo>
                  <a:cubicBezTo>
                    <a:pt x="131088" y="390487"/>
                    <a:pt x="178135" y="396384"/>
                    <a:pt x="142240" y="381000"/>
                  </a:cubicBezTo>
                  <a:cubicBezTo>
                    <a:pt x="135823" y="378250"/>
                    <a:pt x="128633" y="377838"/>
                    <a:pt x="121920" y="375920"/>
                  </a:cubicBezTo>
                  <a:cubicBezTo>
                    <a:pt x="116771" y="374449"/>
                    <a:pt x="111760" y="372533"/>
                    <a:pt x="106680" y="370840"/>
                  </a:cubicBezTo>
                  <a:cubicBezTo>
                    <a:pt x="104987" y="365760"/>
                    <a:pt x="103995" y="360389"/>
                    <a:pt x="101600" y="355600"/>
                  </a:cubicBezTo>
                  <a:cubicBezTo>
                    <a:pt x="98870" y="350139"/>
                    <a:pt x="93194" y="346208"/>
                    <a:pt x="91440" y="340360"/>
                  </a:cubicBezTo>
                  <a:cubicBezTo>
                    <a:pt x="87999" y="328891"/>
                    <a:pt x="88053" y="316653"/>
                    <a:pt x="86360" y="304800"/>
                  </a:cubicBezTo>
                  <a:cubicBezTo>
                    <a:pt x="95407" y="178144"/>
                    <a:pt x="85561" y="274032"/>
                    <a:pt x="96520" y="208280"/>
                  </a:cubicBezTo>
                  <a:cubicBezTo>
                    <a:pt x="98488" y="196469"/>
                    <a:pt x="98908" y="184387"/>
                    <a:pt x="101600" y="172720"/>
                  </a:cubicBezTo>
                  <a:cubicBezTo>
                    <a:pt x="104008" y="162285"/>
                    <a:pt x="111760" y="142240"/>
                    <a:pt x="111760" y="142240"/>
                  </a:cubicBezTo>
                  <a:cubicBezTo>
                    <a:pt x="110067" y="132080"/>
                    <a:pt x="108246" y="121940"/>
                    <a:pt x="106680" y="111760"/>
                  </a:cubicBezTo>
                  <a:cubicBezTo>
                    <a:pt x="104859" y="99926"/>
                    <a:pt x="103742" y="87981"/>
                    <a:pt x="101600" y="76200"/>
                  </a:cubicBezTo>
                  <a:cubicBezTo>
                    <a:pt x="100351" y="69331"/>
                    <a:pt x="98035" y="62696"/>
                    <a:pt x="96520" y="55880"/>
                  </a:cubicBezTo>
                  <a:cubicBezTo>
                    <a:pt x="94201" y="45446"/>
                    <a:pt x="91807" y="26133"/>
                    <a:pt x="86360" y="15240"/>
                  </a:cubicBezTo>
                  <a:cubicBezTo>
                    <a:pt x="83630" y="9779"/>
                    <a:pt x="79587" y="5080"/>
                    <a:pt x="76200" y="0"/>
                  </a:cubicBezTo>
                  <a:cubicBezTo>
                    <a:pt x="67733" y="3387"/>
                    <a:pt x="57805" y="4322"/>
                    <a:pt x="50800" y="10160"/>
                  </a:cubicBezTo>
                  <a:cubicBezTo>
                    <a:pt x="46686" y="13588"/>
                    <a:pt x="49506" y="21614"/>
                    <a:pt x="45720" y="25400"/>
                  </a:cubicBezTo>
                  <a:cubicBezTo>
                    <a:pt x="13831" y="57289"/>
                    <a:pt x="28787" y="18627"/>
                    <a:pt x="25400" y="3556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8" name="Figura a mano libera 57"/>
            <p:cNvSpPr/>
            <p:nvPr/>
          </p:nvSpPr>
          <p:spPr bwMode="auto">
            <a:xfrm>
              <a:off x="2101533" y="4457927"/>
              <a:ext cx="83784" cy="131967"/>
            </a:xfrm>
            <a:custGeom>
              <a:avLst/>
              <a:gdLst>
                <a:gd name="connsiteX0" fmla="*/ 233680 w 569074"/>
                <a:gd name="connsiteY0" fmla="*/ 50130 h 908650"/>
                <a:gd name="connsiteX1" fmla="*/ 228600 w 569074"/>
                <a:gd name="connsiteY1" fmla="*/ 65370 h 908650"/>
                <a:gd name="connsiteX2" fmla="*/ 233680 w 569074"/>
                <a:gd name="connsiteY2" fmla="*/ 80610 h 908650"/>
                <a:gd name="connsiteX3" fmla="*/ 259080 w 569074"/>
                <a:gd name="connsiteY3" fmla="*/ 106010 h 908650"/>
                <a:gd name="connsiteX4" fmla="*/ 279400 w 569074"/>
                <a:gd name="connsiteY4" fmla="*/ 111090 h 908650"/>
                <a:gd name="connsiteX5" fmla="*/ 294640 w 569074"/>
                <a:gd name="connsiteY5" fmla="*/ 126330 h 908650"/>
                <a:gd name="connsiteX6" fmla="*/ 325120 w 569074"/>
                <a:gd name="connsiteY6" fmla="*/ 136490 h 908650"/>
                <a:gd name="connsiteX7" fmla="*/ 340360 w 569074"/>
                <a:gd name="connsiteY7" fmla="*/ 166970 h 908650"/>
                <a:gd name="connsiteX8" fmla="*/ 355600 w 569074"/>
                <a:gd name="connsiteY8" fmla="*/ 202530 h 908650"/>
                <a:gd name="connsiteX9" fmla="*/ 350520 w 569074"/>
                <a:gd name="connsiteY9" fmla="*/ 273650 h 908650"/>
                <a:gd name="connsiteX10" fmla="*/ 345440 w 569074"/>
                <a:gd name="connsiteY10" fmla="*/ 293970 h 908650"/>
                <a:gd name="connsiteX11" fmla="*/ 340360 w 569074"/>
                <a:gd name="connsiteY11" fmla="*/ 329530 h 908650"/>
                <a:gd name="connsiteX12" fmla="*/ 325120 w 569074"/>
                <a:gd name="connsiteY12" fmla="*/ 344770 h 908650"/>
                <a:gd name="connsiteX13" fmla="*/ 294640 w 569074"/>
                <a:gd name="connsiteY13" fmla="*/ 354930 h 908650"/>
                <a:gd name="connsiteX14" fmla="*/ 259080 w 569074"/>
                <a:gd name="connsiteY14" fmla="*/ 365090 h 908650"/>
                <a:gd name="connsiteX15" fmla="*/ 243840 w 569074"/>
                <a:gd name="connsiteY15" fmla="*/ 370170 h 908650"/>
                <a:gd name="connsiteX16" fmla="*/ 172720 w 569074"/>
                <a:gd name="connsiteY16" fmla="*/ 380330 h 908650"/>
                <a:gd name="connsiteX17" fmla="*/ 157480 w 569074"/>
                <a:gd name="connsiteY17" fmla="*/ 385410 h 908650"/>
                <a:gd name="connsiteX18" fmla="*/ 121920 w 569074"/>
                <a:gd name="connsiteY18" fmla="*/ 410810 h 908650"/>
                <a:gd name="connsiteX19" fmla="*/ 111760 w 569074"/>
                <a:gd name="connsiteY19" fmla="*/ 426050 h 908650"/>
                <a:gd name="connsiteX20" fmla="*/ 81280 w 569074"/>
                <a:gd name="connsiteY20" fmla="*/ 451450 h 908650"/>
                <a:gd name="connsiteX21" fmla="*/ 66040 w 569074"/>
                <a:gd name="connsiteY21" fmla="*/ 456530 h 908650"/>
                <a:gd name="connsiteX22" fmla="*/ 60960 w 569074"/>
                <a:gd name="connsiteY22" fmla="*/ 471770 h 908650"/>
                <a:gd name="connsiteX23" fmla="*/ 50800 w 569074"/>
                <a:gd name="connsiteY23" fmla="*/ 487010 h 908650"/>
                <a:gd name="connsiteX24" fmla="*/ 45720 w 569074"/>
                <a:gd name="connsiteY24" fmla="*/ 537810 h 908650"/>
                <a:gd name="connsiteX25" fmla="*/ 35560 w 569074"/>
                <a:gd name="connsiteY25" fmla="*/ 573370 h 908650"/>
                <a:gd name="connsiteX26" fmla="*/ 25400 w 569074"/>
                <a:gd name="connsiteY26" fmla="*/ 588610 h 908650"/>
                <a:gd name="connsiteX27" fmla="*/ 15240 w 569074"/>
                <a:gd name="connsiteY27" fmla="*/ 619090 h 908650"/>
                <a:gd name="connsiteX28" fmla="*/ 10160 w 569074"/>
                <a:gd name="connsiteY28" fmla="*/ 634330 h 908650"/>
                <a:gd name="connsiteX29" fmla="*/ 5080 w 569074"/>
                <a:gd name="connsiteY29" fmla="*/ 649570 h 908650"/>
                <a:gd name="connsiteX30" fmla="*/ 0 w 569074"/>
                <a:gd name="connsiteY30" fmla="*/ 664810 h 908650"/>
                <a:gd name="connsiteX31" fmla="*/ 5080 w 569074"/>
                <a:gd name="connsiteY31" fmla="*/ 730850 h 908650"/>
                <a:gd name="connsiteX32" fmla="*/ 10160 w 569074"/>
                <a:gd name="connsiteY32" fmla="*/ 746090 h 908650"/>
                <a:gd name="connsiteX33" fmla="*/ 35560 w 569074"/>
                <a:gd name="connsiteY33" fmla="*/ 751170 h 908650"/>
                <a:gd name="connsiteX34" fmla="*/ 71120 w 569074"/>
                <a:gd name="connsiteY34" fmla="*/ 756250 h 908650"/>
                <a:gd name="connsiteX35" fmla="*/ 86360 w 569074"/>
                <a:gd name="connsiteY35" fmla="*/ 761330 h 908650"/>
                <a:gd name="connsiteX36" fmla="*/ 116840 w 569074"/>
                <a:gd name="connsiteY36" fmla="*/ 781650 h 908650"/>
                <a:gd name="connsiteX37" fmla="*/ 137160 w 569074"/>
                <a:gd name="connsiteY37" fmla="*/ 812130 h 908650"/>
                <a:gd name="connsiteX38" fmla="*/ 147320 w 569074"/>
                <a:gd name="connsiteY38" fmla="*/ 827370 h 908650"/>
                <a:gd name="connsiteX39" fmla="*/ 187960 w 569074"/>
                <a:gd name="connsiteY39" fmla="*/ 873090 h 908650"/>
                <a:gd name="connsiteX40" fmla="*/ 218440 w 569074"/>
                <a:gd name="connsiteY40" fmla="*/ 888330 h 908650"/>
                <a:gd name="connsiteX41" fmla="*/ 248920 w 569074"/>
                <a:gd name="connsiteY41" fmla="*/ 898490 h 908650"/>
                <a:gd name="connsiteX42" fmla="*/ 284480 w 569074"/>
                <a:gd name="connsiteY42" fmla="*/ 908650 h 908650"/>
                <a:gd name="connsiteX43" fmla="*/ 309880 w 569074"/>
                <a:gd name="connsiteY43" fmla="*/ 898490 h 908650"/>
                <a:gd name="connsiteX44" fmla="*/ 294640 w 569074"/>
                <a:gd name="connsiteY44" fmla="*/ 822290 h 908650"/>
                <a:gd name="connsiteX45" fmla="*/ 299720 w 569074"/>
                <a:gd name="connsiteY45" fmla="*/ 720690 h 908650"/>
                <a:gd name="connsiteX46" fmla="*/ 309880 w 569074"/>
                <a:gd name="connsiteY46" fmla="*/ 705450 h 908650"/>
                <a:gd name="connsiteX47" fmla="*/ 355600 w 569074"/>
                <a:gd name="connsiteY47" fmla="*/ 685130 h 908650"/>
                <a:gd name="connsiteX48" fmla="*/ 391160 w 569074"/>
                <a:gd name="connsiteY48" fmla="*/ 674970 h 908650"/>
                <a:gd name="connsiteX49" fmla="*/ 421640 w 569074"/>
                <a:gd name="connsiteY49" fmla="*/ 664810 h 908650"/>
                <a:gd name="connsiteX50" fmla="*/ 472440 w 569074"/>
                <a:gd name="connsiteY50" fmla="*/ 649570 h 908650"/>
                <a:gd name="connsiteX51" fmla="*/ 487680 w 569074"/>
                <a:gd name="connsiteY51" fmla="*/ 639410 h 908650"/>
                <a:gd name="connsiteX52" fmla="*/ 533400 w 569074"/>
                <a:gd name="connsiteY52" fmla="*/ 619090 h 908650"/>
                <a:gd name="connsiteX53" fmla="*/ 563880 w 569074"/>
                <a:gd name="connsiteY53" fmla="*/ 588610 h 908650"/>
                <a:gd name="connsiteX54" fmla="*/ 543560 w 569074"/>
                <a:gd name="connsiteY54" fmla="*/ 558130 h 908650"/>
                <a:gd name="connsiteX55" fmla="*/ 523240 w 569074"/>
                <a:gd name="connsiteY55" fmla="*/ 537810 h 908650"/>
                <a:gd name="connsiteX56" fmla="*/ 447040 w 569074"/>
                <a:gd name="connsiteY56" fmla="*/ 542890 h 908650"/>
                <a:gd name="connsiteX57" fmla="*/ 431800 w 569074"/>
                <a:gd name="connsiteY57" fmla="*/ 547970 h 908650"/>
                <a:gd name="connsiteX58" fmla="*/ 401320 w 569074"/>
                <a:gd name="connsiteY58" fmla="*/ 553050 h 908650"/>
                <a:gd name="connsiteX59" fmla="*/ 355600 w 569074"/>
                <a:gd name="connsiteY59" fmla="*/ 542890 h 908650"/>
                <a:gd name="connsiteX60" fmla="*/ 335280 w 569074"/>
                <a:gd name="connsiteY60" fmla="*/ 512410 h 908650"/>
                <a:gd name="connsiteX61" fmla="*/ 325120 w 569074"/>
                <a:gd name="connsiteY61" fmla="*/ 497170 h 908650"/>
                <a:gd name="connsiteX62" fmla="*/ 330200 w 569074"/>
                <a:gd name="connsiteY62" fmla="*/ 461610 h 908650"/>
                <a:gd name="connsiteX63" fmla="*/ 345440 w 569074"/>
                <a:gd name="connsiteY63" fmla="*/ 446370 h 908650"/>
                <a:gd name="connsiteX64" fmla="*/ 370840 w 569074"/>
                <a:gd name="connsiteY64" fmla="*/ 420970 h 908650"/>
                <a:gd name="connsiteX65" fmla="*/ 391160 w 569074"/>
                <a:gd name="connsiteY65" fmla="*/ 390490 h 908650"/>
                <a:gd name="connsiteX66" fmla="*/ 401320 w 569074"/>
                <a:gd name="connsiteY66" fmla="*/ 375250 h 908650"/>
                <a:gd name="connsiteX67" fmla="*/ 406400 w 569074"/>
                <a:gd name="connsiteY67" fmla="*/ 299050 h 908650"/>
                <a:gd name="connsiteX68" fmla="*/ 436880 w 569074"/>
                <a:gd name="connsiteY68" fmla="*/ 283810 h 908650"/>
                <a:gd name="connsiteX69" fmla="*/ 467360 w 569074"/>
                <a:gd name="connsiteY69" fmla="*/ 263490 h 908650"/>
                <a:gd name="connsiteX70" fmla="*/ 492760 w 569074"/>
                <a:gd name="connsiteY70" fmla="*/ 212690 h 908650"/>
                <a:gd name="connsiteX71" fmla="*/ 482600 w 569074"/>
                <a:gd name="connsiteY71" fmla="*/ 177130 h 908650"/>
                <a:gd name="connsiteX72" fmla="*/ 472440 w 569074"/>
                <a:gd name="connsiteY72" fmla="*/ 161890 h 908650"/>
                <a:gd name="connsiteX73" fmla="*/ 467360 w 569074"/>
                <a:gd name="connsiteY73" fmla="*/ 146650 h 908650"/>
                <a:gd name="connsiteX74" fmla="*/ 447040 w 569074"/>
                <a:gd name="connsiteY74" fmla="*/ 116170 h 908650"/>
                <a:gd name="connsiteX75" fmla="*/ 421640 w 569074"/>
                <a:gd name="connsiteY75" fmla="*/ 85690 h 908650"/>
                <a:gd name="connsiteX76" fmla="*/ 406400 w 569074"/>
                <a:gd name="connsiteY76" fmla="*/ 80610 h 908650"/>
                <a:gd name="connsiteX77" fmla="*/ 396240 w 569074"/>
                <a:gd name="connsiteY77" fmla="*/ 65370 h 908650"/>
                <a:gd name="connsiteX78" fmla="*/ 350520 w 569074"/>
                <a:gd name="connsiteY78" fmla="*/ 39970 h 908650"/>
                <a:gd name="connsiteX79" fmla="*/ 335280 w 569074"/>
                <a:gd name="connsiteY79" fmla="*/ 24730 h 908650"/>
                <a:gd name="connsiteX80" fmla="*/ 243840 w 569074"/>
                <a:gd name="connsiteY80" fmla="*/ 19650 h 908650"/>
                <a:gd name="connsiteX81" fmla="*/ 233680 w 569074"/>
                <a:gd name="connsiteY81" fmla="*/ 34890 h 908650"/>
                <a:gd name="connsiteX82" fmla="*/ 238760 w 569074"/>
                <a:gd name="connsiteY82" fmla="*/ 50130 h 908650"/>
                <a:gd name="connsiteX83" fmla="*/ 233680 w 569074"/>
                <a:gd name="connsiteY83" fmla="*/ 50130 h 90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69074" h="908650">
                  <a:moveTo>
                    <a:pt x="233680" y="50130"/>
                  </a:moveTo>
                  <a:cubicBezTo>
                    <a:pt x="231987" y="52670"/>
                    <a:pt x="228600" y="60015"/>
                    <a:pt x="228600" y="65370"/>
                  </a:cubicBezTo>
                  <a:cubicBezTo>
                    <a:pt x="228600" y="70725"/>
                    <a:pt x="231285" y="75821"/>
                    <a:pt x="233680" y="80610"/>
                  </a:cubicBezTo>
                  <a:cubicBezTo>
                    <a:pt x="239838" y="92925"/>
                    <a:pt x="246149" y="100468"/>
                    <a:pt x="259080" y="106010"/>
                  </a:cubicBezTo>
                  <a:cubicBezTo>
                    <a:pt x="265497" y="108760"/>
                    <a:pt x="272627" y="109397"/>
                    <a:pt x="279400" y="111090"/>
                  </a:cubicBezTo>
                  <a:cubicBezTo>
                    <a:pt x="284480" y="116170"/>
                    <a:pt x="288360" y="122841"/>
                    <a:pt x="294640" y="126330"/>
                  </a:cubicBezTo>
                  <a:cubicBezTo>
                    <a:pt x="304002" y="131531"/>
                    <a:pt x="325120" y="136490"/>
                    <a:pt x="325120" y="136490"/>
                  </a:cubicBezTo>
                  <a:cubicBezTo>
                    <a:pt x="334434" y="164432"/>
                    <a:pt x="324604" y="139396"/>
                    <a:pt x="340360" y="166970"/>
                  </a:cubicBezTo>
                  <a:cubicBezTo>
                    <a:pt x="350404" y="184547"/>
                    <a:pt x="349901" y="185432"/>
                    <a:pt x="355600" y="202530"/>
                  </a:cubicBezTo>
                  <a:cubicBezTo>
                    <a:pt x="353907" y="226237"/>
                    <a:pt x="353145" y="250028"/>
                    <a:pt x="350520" y="273650"/>
                  </a:cubicBezTo>
                  <a:cubicBezTo>
                    <a:pt x="349749" y="280589"/>
                    <a:pt x="346689" y="287101"/>
                    <a:pt x="345440" y="293970"/>
                  </a:cubicBezTo>
                  <a:cubicBezTo>
                    <a:pt x="343298" y="305751"/>
                    <a:pt x="344807" y="318413"/>
                    <a:pt x="340360" y="329530"/>
                  </a:cubicBezTo>
                  <a:cubicBezTo>
                    <a:pt x="337692" y="336200"/>
                    <a:pt x="331400" y="341281"/>
                    <a:pt x="325120" y="344770"/>
                  </a:cubicBezTo>
                  <a:cubicBezTo>
                    <a:pt x="315758" y="349971"/>
                    <a:pt x="304800" y="351543"/>
                    <a:pt x="294640" y="354930"/>
                  </a:cubicBezTo>
                  <a:cubicBezTo>
                    <a:pt x="258100" y="367110"/>
                    <a:pt x="303731" y="352333"/>
                    <a:pt x="259080" y="365090"/>
                  </a:cubicBezTo>
                  <a:cubicBezTo>
                    <a:pt x="253931" y="366561"/>
                    <a:pt x="249113" y="369239"/>
                    <a:pt x="243840" y="370170"/>
                  </a:cubicBezTo>
                  <a:cubicBezTo>
                    <a:pt x="220257" y="374332"/>
                    <a:pt x="172720" y="380330"/>
                    <a:pt x="172720" y="380330"/>
                  </a:cubicBezTo>
                  <a:cubicBezTo>
                    <a:pt x="167640" y="382023"/>
                    <a:pt x="162269" y="383015"/>
                    <a:pt x="157480" y="385410"/>
                  </a:cubicBezTo>
                  <a:cubicBezTo>
                    <a:pt x="151711" y="388294"/>
                    <a:pt x="124221" y="408509"/>
                    <a:pt x="121920" y="410810"/>
                  </a:cubicBezTo>
                  <a:cubicBezTo>
                    <a:pt x="117603" y="415127"/>
                    <a:pt x="115669" y="421360"/>
                    <a:pt x="111760" y="426050"/>
                  </a:cubicBezTo>
                  <a:cubicBezTo>
                    <a:pt x="103735" y="435680"/>
                    <a:pt x="92697" y="445741"/>
                    <a:pt x="81280" y="451450"/>
                  </a:cubicBezTo>
                  <a:cubicBezTo>
                    <a:pt x="76491" y="453845"/>
                    <a:pt x="71120" y="454837"/>
                    <a:pt x="66040" y="456530"/>
                  </a:cubicBezTo>
                  <a:cubicBezTo>
                    <a:pt x="64347" y="461610"/>
                    <a:pt x="63355" y="466981"/>
                    <a:pt x="60960" y="471770"/>
                  </a:cubicBezTo>
                  <a:cubicBezTo>
                    <a:pt x="58230" y="477231"/>
                    <a:pt x="52173" y="481061"/>
                    <a:pt x="50800" y="487010"/>
                  </a:cubicBezTo>
                  <a:cubicBezTo>
                    <a:pt x="46973" y="503592"/>
                    <a:pt x="48127" y="520963"/>
                    <a:pt x="45720" y="537810"/>
                  </a:cubicBezTo>
                  <a:cubicBezTo>
                    <a:pt x="45069" y="542367"/>
                    <a:pt x="38455" y="567580"/>
                    <a:pt x="35560" y="573370"/>
                  </a:cubicBezTo>
                  <a:cubicBezTo>
                    <a:pt x="32830" y="578831"/>
                    <a:pt x="27880" y="583031"/>
                    <a:pt x="25400" y="588610"/>
                  </a:cubicBezTo>
                  <a:cubicBezTo>
                    <a:pt x="21050" y="598397"/>
                    <a:pt x="18627" y="608930"/>
                    <a:pt x="15240" y="619090"/>
                  </a:cubicBezTo>
                  <a:lnTo>
                    <a:pt x="10160" y="634330"/>
                  </a:lnTo>
                  <a:lnTo>
                    <a:pt x="5080" y="649570"/>
                  </a:lnTo>
                  <a:lnTo>
                    <a:pt x="0" y="664810"/>
                  </a:lnTo>
                  <a:cubicBezTo>
                    <a:pt x="1693" y="686823"/>
                    <a:pt x="2342" y="708942"/>
                    <a:pt x="5080" y="730850"/>
                  </a:cubicBezTo>
                  <a:cubicBezTo>
                    <a:pt x="5744" y="736163"/>
                    <a:pt x="5705" y="743120"/>
                    <a:pt x="10160" y="746090"/>
                  </a:cubicBezTo>
                  <a:cubicBezTo>
                    <a:pt x="17344" y="750879"/>
                    <a:pt x="27043" y="749751"/>
                    <a:pt x="35560" y="751170"/>
                  </a:cubicBezTo>
                  <a:cubicBezTo>
                    <a:pt x="47371" y="753138"/>
                    <a:pt x="59267" y="754557"/>
                    <a:pt x="71120" y="756250"/>
                  </a:cubicBezTo>
                  <a:cubicBezTo>
                    <a:pt x="76200" y="757943"/>
                    <a:pt x="81679" y="758729"/>
                    <a:pt x="86360" y="761330"/>
                  </a:cubicBezTo>
                  <a:cubicBezTo>
                    <a:pt x="97034" y="767260"/>
                    <a:pt x="116840" y="781650"/>
                    <a:pt x="116840" y="781650"/>
                  </a:cubicBezTo>
                  <a:lnTo>
                    <a:pt x="137160" y="812130"/>
                  </a:lnTo>
                  <a:lnTo>
                    <a:pt x="147320" y="827370"/>
                  </a:lnTo>
                  <a:cubicBezTo>
                    <a:pt x="157001" y="841892"/>
                    <a:pt x="173047" y="868119"/>
                    <a:pt x="187960" y="873090"/>
                  </a:cubicBezTo>
                  <a:cubicBezTo>
                    <a:pt x="243540" y="891617"/>
                    <a:pt x="159354" y="862069"/>
                    <a:pt x="218440" y="888330"/>
                  </a:cubicBezTo>
                  <a:cubicBezTo>
                    <a:pt x="228227" y="892680"/>
                    <a:pt x="238760" y="895103"/>
                    <a:pt x="248920" y="898490"/>
                  </a:cubicBezTo>
                  <a:cubicBezTo>
                    <a:pt x="270784" y="905778"/>
                    <a:pt x="258965" y="902271"/>
                    <a:pt x="284480" y="908650"/>
                  </a:cubicBezTo>
                  <a:cubicBezTo>
                    <a:pt x="292947" y="905263"/>
                    <a:pt x="307375" y="907258"/>
                    <a:pt x="309880" y="898490"/>
                  </a:cubicBezTo>
                  <a:cubicBezTo>
                    <a:pt x="321613" y="857425"/>
                    <a:pt x="310925" y="846717"/>
                    <a:pt x="294640" y="822290"/>
                  </a:cubicBezTo>
                  <a:cubicBezTo>
                    <a:pt x="296333" y="788423"/>
                    <a:pt x="295334" y="754314"/>
                    <a:pt x="299720" y="720690"/>
                  </a:cubicBezTo>
                  <a:cubicBezTo>
                    <a:pt x="300510" y="714636"/>
                    <a:pt x="305563" y="709767"/>
                    <a:pt x="309880" y="705450"/>
                  </a:cubicBezTo>
                  <a:cubicBezTo>
                    <a:pt x="321955" y="693375"/>
                    <a:pt x="340510" y="690160"/>
                    <a:pt x="355600" y="685130"/>
                  </a:cubicBezTo>
                  <a:cubicBezTo>
                    <a:pt x="406817" y="668058"/>
                    <a:pt x="327373" y="694106"/>
                    <a:pt x="391160" y="674970"/>
                  </a:cubicBezTo>
                  <a:cubicBezTo>
                    <a:pt x="401418" y="671893"/>
                    <a:pt x="411250" y="667407"/>
                    <a:pt x="421640" y="664810"/>
                  </a:cubicBezTo>
                  <a:cubicBezTo>
                    <a:pt x="432999" y="661970"/>
                    <a:pt x="465019" y="654517"/>
                    <a:pt x="472440" y="649570"/>
                  </a:cubicBezTo>
                  <a:cubicBezTo>
                    <a:pt x="477520" y="646183"/>
                    <a:pt x="482101" y="641890"/>
                    <a:pt x="487680" y="639410"/>
                  </a:cubicBezTo>
                  <a:cubicBezTo>
                    <a:pt x="511838" y="628673"/>
                    <a:pt x="516155" y="634419"/>
                    <a:pt x="533400" y="619090"/>
                  </a:cubicBezTo>
                  <a:cubicBezTo>
                    <a:pt x="544139" y="609544"/>
                    <a:pt x="563880" y="588610"/>
                    <a:pt x="563880" y="588610"/>
                  </a:cubicBezTo>
                  <a:cubicBezTo>
                    <a:pt x="552213" y="541943"/>
                    <a:pt x="569074" y="590023"/>
                    <a:pt x="543560" y="558130"/>
                  </a:cubicBezTo>
                  <a:cubicBezTo>
                    <a:pt x="523856" y="533500"/>
                    <a:pt x="556491" y="548894"/>
                    <a:pt x="523240" y="537810"/>
                  </a:cubicBezTo>
                  <a:cubicBezTo>
                    <a:pt x="497840" y="539503"/>
                    <a:pt x="472341" y="540079"/>
                    <a:pt x="447040" y="542890"/>
                  </a:cubicBezTo>
                  <a:cubicBezTo>
                    <a:pt x="441718" y="543481"/>
                    <a:pt x="437027" y="546808"/>
                    <a:pt x="431800" y="547970"/>
                  </a:cubicBezTo>
                  <a:cubicBezTo>
                    <a:pt x="421745" y="550204"/>
                    <a:pt x="411480" y="551357"/>
                    <a:pt x="401320" y="553050"/>
                  </a:cubicBezTo>
                  <a:cubicBezTo>
                    <a:pt x="386080" y="549663"/>
                    <a:pt x="370011" y="548895"/>
                    <a:pt x="355600" y="542890"/>
                  </a:cubicBezTo>
                  <a:cubicBezTo>
                    <a:pt x="337354" y="535287"/>
                    <a:pt x="342050" y="525951"/>
                    <a:pt x="335280" y="512410"/>
                  </a:cubicBezTo>
                  <a:cubicBezTo>
                    <a:pt x="332550" y="506949"/>
                    <a:pt x="328507" y="502250"/>
                    <a:pt x="325120" y="497170"/>
                  </a:cubicBezTo>
                  <a:cubicBezTo>
                    <a:pt x="326813" y="485317"/>
                    <a:pt x="325753" y="472727"/>
                    <a:pt x="330200" y="461610"/>
                  </a:cubicBezTo>
                  <a:cubicBezTo>
                    <a:pt x="332868" y="454940"/>
                    <a:pt x="340841" y="451889"/>
                    <a:pt x="345440" y="446370"/>
                  </a:cubicBezTo>
                  <a:cubicBezTo>
                    <a:pt x="366607" y="420970"/>
                    <a:pt x="342900" y="439597"/>
                    <a:pt x="370840" y="420970"/>
                  </a:cubicBezTo>
                  <a:lnTo>
                    <a:pt x="391160" y="390490"/>
                  </a:lnTo>
                  <a:lnTo>
                    <a:pt x="401320" y="375250"/>
                  </a:lnTo>
                  <a:cubicBezTo>
                    <a:pt x="403013" y="349850"/>
                    <a:pt x="400569" y="323830"/>
                    <a:pt x="406400" y="299050"/>
                  </a:cubicBezTo>
                  <a:cubicBezTo>
                    <a:pt x="408435" y="290402"/>
                    <a:pt x="431337" y="286889"/>
                    <a:pt x="436880" y="283810"/>
                  </a:cubicBezTo>
                  <a:cubicBezTo>
                    <a:pt x="447554" y="277880"/>
                    <a:pt x="467360" y="263490"/>
                    <a:pt x="467360" y="263490"/>
                  </a:cubicBezTo>
                  <a:cubicBezTo>
                    <a:pt x="491553" y="227201"/>
                    <a:pt x="484718" y="244856"/>
                    <a:pt x="492760" y="212690"/>
                  </a:cubicBezTo>
                  <a:cubicBezTo>
                    <a:pt x="491132" y="206179"/>
                    <a:pt x="486244" y="184418"/>
                    <a:pt x="482600" y="177130"/>
                  </a:cubicBezTo>
                  <a:cubicBezTo>
                    <a:pt x="479870" y="171669"/>
                    <a:pt x="475170" y="167351"/>
                    <a:pt x="472440" y="161890"/>
                  </a:cubicBezTo>
                  <a:cubicBezTo>
                    <a:pt x="470045" y="157101"/>
                    <a:pt x="469961" y="151331"/>
                    <a:pt x="467360" y="146650"/>
                  </a:cubicBezTo>
                  <a:cubicBezTo>
                    <a:pt x="461430" y="135976"/>
                    <a:pt x="453813" y="126330"/>
                    <a:pt x="447040" y="116170"/>
                  </a:cubicBezTo>
                  <a:cubicBezTo>
                    <a:pt x="439543" y="104925"/>
                    <a:pt x="433374" y="93513"/>
                    <a:pt x="421640" y="85690"/>
                  </a:cubicBezTo>
                  <a:cubicBezTo>
                    <a:pt x="417185" y="82720"/>
                    <a:pt x="411480" y="82303"/>
                    <a:pt x="406400" y="80610"/>
                  </a:cubicBezTo>
                  <a:cubicBezTo>
                    <a:pt x="403013" y="75530"/>
                    <a:pt x="400835" y="69390"/>
                    <a:pt x="396240" y="65370"/>
                  </a:cubicBezTo>
                  <a:cubicBezTo>
                    <a:pt x="374741" y="46559"/>
                    <a:pt x="371452" y="46947"/>
                    <a:pt x="350520" y="39970"/>
                  </a:cubicBezTo>
                  <a:cubicBezTo>
                    <a:pt x="345440" y="34890"/>
                    <a:pt x="340799" y="29329"/>
                    <a:pt x="335280" y="24730"/>
                  </a:cubicBezTo>
                  <a:cubicBezTo>
                    <a:pt x="305604" y="0"/>
                    <a:pt x="298010" y="16039"/>
                    <a:pt x="243840" y="19650"/>
                  </a:cubicBezTo>
                  <a:cubicBezTo>
                    <a:pt x="240453" y="24730"/>
                    <a:pt x="234684" y="28868"/>
                    <a:pt x="233680" y="34890"/>
                  </a:cubicBezTo>
                  <a:cubicBezTo>
                    <a:pt x="232800" y="40172"/>
                    <a:pt x="237461" y="44935"/>
                    <a:pt x="238760" y="50130"/>
                  </a:cubicBezTo>
                  <a:cubicBezTo>
                    <a:pt x="246160" y="79728"/>
                    <a:pt x="235373" y="47590"/>
                    <a:pt x="233680" y="5013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0" name="Figura a mano libera 59"/>
            <p:cNvSpPr/>
            <p:nvPr/>
          </p:nvSpPr>
          <p:spPr bwMode="auto">
            <a:xfrm>
              <a:off x="1956918" y="4700895"/>
              <a:ext cx="52795" cy="117166"/>
            </a:xfrm>
            <a:custGeom>
              <a:avLst/>
              <a:gdLst>
                <a:gd name="connsiteX0" fmla="*/ 5715 w 72390"/>
                <a:gd name="connsiteY0" fmla="*/ 22860 h 150233"/>
                <a:gd name="connsiteX1" fmla="*/ 11430 w 72390"/>
                <a:gd name="connsiteY1" fmla="*/ 26670 h 150233"/>
                <a:gd name="connsiteX2" fmla="*/ 7620 w 72390"/>
                <a:gd name="connsiteY2" fmla="*/ 51435 h 150233"/>
                <a:gd name="connsiteX3" fmla="*/ 9525 w 72390"/>
                <a:gd name="connsiteY3" fmla="*/ 74295 h 150233"/>
                <a:gd name="connsiteX4" fmla="*/ 17145 w 72390"/>
                <a:gd name="connsiteY4" fmla="*/ 85725 h 150233"/>
                <a:gd name="connsiteX5" fmla="*/ 19050 w 72390"/>
                <a:gd name="connsiteY5" fmla="*/ 93345 h 150233"/>
                <a:gd name="connsiteX6" fmla="*/ 20955 w 72390"/>
                <a:gd name="connsiteY6" fmla="*/ 99060 h 150233"/>
                <a:gd name="connsiteX7" fmla="*/ 22860 w 72390"/>
                <a:gd name="connsiteY7" fmla="*/ 140970 h 150233"/>
                <a:gd name="connsiteX8" fmla="*/ 28575 w 72390"/>
                <a:gd name="connsiteY8" fmla="*/ 144780 h 150233"/>
                <a:gd name="connsiteX9" fmla="*/ 43815 w 72390"/>
                <a:gd name="connsiteY9" fmla="*/ 148590 h 150233"/>
                <a:gd name="connsiteX10" fmla="*/ 59055 w 72390"/>
                <a:gd name="connsiteY10" fmla="*/ 142875 h 150233"/>
                <a:gd name="connsiteX11" fmla="*/ 66675 w 72390"/>
                <a:gd name="connsiteY11" fmla="*/ 140970 h 150233"/>
                <a:gd name="connsiteX12" fmla="*/ 72390 w 72390"/>
                <a:gd name="connsiteY12" fmla="*/ 139065 h 150233"/>
                <a:gd name="connsiteX13" fmla="*/ 68580 w 72390"/>
                <a:gd name="connsiteY13" fmla="*/ 120015 h 150233"/>
                <a:gd name="connsiteX14" fmla="*/ 62865 w 72390"/>
                <a:gd name="connsiteY14" fmla="*/ 108585 h 150233"/>
                <a:gd name="connsiteX15" fmla="*/ 62865 w 72390"/>
                <a:gd name="connsiteY15" fmla="*/ 53340 h 150233"/>
                <a:gd name="connsiteX16" fmla="*/ 64770 w 72390"/>
                <a:gd name="connsiteY16" fmla="*/ 47625 h 150233"/>
                <a:gd name="connsiteX17" fmla="*/ 64770 w 72390"/>
                <a:gd name="connsiteY17" fmla="*/ 19050 h 150233"/>
                <a:gd name="connsiteX18" fmla="*/ 59055 w 72390"/>
                <a:gd name="connsiteY18" fmla="*/ 15240 h 150233"/>
                <a:gd name="connsiteX19" fmla="*/ 53340 w 72390"/>
                <a:gd name="connsiteY19" fmla="*/ 13335 h 150233"/>
                <a:gd name="connsiteX20" fmla="*/ 36195 w 72390"/>
                <a:gd name="connsiteY20" fmla="*/ 5715 h 150233"/>
                <a:gd name="connsiteX21" fmla="*/ 24765 w 72390"/>
                <a:gd name="connsiteY21" fmla="*/ 1905 h 150233"/>
                <a:gd name="connsiteX22" fmla="*/ 19050 w 72390"/>
                <a:gd name="connsiteY22" fmla="*/ 0 h 150233"/>
                <a:gd name="connsiteX23" fmla="*/ 7620 w 72390"/>
                <a:gd name="connsiteY23" fmla="*/ 1905 h 150233"/>
                <a:gd name="connsiteX24" fmla="*/ 1905 w 72390"/>
                <a:gd name="connsiteY24" fmla="*/ 3810 h 150233"/>
                <a:gd name="connsiteX25" fmla="*/ 0 w 72390"/>
                <a:gd name="connsiteY25" fmla="*/ 9525 h 150233"/>
                <a:gd name="connsiteX26" fmla="*/ 3810 w 72390"/>
                <a:gd name="connsiteY26" fmla="*/ 17145 h 150233"/>
                <a:gd name="connsiteX27" fmla="*/ 9525 w 72390"/>
                <a:gd name="connsiteY27" fmla="*/ 20955 h 150233"/>
                <a:gd name="connsiteX28" fmla="*/ 5715 w 72390"/>
                <a:gd name="connsiteY28" fmla="*/ 22860 h 15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" h="150233">
                  <a:moveTo>
                    <a:pt x="5715" y="22860"/>
                  </a:moveTo>
                  <a:cubicBezTo>
                    <a:pt x="6033" y="23813"/>
                    <a:pt x="11054" y="24412"/>
                    <a:pt x="11430" y="26670"/>
                  </a:cubicBezTo>
                  <a:cubicBezTo>
                    <a:pt x="13067" y="36492"/>
                    <a:pt x="10366" y="43198"/>
                    <a:pt x="7620" y="51435"/>
                  </a:cubicBezTo>
                  <a:cubicBezTo>
                    <a:pt x="8255" y="59055"/>
                    <a:pt x="7478" y="66928"/>
                    <a:pt x="9525" y="74295"/>
                  </a:cubicBezTo>
                  <a:cubicBezTo>
                    <a:pt x="10751" y="78707"/>
                    <a:pt x="17145" y="85725"/>
                    <a:pt x="17145" y="85725"/>
                  </a:cubicBezTo>
                  <a:cubicBezTo>
                    <a:pt x="17780" y="88265"/>
                    <a:pt x="18331" y="90828"/>
                    <a:pt x="19050" y="93345"/>
                  </a:cubicBezTo>
                  <a:cubicBezTo>
                    <a:pt x="19602" y="95276"/>
                    <a:pt x="20795" y="97058"/>
                    <a:pt x="20955" y="99060"/>
                  </a:cubicBezTo>
                  <a:cubicBezTo>
                    <a:pt x="22070" y="113000"/>
                    <a:pt x="20561" y="127176"/>
                    <a:pt x="22860" y="140970"/>
                  </a:cubicBezTo>
                  <a:cubicBezTo>
                    <a:pt x="23236" y="143228"/>
                    <a:pt x="26527" y="143756"/>
                    <a:pt x="28575" y="144780"/>
                  </a:cubicBezTo>
                  <a:cubicBezTo>
                    <a:pt x="32480" y="146733"/>
                    <a:pt x="40192" y="147865"/>
                    <a:pt x="43815" y="148590"/>
                  </a:cubicBezTo>
                  <a:cubicBezTo>
                    <a:pt x="67973" y="143758"/>
                    <a:pt x="41886" y="150233"/>
                    <a:pt x="59055" y="142875"/>
                  </a:cubicBezTo>
                  <a:cubicBezTo>
                    <a:pt x="61461" y="141844"/>
                    <a:pt x="64158" y="141689"/>
                    <a:pt x="66675" y="140970"/>
                  </a:cubicBezTo>
                  <a:cubicBezTo>
                    <a:pt x="68606" y="140418"/>
                    <a:pt x="70485" y="139700"/>
                    <a:pt x="72390" y="139065"/>
                  </a:cubicBezTo>
                  <a:cubicBezTo>
                    <a:pt x="71688" y="134151"/>
                    <a:pt x="71240" y="125335"/>
                    <a:pt x="68580" y="120015"/>
                  </a:cubicBezTo>
                  <a:cubicBezTo>
                    <a:pt x="61194" y="105243"/>
                    <a:pt x="67653" y="122950"/>
                    <a:pt x="62865" y="108585"/>
                  </a:cubicBezTo>
                  <a:cubicBezTo>
                    <a:pt x="61468" y="73670"/>
                    <a:pt x="57006" y="73848"/>
                    <a:pt x="62865" y="53340"/>
                  </a:cubicBezTo>
                  <a:cubicBezTo>
                    <a:pt x="63417" y="51409"/>
                    <a:pt x="64135" y="49530"/>
                    <a:pt x="64770" y="47625"/>
                  </a:cubicBezTo>
                  <a:cubicBezTo>
                    <a:pt x="65843" y="39042"/>
                    <a:pt x="68617" y="27707"/>
                    <a:pt x="64770" y="19050"/>
                  </a:cubicBezTo>
                  <a:cubicBezTo>
                    <a:pt x="63840" y="16958"/>
                    <a:pt x="61103" y="16264"/>
                    <a:pt x="59055" y="15240"/>
                  </a:cubicBezTo>
                  <a:cubicBezTo>
                    <a:pt x="57259" y="14342"/>
                    <a:pt x="55136" y="14233"/>
                    <a:pt x="53340" y="13335"/>
                  </a:cubicBezTo>
                  <a:cubicBezTo>
                    <a:pt x="35227" y="4278"/>
                    <a:pt x="65683" y="15544"/>
                    <a:pt x="36195" y="5715"/>
                  </a:cubicBezTo>
                  <a:lnTo>
                    <a:pt x="24765" y="1905"/>
                  </a:lnTo>
                  <a:lnTo>
                    <a:pt x="19050" y="0"/>
                  </a:lnTo>
                  <a:cubicBezTo>
                    <a:pt x="15240" y="635"/>
                    <a:pt x="11391" y="1067"/>
                    <a:pt x="7620" y="1905"/>
                  </a:cubicBezTo>
                  <a:cubicBezTo>
                    <a:pt x="5660" y="2341"/>
                    <a:pt x="3325" y="2390"/>
                    <a:pt x="1905" y="3810"/>
                  </a:cubicBezTo>
                  <a:cubicBezTo>
                    <a:pt x="485" y="5230"/>
                    <a:pt x="635" y="7620"/>
                    <a:pt x="0" y="9525"/>
                  </a:cubicBezTo>
                  <a:cubicBezTo>
                    <a:pt x="1270" y="12065"/>
                    <a:pt x="1992" y="14963"/>
                    <a:pt x="3810" y="17145"/>
                  </a:cubicBezTo>
                  <a:cubicBezTo>
                    <a:pt x="5276" y="18904"/>
                    <a:pt x="7737" y="19525"/>
                    <a:pt x="9525" y="20955"/>
                  </a:cubicBezTo>
                  <a:cubicBezTo>
                    <a:pt x="10927" y="22077"/>
                    <a:pt x="5397" y="21907"/>
                    <a:pt x="5715" y="2286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1" name="Freeform 296"/>
            <p:cNvSpPr>
              <a:spLocks/>
            </p:cNvSpPr>
            <p:nvPr/>
          </p:nvSpPr>
          <p:spPr bwMode="auto">
            <a:xfrm>
              <a:off x="3551360" y="1946276"/>
              <a:ext cx="145892" cy="123859"/>
            </a:xfrm>
            <a:custGeom>
              <a:avLst/>
              <a:gdLst>
                <a:gd name="connsiteX0" fmla="*/ 2457 w 9825"/>
                <a:gd name="connsiteY0" fmla="*/ 6645 h 8469"/>
                <a:gd name="connsiteX1" fmla="*/ 878 w 9825"/>
                <a:gd name="connsiteY1" fmla="*/ 4039 h 8469"/>
                <a:gd name="connsiteX2" fmla="*/ 351 w 9825"/>
                <a:gd name="connsiteY2" fmla="*/ 3518 h 8469"/>
                <a:gd name="connsiteX3" fmla="*/ 0 w 9825"/>
                <a:gd name="connsiteY3" fmla="*/ 2476 h 8469"/>
                <a:gd name="connsiteX4" fmla="*/ 351 w 9825"/>
                <a:gd name="connsiteY4" fmla="*/ 1694 h 8469"/>
                <a:gd name="connsiteX5" fmla="*/ 702 w 9825"/>
                <a:gd name="connsiteY5" fmla="*/ 1303 h 8469"/>
                <a:gd name="connsiteX6" fmla="*/ 0 w 9825"/>
                <a:gd name="connsiteY6" fmla="*/ 521 h 8469"/>
                <a:gd name="connsiteX7" fmla="*/ 3685 w 9825"/>
                <a:gd name="connsiteY7" fmla="*/ 261 h 8469"/>
                <a:gd name="connsiteX8" fmla="*/ 6141 w 9825"/>
                <a:gd name="connsiteY8" fmla="*/ 261 h 8469"/>
                <a:gd name="connsiteX9" fmla="*/ 9299 w 9825"/>
                <a:gd name="connsiteY9" fmla="*/ 130 h 8469"/>
                <a:gd name="connsiteX10" fmla="*/ 9650 w 9825"/>
                <a:gd name="connsiteY10" fmla="*/ 521 h 8469"/>
                <a:gd name="connsiteX11" fmla="*/ 7193 w 9825"/>
                <a:gd name="connsiteY11" fmla="*/ 2997 h 8469"/>
                <a:gd name="connsiteX12" fmla="*/ 8597 w 9825"/>
                <a:gd name="connsiteY12" fmla="*/ 4821 h 8469"/>
                <a:gd name="connsiteX13" fmla="*/ 7369 w 9825"/>
                <a:gd name="connsiteY13" fmla="*/ 6775 h 8469"/>
                <a:gd name="connsiteX14" fmla="*/ 6316 w 9825"/>
                <a:gd name="connsiteY14" fmla="*/ 5863 h 8469"/>
                <a:gd name="connsiteX15" fmla="*/ 5965 w 9825"/>
                <a:gd name="connsiteY15" fmla="*/ 5081 h 8469"/>
                <a:gd name="connsiteX16" fmla="*/ 3685 w 9825"/>
                <a:gd name="connsiteY16" fmla="*/ 6254 h 8469"/>
                <a:gd name="connsiteX17" fmla="*/ 3509 w 9825"/>
                <a:gd name="connsiteY17" fmla="*/ 7557 h 8469"/>
                <a:gd name="connsiteX18" fmla="*/ 2106 w 9825"/>
                <a:gd name="connsiteY18" fmla="*/ 6905 h 8469"/>
                <a:gd name="connsiteX19" fmla="*/ 2457 w 9825"/>
                <a:gd name="connsiteY19" fmla="*/ 6645 h 8469"/>
                <a:gd name="connsiteX0" fmla="*/ 2501 w 10000"/>
                <a:gd name="connsiteY0" fmla="*/ 7846 h 10000"/>
                <a:gd name="connsiteX1" fmla="*/ 894 w 10000"/>
                <a:gd name="connsiteY1" fmla="*/ 4769 h 10000"/>
                <a:gd name="connsiteX2" fmla="*/ 357 w 10000"/>
                <a:gd name="connsiteY2" fmla="*/ 4154 h 10000"/>
                <a:gd name="connsiteX3" fmla="*/ 0 w 10000"/>
                <a:gd name="connsiteY3" fmla="*/ 2924 h 10000"/>
                <a:gd name="connsiteX4" fmla="*/ 357 w 10000"/>
                <a:gd name="connsiteY4" fmla="*/ 2000 h 10000"/>
                <a:gd name="connsiteX5" fmla="*/ 715 w 10000"/>
                <a:gd name="connsiteY5" fmla="*/ 1539 h 10000"/>
                <a:gd name="connsiteX6" fmla="*/ 3751 w 10000"/>
                <a:gd name="connsiteY6" fmla="*/ 308 h 10000"/>
                <a:gd name="connsiteX7" fmla="*/ 6250 w 10000"/>
                <a:gd name="connsiteY7" fmla="*/ 308 h 10000"/>
                <a:gd name="connsiteX8" fmla="*/ 9465 w 10000"/>
                <a:gd name="connsiteY8" fmla="*/ 154 h 10000"/>
                <a:gd name="connsiteX9" fmla="*/ 9822 w 10000"/>
                <a:gd name="connsiteY9" fmla="*/ 615 h 10000"/>
                <a:gd name="connsiteX10" fmla="*/ 7321 w 10000"/>
                <a:gd name="connsiteY10" fmla="*/ 3539 h 10000"/>
                <a:gd name="connsiteX11" fmla="*/ 8750 w 10000"/>
                <a:gd name="connsiteY11" fmla="*/ 5693 h 10000"/>
                <a:gd name="connsiteX12" fmla="*/ 7500 w 10000"/>
                <a:gd name="connsiteY12" fmla="*/ 8000 h 10000"/>
                <a:gd name="connsiteX13" fmla="*/ 6428 w 10000"/>
                <a:gd name="connsiteY13" fmla="*/ 6923 h 10000"/>
                <a:gd name="connsiteX14" fmla="*/ 6071 w 10000"/>
                <a:gd name="connsiteY14" fmla="*/ 6000 h 10000"/>
                <a:gd name="connsiteX15" fmla="*/ 3751 w 10000"/>
                <a:gd name="connsiteY15" fmla="*/ 7385 h 10000"/>
                <a:gd name="connsiteX16" fmla="*/ 3572 w 10000"/>
                <a:gd name="connsiteY16" fmla="*/ 8923 h 10000"/>
                <a:gd name="connsiteX17" fmla="*/ 2144 w 10000"/>
                <a:gd name="connsiteY17" fmla="*/ 8153 h 10000"/>
                <a:gd name="connsiteX18" fmla="*/ 2501 w 10000"/>
                <a:gd name="connsiteY18" fmla="*/ 7846 h 10000"/>
                <a:gd name="connsiteX0" fmla="*/ 2501 w 10000"/>
                <a:gd name="connsiteY0" fmla="*/ 7692 h 9846"/>
                <a:gd name="connsiteX1" fmla="*/ 894 w 10000"/>
                <a:gd name="connsiteY1" fmla="*/ 4615 h 9846"/>
                <a:gd name="connsiteX2" fmla="*/ 357 w 10000"/>
                <a:gd name="connsiteY2" fmla="*/ 4000 h 9846"/>
                <a:gd name="connsiteX3" fmla="*/ 0 w 10000"/>
                <a:gd name="connsiteY3" fmla="*/ 2770 h 9846"/>
                <a:gd name="connsiteX4" fmla="*/ 357 w 10000"/>
                <a:gd name="connsiteY4" fmla="*/ 1846 h 9846"/>
                <a:gd name="connsiteX5" fmla="*/ 715 w 10000"/>
                <a:gd name="connsiteY5" fmla="*/ 1385 h 9846"/>
                <a:gd name="connsiteX6" fmla="*/ 6250 w 10000"/>
                <a:gd name="connsiteY6" fmla="*/ 154 h 9846"/>
                <a:gd name="connsiteX7" fmla="*/ 9465 w 10000"/>
                <a:gd name="connsiteY7" fmla="*/ 0 h 9846"/>
                <a:gd name="connsiteX8" fmla="*/ 9822 w 10000"/>
                <a:gd name="connsiteY8" fmla="*/ 461 h 9846"/>
                <a:gd name="connsiteX9" fmla="*/ 7321 w 10000"/>
                <a:gd name="connsiteY9" fmla="*/ 3385 h 9846"/>
                <a:gd name="connsiteX10" fmla="*/ 8750 w 10000"/>
                <a:gd name="connsiteY10" fmla="*/ 5539 h 9846"/>
                <a:gd name="connsiteX11" fmla="*/ 7500 w 10000"/>
                <a:gd name="connsiteY11" fmla="*/ 7846 h 9846"/>
                <a:gd name="connsiteX12" fmla="*/ 6428 w 10000"/>
                <a:gd name="connsiteY12" fmla="*/ 6769 h 9846"/>
                <a:gd name="connsiteX13" fmla="*/ 6071 w 10000"/>
                <a:gd name="connsiteY13" fmla="*/ 5846 h 9846"/>
                <a:gd name="connsiteX14" fmla="*/ 3751 w 10000"/>
                <a:gd name="connsiteY14" fmla="*/ 7231 h 9846"/>
                <a:gd name="connsiteX15" fmla="*/ 3572 w 10000"/>
                <a:gd name="connsiteY15" fmla="*/ 8769 h 9846"/>
                <a:gd name="connsiteX16" fmla="*/ 2144 w 10000"/>
                <a:gd name="connsiteY16" fmla="*/ 7999 h 9846"/>
                <a:gd name="connsiteX17" fmla="*/ 2501 w 10000"/>
                <a:gd name="connsiteY17" fmla="*/ 7692 h 9846"/>
                <a:gd name="connsiteX0" fmla="*/ 2501 w 10000"/>
                <a:gd name="connsiteY0" fmla="*/ 7812 h 10000"/>
                <a:gd name="connsiteX1" fmla="*/ 894 w 10000"/>
                <a:gd name="connsiteY1" fmla="*/ 4687 h 10000"/>
                <a:gd name="connsiteX2" fmla="*/ 357 w 10000"/>
                <a:gd name="connsiteY2" fmla="*/ 4063 h 10000"/>
                <a:gd name="connsiteX3" fmla="*/ 0 w 10000"/>
                <a:gd name="connsiteY3" fmla="*/ 2813 h 10000"/>
                <a:gd name="connsiteX4" fmla="*/ 357 w 10000"/>
                <a:gd name="connsiteY4" fmla="*/ 1875 h 10000"/>
                <a:gd name="connsiteX5" fmla="*/ 715 w 10000"/>
                <a:gd name="connsiteY5" fmla="*/ 1407 h 10000"/>
                <a:gd name="connsiteX6" fmla="*/ 9465 w 10000"/>
                <a:gd name="connsiteY6" fmla="*/ 0 h 10000"/>
                <a:gd name="connsiteX7" fmla="*/ 9822 w 10000"/>
                <a:gd name="connsiteY7" fmla="*/ 468 h 10000"/>
                <a:gd name="connsiteX8" fmla="*/ 7321 w 10000"/>
                <a:gd name="connsiteY8" fmla="*/ 3438 h 10000"/>
                <a:gd name="connsiteX9" fmla="*/ 8750 w 10000"/>
                <a:gd name="connsiteY9" fmla="*/ 5626 h 10000"/>
                <a:gd name="connsiteX10" fmla="*/ 7500 w 10000"/>
                <a:gd name="connsiteY10" fmla="*/ 7969 h 10000"/>
                <a:gd name="connsiteX11" fmla="*/ 6428 w 10000"/>
                <a:gd name="connsiteY11" fmla="*/ 6875 h 10000"/>
                <a:gd name="connsiteX12" fmla="*/ 6071 w 10000"/>
                <a:gd name="connsiteY12" fmla="*/ 5937 h 10000"/>
                <a:gd name="connsiteX13" fmla="*/ 3751 w 10000"/>
                <a:gd name="connsiteY13" fmla="*/ 7344 h 10000"/>
                <a:gd name="connsiteX14" fmla="*/ 3572 w 10000"/>
                <a:gd name="connsiteY14" fmla="*/ 8906 h 10000"/>
                <a:gd name="connsiteX15" fmla="*/ 2144 w 10000"/>
                <a:gd name="connsiteY15" fmla="*/ 8124 h 10000"/>
                <a:gd name="connsiteX16" fmla="*/ 2501 w 10000"/>
                <a:gd name="connsiteY16" fmla="*/ 7812 h 10000"/>
                <a:gd name="connsiteX0" fmla="*/ 2501 w 10000"/>
                <a:gd name="connsiteY0" fmla="*/ 7682 h 9870"/>
                <a:gd name="connsiteX1" fmla="*/ 894 w 10000"/>
                <a:gd name="connsiteY1" fmla="*/ 4557 h 9870"/>
                <a:gd name="connsiteX2" fmla="*/ 357 w 10000"/>
                <a:gd name="connsiteY2" fmla="*/ 3933 h 9870"/>
                <a:gd name="connsiteX3" fmla="*/ 0 w 10000"/>
                <a:gd name="connsiteY3" fmla="*/ 2683 h 9870"/>
                <a:gd name="connsiteX4" fmla="*/ 357 w 10000"/>
                <a:gd name="connsiteY4" fmla="*/ 1745 h 9870"/>
                <a:gd name="connsiteX5" fmla="*/ 715 w 10000"/>
                <a:gd name="connsiteY5" fmla="*/ 1277 h 9870"/>
                <a:gd name="connsiteX6" fmla="*/ 9822 w 10000"/>
                <a:gd name="connsiteY6" fmla="*/ 338 h 9870"/>
                <a:gd name="connsiteX7" fmla="*/ 7321 w 10000"/>
                <a:gd name="connsiteY7" fmla="*/ 3308 h 9870"/>
                <a:gd name="connsiteX8" fmla="*/ 8750 w 10000"/>
                <a:gd name="connsiteY8" fmla="*/ 5496 h 9870"/>
                <a:gd name="connsiteX9" fmla="*/ 7500 w 10000"/>
                <a:gd name="connsiteY9" fmla="*/ 7839 h 9870"/>
                <a:gd name="connsiteX10" fmla="*/ 6428 w 10000"/>
                <a:gd name="connsiteY10" fmla="*/ 6745 h 9870"/>
                <a:gd name="connsiteX11" fmla="*/ 6071 w 10000"/>
                <a:gd name="connsiteY11" fmla="*/ 5807 h 9870"/>
                <a:gd name="connsiteX12" fmla="*/ 3751 w 10000"/>
                <a:gd name="connsiteY12" fmla="*/ 7214 h 9870"/>
                <a:gd name="connsiteX13" fmla="*/ 3572 w 10000"/>
                <a:gd name="connsiteY13" fmla="*/ 8776 h 9870"/>
                <a:gd name="connsiteX14" fmla="*/ 2144 w 10000"/>
                <a:gd name="connsiteY14" fmla="*/ 7994 h 9870"/>
                <a:gd name="connsiteX15" fmla="*/ 2501 w 10000"/>
                <a:gd name="connsiteY15" fmla="*/ 7682 h 9870"/>
                <a:gd name="connsiteX0" fmla="*/ 2501 w 10268"/>
                <a:gd name="connsiteY0" fmla="*/ 6726 h 8943"/>
                <a:gd name="connsiteX1" fmla="*/ 894 w 10268"/>
                <a:gd name="connsiteY1" fmla="*/ 3560 h 8943"/>
                <a:gd name="connsiteX2" fmla="*/ 357 w 10268"/>
                <a:gd name="connsiteY2" fmla="*/ 2928 h 8943"/>
                <a:gd name="connsiteX3" fmla="*/ 0 w 10268"/>
                <a:gd name="connsiteY3" fmla="*/ 1661 h 8943"/>
                <a:gd name="connsiteX4" fmla="*/ 357 w 10268"/>
                <a:gd name="connsiteY4" fmla="*/ 711 h 8943"/>
                <a:gd name="connsiteX5" fmla="*/ 715 w 10268"/>
                <a:gd name="connsiteY5" fmla="*/ 237 h 8943"/>
                <a:gd name="connsiteX6" fmla="*/ 10090 w 10268"/>
                <a:gd name="connsiteY6" fmla="*/ 491 h 8943"/>
                <a:gd name="connsiteX7" fmla="*/ 7321 w 10268"/>
                <a:gd name="connsiteY7" fmla="*/ 2295 h 8943"/>
                <a:gd name="connsiteX8" fmla="*/ 8750 w 10268"/>
                <a:gd name="connsiteY8" fmla="*/ 4511 h 8943"/>
                <a:gd name="connsiteX9" fmla="*/ 7500 w 10268"/>
                <a:gd name="connsiteY9" fmla="*/ 6885 h 8943"/>
                <a:gd name="connsiteX10" fmla="*/ 6428 w 10268"/>
                <a:gd name="connsiteY10" fmla="*/ 5777 h 8943"/>
                <a:gd name="connsiteX11" fmla="*/ 6071 w 10268"/>
                <a:gd name="connsiteY11" fmla="*/ 4826 h 8943"/>
                <a:gd name="connsiteX12" fmla="*/ 3751 w 10268"/>
                <a:gd name="connsiteY12" fmla="*/ 6252 h 8943"/>
                <a:gd name="connsiteX13" fmla="*/ 3572 w 10268"/>
                <a:gd name="connsiteY13" fmla="*/ 7835 h 8943"/>
                <a:gd name="connsiteX14" fmla="*/ 2144 w 10268"/>
                <a:gd name="connsiteY14" fmla="*/ 7042 h 8943"/>
                <a:gd name="connsiteX15" fmla="*/ 2501 w 10268"/>
                <a:gd name="connsiteY15" fmla="*/ 6726 h 8943"/>
                <a:gd name="connsiteX0" fmla="*/ 2436 w 10000"/>
                <a:gd name="connsiteY0" fmla="*/ 7267 h 9746"/>
                <a:gd name="connsiteX1" fmla="*/ 871 w 10000"/>
                <a:gd name="connsiteY1" fmla="*/ 3727 h 9746"/>
                <a:gd name="connsiteX2" fmla="*/ 348 w 10000"/>
                <a:gd name="connsiteY2" fmla="*/ 3020 h 9746"/>
                <a:gd name="connsiteX3" fmla="*/ 0 w 10000"/>
                <a:gd name="connsiteY3" fmla="*/ 1603 h 9746"/>
                <a:gd name="connsiteX4" fmla="*/ 348 w 10000"/>
                <a:gd name="connsiteY4" fmla="*/ 541 h 9746"/>
                <a:gd name="connsiteX5" fmla="*/ 9827 w 10000"/>
                <a:gd name="connsiteY5" fmla="*/ 295 h 9746"/>
                <a:gd name="connsiteX6" fmla="*/ 7130 w 10000"/>
                <a:gd name="connsiteY6" fmla="*/ 2312 h 9746"/>
                <a:gd name="connsiteX7" fmla="*/ 8522 w 10000"/>
                <a:gd name="connsiteY7" fmla="*/ 4790 h 9746"/>
                <a:gd name="connsiteX8" fmla="*/ 7304 w 10000"/>
                <a:gd name="connsiteY8" fmla="*/ 7445 h 9746"/>
                <a:gd name="connsiteX9" fmla="*/ 6260 w 10000"/>
                <a:gd name="connsiteY9" fmla="*/ 6206 h 9746"/>
                <a:gd name="connsiteX10" fmla="*/ 5913 w 10000"/>
                <a:gd name="connsiteY10" fmla="*/ 5142 h 9746"/>
                <a:gd name="connsiteX11" fmla="*/ 3653 w 10000"/>
                <a:gd name="connsiteY11" fmla="*/ 6737 h 9746"/>
                <a:gd name="connsiteX12" fmla="*/ 3479 w 10000"/>
                <a:gd name="connsiteY12" fmla="*/ 8507 h 9746"/>
                <a:gd name="connsiteX13" fmla="*/ 2088 w 10000"/>
                <a:gd name="connsiteY13" fmla="*/ 7620 h 9746"/>
                <a:gd name="connsiteX14" fmla="*/ 2436 w 10000"/>
                <a:gd name="connsiteY14" fmla="*/ 7267 h 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9746">
                  <a:moveTo>
                    <a:pt x="2436" y="7267"/>
                  </a:moveTo>
                  <a:cubicBezTo>
                    <a:pt x="2261" y="4657"/>
                    <a:pt x="3001" y="4037"/>
                    <a:pt x="871" y="3727"/>
                  </a:cubicBezTo>
                  <a:cubicBezTo>
                    <a:pt x="696" y="3505"/>
                    <a:pt x="479" y="3284"/>
                    <a:pt x="348" y="3020"/>
                  </a:cubicBezTo>
                  <a:cubicBezTo>
                    <a:pt x="174" y="2577"/>
                    <a:pt x="0" y="1603"/>
                    <a:pt x="0" y="1603"/>
                  </a:cubicBezTo>
                  <a:cubicBezTo>
                    <a:pt x="131" y="1248"/>
                    <a:pt x="218" y="894"/>
                    <a:pt x="348" y="541"/>
                  </a:cubicBezTo>
                  <a:cubicBezTo>
                    <a:pt x="1986" y="323"/>
                    <a:pt x="8697" y="0"/>
                    <a:pt x="9827" y="295"/>
                  </a:cubicBezTo>
                  <a:cubicBezTo>
                    <a:pt x="10000" y="3392"/>
                    <a:pt x="9261" y="1603"/>
                    <a:pt x="7130" y="2312"/>
                  </a:cubicBezTo>
                  <a:cubicBezTo>
                    <a:pt x="7478" y="3196"/>
                    <a:pt x="8522" y="4790"/>
                    <a:pt x="8522" y="4790"/>
                  </a:cubicBezTo>
                  <a:cubicBezTo>
                    <a:pt x="8826" y="6339"/>
                    <a:pt x="8435" y="6560"/>
                    <a:pt x="7304" y="7445"/>
                  </a:cubicBezTo>
                  <a:cubicBezTo>
                    <a:pt x="6696" y="7223"/>
                    <a:pt x="6521" y="6824"/>
                    <a:pt x="6260" y="6206"/>
                  </a:cubicBezTo>
                  <a:cubicBezTo>
                    <a:pt x="6131" y="5852"/>
                    <a:pt x="5913" y="5142"/>
                    <a:pt x="5913" y="5142"/>
                  </a:cubicBezTo>
                  <a:cubicBezTo>
                    <a:pt x="4870" y="5585"/>
                    <a:pt x="4522" y="6117"/>
                    <a:pt x="3653" y="6737"/>
                  </a:cubicBezTo>
                  <a:cubicBezTo>
                    <a:pt x="3609" y="7312"/>
                    <a:pt x="3870" y="8063"/>
                    <a:pt x="3479" y="8507"/>
                  </a:cubicBezTo>
                  <a:cubicBezTo>
                    <a:pt x="2392" y="9746"/>
                    <a:pt x="2131" y="7888"/>
                    <a:pt x="2088" y="7620"/>
                  </a:cubicBezTo>
                  <a:cubicBezTo>
                    <a:pt x="2304" y="7002"/>
                    <a:pt x="2131" y="6958"/>
                    <a:pt x="2436" y="7267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2" name="Freeform 297"/>
            <p:cNvSpPr>
              <a:spLocks/>
            </p:cNvSpPr>
            <p:nvPr/>
          </p:nvSpPr>
          <p:spPr bwMode="auto">
            <a:xfrm>
              <a:off x="3585555" y="2289667"/>
              <a:ext cx="59682" cy="76467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40"/>
                </a:cxn>
                <a:cxn ang="0">
                  <a:pos x="63" y="88"/>
                </a:cxn>
                <a:cxn ang="0">
                  <a:pos x="83" y="136"/>
                </a:cxn>
                <a:cxn ang="0">
                  <a:pos x="95" y="80"/>
                </a:cxn>
                <a:cxn ang="0">
                  <a:pos x="63" y="60"/>
                </a:cxn>
                <a:cxn ang="0">
                  <a:pos x="75" y="32"/>
                </a:cxn>
                <a:cxn ang="0">
                  <a:pos x="31" y="4"/>
                </a:cxn>
                <a:cxn ang="0">
                  <a:pos x="15" y="0"/>
                </a:cxn>
              </a:cxnLst>
              <a:rect l="0" t="0" r="r" b="b"/>
              <a:pathLst>
                <a:path w="95" h="136">
                  <a:moveTo>
                    <a:pt x="15" y="0"/>
                  </a:moveTo>
                  <a:cubicBezTo>
                    <a:pt x="10" y="20"/>
                    <a:pt x="9" y="28"/>
                    <a:pt x="27" y="40"/>
                  </a:cubicBezTo>
                  <a:cubicBezTo>
                    <a:pt x="33" y="74"/>
                    <a:pt x="38" y="71"/>
                    <a:pt x="63" y="88"/>
                  </a:cubicBezTo>
                  <a:cubicBezTo>
                    <a:pt x="68" y="108"/>
                    <a:pt x="61" y="129"/>
                    <a:pt x="83" y="136"/>
                  </a:cubicBezTo>
                  <a:cubicBezTo>
                    <a:pt x="87" y="117"/>
                    <a:pt x="92" y="99"/>
                    <a:pt x="95" y="80"/>
                  </a:cubicBezTo>
                  <a:cubicBezTo>
                    <a:pt x="89" y="62"/>
                    <a:pt x="81" y="64"/>
                    <a:pt x="63" y="60"/>
                  </a:cubicBezTo>
                  <a:cubicBezTo>
                    <a:pt x="80" y="54"/>
                    <a:pt x="81" y="49"/>
                    <a:pt x="75" y="32"/>
                  </a:cubicBezTo>
                  <a:cubicBezTo>
                    <a:pt x="22" y="45"/>
                    <a:pt x="67" y="16"/>
                    <a:pt x="31" y="4"/>
                  </a:cubicBezTo>
                  <a:cubicBezTo>
                    <a:pt x="15" y="9"/>
                    <a:pt x="0" y="30"/>
                    <a:pt x="15" y="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3" name="Freeform 298"/>
            <p:cNvSpPr>
              <a:spLocks/>
            </p:cNvSpPr>
            <p:nvPr/>
          </p:nvSpPr>
          <p:spPr bwMode="auto">
            <a:xfrm>
              <a:off x="3380110" y="2319267"/>
              <a:ext cx="73455" cy="72767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12" y="60"/>
                </a:cxn>
                <a:cxn ang="0">
                  <a:pos x="40" y="84"/>
                </a:cxn>
                <a:cxn ang="0">
                  <a:pos x="44" y="108"/>
                </a:cxn>
                <a:cxn ang="0">
                  <a:pos x="80" y="100"/>
                </a:cxn>
                <a:cxn ang="0">
                  <a:pos x="84" y="72"/>
                </a:cxn>
                <a:cxn ang="0">
                  <a:pos x="80" y="56"/>
                </a:cxn>
                <a:cxn ang="0">
                  <a:pos x="88" y="20"/>
                </a:cxn>
                <a:cxn ang="0">
                  <a:pos x="84" y="8"/>
                </a:cxn>
                <a:cxn ang="0">
                  <a:pos x="52" y="16"/>
                </a:cxn>
              </a:cxnLst>
              <a:rect l="0" t="0" r="r" b="b"/>
              <a:pathLst>
                <a:path w="117" h="131">
                  <a:moveTo>
                    <a:pt x="52" y="16"/>
                  </a:moveTo>
                  <a:cubicBezTo>
                    <a:pt x="0" y="23"/>
                    <a:pt x="36" y="24"/>
                    <a:pt x="12" y="60"/>
                  </a:cubicBezTo>
                  <a:cubicBezTo>
                    <a:pt x="17" y="76"/>
                    <a:pt x="24" y="79"/>
                    <a:pt x="40" y="84"/>
                  </a:cubicBezTo>
                  <a:cubicBezTo>
                    <a:pt x="41" y="92"/>
                    <a:pt x="38" y="103"/>
                    <a:pt x="44" y="108"/>
                  </a:cubicBezTo>
                  <a:cubicBezTo>
                    <a:pt x="74" y="131"/>
                    <a:pt x="75" y="115"/>
                    <a:pt x="80" y="100"/>
                  </a:cubicBezTo>
                  <a:cubicBezTo>
                    <a:pt x="81" y="91"/>
                    <a:pt x="80" y="80"/>
                    <a:pt x="84" y="72"/>
                  </a:cubicBezTo>
                  <a:cubicBezTo>
                    <a:pt x="91" y="58"/>
                    <a:pt x="117" y="84"/>
                    <a:pt x="80" y="56"/>
                  </a:cubicBezTo>
                  <a:cubicBezTo>
                    <a:pt x="74" y="39"/>
                    <a:pt x="83" y="36"/>
                    <a:pt x="88" y="20"/>
                  </a:cubicBezTo>
                  <a:cubicBezTo>
                    <a:pt x="87" y="16"/>
                    <a:pt x="88" y="9"/>
                    <a:pt x="84" y="8"/>
                  </a:cubicBezTo>
                  <a:cubicBezTo>
                    <a:pt x="56" y="0"/>
                    <a:pt x="52" y="36"/>
                    <a:pt x="52" y="16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4" name="Freeform 299"/>
            <p:cNvSpPr>
              <a:spLocks/>
            </p:cNvSpPr>
            <p:nvPr/>
          </p:nvSpPr>
          <p:spPr bwMode="auto">
            <a:xfrm>
              <a:off x="3183848" y="1945864"/>
              <a:ext cx="140024" cy="111938"/>
            </a:xfrm>
            <a:custGeom>
              <a:avLst/>
              <a:gdLst>
                <a:gd name="connsiteX0" fmla="*/ 4550 w 10000"/>
                <a:gd name="connsiteY0" fmla="*/ 661 h 9232"/>
                <a:gd name="connsiteX1" fmla="*/ 3649 w 10000"/>
                <a:gd name="connsiteY1" fmla="*/ 2407 h 9232"/>
                <a:gd name="connsiteX2" fmla="*/ 2207 w 10000"/>
                <a:gd name="connsiteY2" fmla="*/ 4629 h 9232"/>
                <a:gd name="connsiteX3" fmla="*/ 225 w 10000"/>
                <a:gd name="connsiteY3" fmla="*/ 4153 h 9232"/>
                <a:gd name="connsiteX4" fmla="*/ 1306 w 10000"/>
                <a:gd name="connsiteY4" fmla="*/ 6375 h 9232"/>
                <a:gd name="connsiteX5" fmla="*/ 2748 w 10000"/>
                <a:gd name="connsiteY5" fmla="*/ 7327 h 9232"/>
                <a:gd name="connsiteX6" fmla="*/ 4189 w 10000"/>
                <a:gd name="connsiteY6" fmla="*/ 7486 h 9232"/>
                <a:gd name="connsiteX7" fmla="*/ 4910 w 10000"/>
                <a:gd name="connsiteY7" fmla="*/ 9232 h 9232"/>
                <a:gd name="connsiteX8" fmla="*/ 5270 w 10000"/>
                <a:gd name="connsiteY8" fmla="*/ 8121 h 9232"/>
                <a:gd name="connsiteX9" fmla="*/ 6532 w 10000"/>
                <a:gd name="connsiteY9" fmla="*/ 7327 h 9232"/>
                <a:gd name="connsiteX10" fmla="*/ 6892 w 10000"/>
                <a:gd name="connsiteY10" fmla="*/ 8438 h 9232"/>
                <a:gd name="connsiteX11" fmla="*/ 7432 w 10000"/>
                <a:gd name="connsiteY11" fmla="*/ 8597 h 9232"/>
                <a:gd name="connsiteX12" fmla="*/ 9234 w 10000"/>
                <a:gd name="connsiteY12" fmla="*/ 8597 h 9232"/>
                <a:gd name="connsiteX13" fmla="*/ 9414 w 10000"/>
                <a:gd name="connsiteY13" fmla="*/ 6851 h 9232"/>
                <a:gd name="connsiteX14" fmla="*/ 7793 w 10000"/>
                <a:gd name="connsiteY14" fmla="*/ 6534 h 9232"/>
                <a:gd name="connsiteX15" fmla="*/ 9054 w 10000"/>
                <a:gd name="connsiteY15" fmla="*/ 5581 h 9232"/>
                <a:gd name="connsiteX16" fmla="*/ 8153 w 10000"/>
                <a:gd name="connsiteY16" fmla="*/ 3518 h 9232"/>
                <a:gd name="connsiteX17" fmla="*/ 8874 w 10000"/>
                <a:gd name="connsiteY17" fmla="*/ 3200 h 9232"/>
                <a:gd name="connsiteX18" fmla="*/ 8514 w 10000"/>
                <a:gd name="connsiteY18" fmla="*/ 1930 h 9232"/>
                <a:gd name="connsiteX19" fmla="*/ 7432 w 10000"/>
                <a:gd name="connsiteY19" fmla="*/ 1454 h 9232"/>
                <a:gd name="connsiteX20" fmla="*/ 7793 w 10000"/>
                <a:gd name="connsiteY20" fmla="*/ 502 h 9232"/>
                <a:gd name="connsiteX21" fmla="*/ 7973 w 10000"/>
                <a:gd name="connsiteY21" fmla="*/ 26 h 9232"/>
                <a:gd name="connsiteX22" fmla="*/ 4910 w 10000"/>
                <a:gd name="connsiteY22" fmla="*/ 343 h 9232"/>
                <a:gd name="connsiteX23" fmla="*/ 4550 w 10000"/>
                <a:gd name="connsiteY23" fmla="*/ 661 h 9232"/>
                <a:gd name="connsiteX0" fmla="*/ 4550 w 10000"/>
                <a:gd name="connsiteY0" fmla="*/ 373 h 9657"/>
                <a:gd name="connsiteX1" fmla="*/ 3649 w 10000"/>
                <a:gd name="connsiteY1" fmla="*/ 2264 h 9657"/>
                <a:gd name="connsiteX2" fmla="*/ 2207 w 10000"/>
                <a:gd name="connsiteY2" fmla="*/ 4671 h 9657"/>
                <a:gd name="connsiteX3" fmla="*/ 225 w 10000"/>
                <a:gd name="connsiteY3" fmla="*/ 4155 h 9657"/>
                <a:gd name="connsiteX4" fmla="*/ 1306 w 10000"/>
                <a:gd name="connsiteY4" fmla="*/ 6562 h 9657"/>
                <a:gd name="connsiteX5" fmla="*/ 2748 w 10000"/>
                <a:gd name="connsiteY5" fmla="*/ 7594 h 9657"/>
                <a:gd name="connsiteX6" fmla="*/ 4189 w 10000"/>
                <a:gd name="connsiteY6" fmla="*/ 7766 h 9657"/>
                <a:gd name="connsiteX7" fmla="*/ 4910 w 10000"/>
                <a:gd name="connsiteY7" fmla="*/ 9657 h 9657"/>
                <a:gd name="connsiteX8" fmla="*/ 5270 w 10000"/>
                <a:gd name="connsiteY8" fmla="*/ 8454 h 9657"/>
                <a:gd name="connsiteX9" fmla="*/ 6532 w 10000"/>
                <a:gd name="connsiteY9" fmla="*/ 7594 h 9657"/>
                <a:gd name="connsiteX10" fmla="*/ 6892 w 10000"/>
                <a:gd name="connsiteY10" fmla="*/ 8797 h 9657"/>
                <a:gd name="connsiteX11" fmla="*/ 7432 w 10000"/>
                <a:gd name="connsiteY11" fmla="*/ 8969 h 9657"/>
                <a:gd name="connsiteX12" fmla="*/ 9234 w 10000"/>
                <a:gd name="connsiteY12" fmla="*/ 8969 h 9657"/>
                <a:gd name="connsiteX13" fmla="*/ 9414 w 10000"/>
                <a:gd name="connsiteY13" fmla="*/ 7078 h 9657"/>
                <a:gd name="connsiteX14" fmla="*/ 7793 w 10000"/>
                <a:gd name="connsiteY14" fmla="*/ 6735 h 9657"/>
                <a:gd name="connsiteX15" fmla="*/ 9054 w 10000"/>
                <a:gd name="connsiteY15" fmla="*/ 5702 h 9657"/>
                <a:gd name="connsiteX16" fmla="*/ 8153 w 10000"/>
                <a:gd name="connsiteY16" fmla="*/ 3468 h 9657"/>
                <a:gd name="connsiteX17" fmla="*/ 8874 w 10000"/>
                <a:gd name="connsiteY17" fmla="*/ 3123 h 9657"/>
                <a:gd name="connsiteX18" fmla="*/ 8514 w 10000"/>
                <a:gd name="connsiteY18" fmla="*/ 1748 h 9657"/>
                <a:gd name="connsiteX19" fmla="*/ 7432 w 10000"/>
                <a:gd name="connsiteY19" fmla="*/ 1232 h 9657"/>
                <a:gd name="connsiteX20" fmla="*/ 7793 w 10000"/>
                <a:gd name="connsiteY20" fmla="*/ 201 h 9657"/>
                <a:gd name="connsiteX21" fmla="*/ 4910 w 10000"/>
                <a:gd name="connsiteY21" fmla="*/ 29 h 9657"/>
                <a:gd name="connsiteX22" fmla="*/ 4550 w 10000"/>
                <a:gd name="connsiteY22" fmla="*/ 373 h 9657"/>
                <a:gd name="connsiteX0" fmla="*/ 4550 w 10000"/>
                <a:gd name="connsiteY0" fmla="*/ 356 h 9970"/>
                <a:gd name="connsiteX1" fmla="*/ 3649 w 10000"/>
                <a:gd name="connsiteY1" fmla="*/ 2314 h 9970"/>
                <a:gd name="connsiteX2" fmla="*/ 2207 w 10000"/>
                <a:gd name="connsiteY2" fmla="*/ 4807 h 9970"/>
                <a:gd name="connsiteX3" fmla="*/ 225 w 10000"/>
                <a:gd name="connsiteY3" fmla="*/ 4273 h 9970"/>
                <a:gd name="connsiteX4" fmla="*/ 1306 w 10000"/>
                <a:gd name="connsiteY4" fmla="*/ 6765 h 9970"/>
                <a:gd name="connsiteX5" fmla="*/ 2748 w 10000"/>
                <a:gd name="connsiteY5" fmla="*/ 7834 h 9970"/>
                <a:gd name="connsiteX6" fmla="*/ 4189 w 10000"/>
                <a:gd name="connsiteY6" fmla="*/ 8012 h 9970"/>
                <a:gd name="connsiteX7" fmla="*/ 4910 w 10000"/>
                <a:gd name="connsiteY7" fmla="*/ 9970 h 9970"/>
                <a:gd name="connsiteX8" fmla="*/ 5270 w 10000"/>
                <a:gd name="connsiteY8" fmla="*/ 8724 h 9970"/>
                <a:gd name="connsiteX9" fmla="*/ 6532 w 10000"/>
                <a:gd name="connsiteY9" fmla="*/ 7834 h 9970"/>
                <a:gd name="connsiteX10" fmla="*/ 6892 w 10000"/>
                <a:gd name="connsiteY10" fmla="*/ 9079 h 9970"/>
                <a:gd name="connsiteX11" fmla="*/ 7432 w 10000"/>
                <a:gd name="connsiteY11" fmla="*/ 9258 h 9970"/>
                <a:gd name="connsiteX12" fmla="*/ 9234 w 10000"/>
                <a:gd name="connsiteY12" fmla="*/ 9258 h 9970"/>
                <a:gd name="connsiteX13" fmla="*/ 9414 w 10000"/>
                <a:gd name="connsiteY13" fmla="*/ 7299 h 9970"/>
                <a:gd name="connsiteX14" fmla="*/ 7793 w 10000"/>
                <a:gd name="connsiteY14" fmla="*/ 6944 h 9970"/>
                <a:gd name="connsiteX15" fmla="*/ 9054 w 10000"/>
                <a:gd name="connsiteY15" fmla="*/ 5875 h 9970"/>
                <a:gd name="connsiteX16" fmla="*/ 8153 w 10000"/>
                <a:gd name="connsiteY16" fmla="*/ 3561 h 9970"/>
                <a:gd name="connsiteX17" fmla="*/ 8874 w 10000"/>
                <a:gd name="connsiteY17" fmla="*/ 3204 h 9970"/>
                <a:gd name="connsiteX18" fmla="*/ 8514 w 10000"/>
                <a:gd name="connsiteY18" fmla="*/ 1780 h 9970"/>
                <a:gd name="connsiteX19" fmla="*/ 7432 w 10000"/>
                <a:gd name="connsiteY19" fmla="*/ 1246 h 9970"/>
                <a:gd name="connsiteX20" fmla="*/ 7793 w 10000"/>
                <a:gd name="connsiteY20" fmla="*/ 178 h 9970"/>
                <a:gd name="connsiteX21" fmla="*/ 4550 w 10000"/>
                <a:gd name="connsiteY21" fmla="*/ 356 h 9970"/>
                <a:gd name="connsiteX0" fmla="*/ 7793 w 10000"/>
                <a:gd name="connsiteY0" fmla="*/ 0 h 9821"/>
                <a:gd name="connsiteX1" fmla="*/ 3649 w 10000"/>
                <a:gd name="connsiteY1" fmla="*/ 2142 h 9821"/>
                <a:gd name="connsiteX2" fmla="*/ 2207 w 10000"/>
                <a:gd name="connsiteY2" fmla="*/ 4642 h 9821"/>
                <a:gd name="connsiteX3" fmla="*/ 225 w 10000"/>
                <a:gd name="connsiteY3" fmla="*/ 4107 h 9821"/>
                <a:gd name="connsiteX4" fmla="*/ 1306 w 10000"/>
                <a:gd name="connsiteY4" fmla="*/ 6606 h 9821"/>
                <a:gd name="connsiteX5" fmla="*/ 2748 w 10000"/>
                <a:gd name="connsiteY5" fmla="*/ 7679 h 9821"/>
                <a:gd name="connsiteX6" fmla="*/ 4189 w 10000"/>
                <a:gd name="connsiteY6" fmla="*/ 7857 h 9821"/>
                <a:gd name="connsiteX7" fmla="*/ 4910 w 10000"/>
                <a:gd name="connsiteY7" fmla="*/ 9821 h 9821"/>
                <a:gd name="connsiteX8" fmla="*/ 5270 w 10000"/>
                <a:gd name="connsiteY8" fmla="*/ 8571 h 9821"/>
                <a:gd name="connsiteX9" fmla="*/ 6532 w 10000"/>
                <a:gd name="connsiteY9" fmla="*/ 7679 h 9821"/>
                <a:gd name="connsiteX10" fmla="*/ 6892 w 10000"/>
                <a:gd name="connsiteY10" fmla="*/ 8927 h 9821"/>
                <a:gd name="connsiteX11" fmla="*/ 7432 w 10000"/>
                <a:gd name="connsiteY11" fmla="*/ 9107 h 9821"/>
                <a:gd name="connsiteX12" fmla="*/ 9234 w 10000"/>
                <a:gd name="connsiteY12" fmla="*/ 9107 h 9821"/>
                <a:gd name="connsiteX13" fmla="*/ 9414 w 10000"/>
                <a:gd name="connsiteY13" fmla="*/ 7142 h 9821"/>
                <a:gd name="connsiteX14" fmla="*/ 7793 w 10000"/>
                <a:gd name="connsiteY14" fmla="*/ 6786 h 9821"/>
                <a:gd name="connsiteX15" fmla="*/ 9054 w 10000"/>
                <a:gd name="connsiteY15" fmla="*/ 5714 h 9821"/>
                <a:gd name="connsiteX16" fmla="*/ 8153 w 10000"/>
                <a:gd name="connsiteY16" fmla="*/ 3393 h 9821"/>
                <a:gd name="connsiteX17" fmla="*/ 8874 w 10000"/>
                <a:gd name="connsiteY17" fmla="*/ 3035 h 9821"/>
                <a:gd name="connsiteX18" fmla="*/ 8514 w 10000"/>
                <a:gd name="connsiteY18" fmla="*/ 1606 h 9821"/>
                <a:gd name="connsiteX19" fmla="*/ 7432 w 10000"/>
                <a:gd name="connsiteY19" fmla="*/ 1071 h 9821"/>
                <a:gd name="connsiteX20" fmla="*/ 7793 w 10000"/>
                <a:gd name="connsiteY20" fmla="*/ 0 h 9821"/>
                <a:gd name="connsiteX0" fmla="*/ 7432 w 10000"/>
                <a:gd name="connsiteY0" fmla="*/ 0 h 8909"/>
                <a:gd name="connsiteX1" fmla="*/ 3649 w 10000"/>
                <a:gd name="connsiteY1" fmla="*/ 1090 h 8909"/>
                <a:gd name="connsiteX2" fmla="*/ 2207 w 10000"/>
                <a:gd name="connsiteY2" fmla="*/ 3636 h 8909"/>
                <a:gd name="connsiteX3" fmla="*/ 225 w 10000"/>
                <a:gd name="connsiteY3" fmla="*/ 3091 h 8909"/>
                <a:gd name="connsiteX4" fmla="*/ 1306 w 10000"/>
                <a:gd name="connsiteY4" fmla="*/ 5635 h 8909"/>
                <a:gd name="connsiteX5" fmla="*/ 2748 w 10000"/>
                <a:gd name="connsiteY5" fmla="*/ 6728 h 8909"/>
                <a:gd name="connsiteX6" fmla="*/ 4189 w 10000"/>
                <a:gd name="connsiteY6" fmla="*/ 6909 h 8909"/>
                <a:gd name="connsiteX7" fmla="*/ 4910 w 10000"/>
                <a:gd name="connsiteY7" fmla="*/ 8909 h 8909"/>
                <a:gd name="connsiteX8" fmla="*/ 5270 w 10000"/>
                <a:gd name="connsiteY8" fmla="*/ 7636 h 8909"/>
                <a:gd name="connsiteX9" fmla="*/ 6532 w 10000"/>
                <a:gd name="connsiteY9" fmla="*/ 6728 h 8909"/>
                <a:gd name="connsiteX10" fmla="*/ 6892 w 10000"/>
                <a:gd name="connsiteY10" fmla="*/ 7999 h 8909"/>
                <a:gd name="connsiteX11" fmla="*/ 7432 w 10000"/>
                <a:gd name="connsiteY11" fmla="*/ 8182 h 8909"/>
                <a:gd name="connsiteX12" fmla="*/ 9234 w 10000"/>
                <a:gd name="connsiteY12" fmla="*/ 8182 h 8909"/>
                <a:gd name="connsiteX13" fmla="*/ 9414 w 10000"/>
                <a:gd name="connsiteY13" fmla="*/ 6181 h 8909"/>
                <a:gd name="connsiteX14" fmla="*/ 7793 w 10000"/>
                <a:gd name="connsiteY14" fmla="*/ 5819 h 8909"/>
                <a:gd name="connsiteX15" fmla="*/ 9054 w 10000"/>
                <a:gd name="connsiteY15" fmla="*/ 4727 h 8909"/>
                <a:gd name="connsiteX16" fmla="*/ 8153 w 10000"/>
                <a:gd name="connsiteY16" fmla="*/ 2364 h 8909"/>
                <a:gd name="connsiteX17" fmla="*/ 8874 w 10000"/>
                <a:gd name="connsiteY17" fmla="*/ 1999 h 8909"/>
                <a:gd name="connsiteX18" fmla="*/ 8514 w 10000"/>
                <a:gd name="connsiteY18" fmla="*/ 544 h 8909"/>
                <a:gd name="connsiteX19" fmla="*/ 7432 w 10000"/>
                <a:gd name="connsiteY19" fmla="*/ 0 h 8909"/>
                <a:gd name="connsiteX0" fmla="*/ 7432 w 10000"/>
                <a:gd name="connsiteY0" fmla="*/ 148 h 10148"/>
                <a:gd name="connsiteX1" fmla="*/ 3241 w 10000"/>
                <a:gd name="connsiteY1" fmla="*/ 680 h 10148"/>
                <a:gd name="connsiteX2" fmla="*/ 2207 w 10000"/>
                <a:gd name="connsiteY2" fmla="*/ 4229 h 10148"/>
                <a:gd name="connsiteX3" fmla="*/ 225 w 10000"/>
                <a:gd name="connsiteY3" fmla="*/ 3618 h 10148"/>
                <a:gd name="connsiteX4" fmla="*/ 1306 w 10000"/>
                <a:gd name="connsiteY4" fmla="*/ 6473 h 10148"/>
                <a:gd name="connsiteX5" fmla="*/ 2748 w 10000"/>
                <a:gd name="connsiteY5" fmla="*/ 7700 h 10148"/>
                <a:gd name="connsiteX6" fmla="*/ 4189 w 10000"/>
                <a:gd name="connsiteY6" fmla="*/ 7903 h 10148"/>
                <a:gd name="connsiteX7" fmla="*/ 4910 w 10000"/>
                <a:gd name="connsiteY7" fmla="*/ 10148 h 10148"/>
                <a:gd name="connsiteX8" fmla="*/ 5270 w 10000"/>
                <a:gd name="connsiteY8" fmla="*/ 8719 h 10148"/>
                <a:gd name="connsiteX9" fmla="*/ 6532 w 10000"/>
                <a:gd name="connsiteY9" fmla="*/ 7700 h 10148"/>
                <a:gd name="connsiteX10" fmla="*/ 6892 w 10000"/>
                <a:gd name="connsiteY10" fmla="*/ 9127 h 10148"/>
                <a:gd name="connsiteX11" fmla="*/ 7432 w 10000"/>
                <a:gd name="connsiteY11" fmla="*/ 9332 h 10148"/>
                <a:gd name="connsiteX12" fmla="*/ 9234 w 10000"/>
                <a:gd name="connsiteY12" fmla="*/ 9332 h 10148"/>
                <a:gd name="connsiteX13" fmla="*/ 9414 w 10000"/>
                <a:gd name="connsiteY13" fmla="*/ 7086 h 10148"/>
                <a:gd name="connsiteX14" fmla="*/ 7793 w 10000"/>
                <a:gd name="connsiteY14" fmla="*/ 6680 h 10148"/>
                <a:gd name="connsiteX15" fmla="*/ 9054 w 10000"/>
                <a:gd name="connsiteY15" fmla="*/ 5454 h 10148"/>
                <a:gd name="connsiteX16" fmla="*/ 8153 w 10000"/>
                <a:gd name="connsiteY16" fmla="*/ 2801 h 10148"/>
                <a:gd name="connsiteX17" fmla="*/ 8874 w 10000"/>
                <a:gd name="connsiteY17" fmla="*/ 2392 h 10148"/>
                <a:gd name="connsiteX18" fmla="*/ 8514 w 10000"/>
                <a:gd name="connsiteY18" fmla="*/ 759 h 10148"/>
                <a:gd name="connsiteX19" fmla="*/ 7432 w 10000"/>
                <a:gd name="connsiteY19" fmla="*/ 148 h 1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00" h="10148">
                  <a:moveTo>
                    <a:pt x="7432" y="148"/>
                  </a:moveTo>
                  <a:cubicBezTo>
                    <a:pt x="6621" y="250"/>
                    <a:pt x="4112" y="0"/>
                    <a:pt x="3241" y="680"/>
                  </a:cubicBezTo>
                  <a:cubicBezTo>
                    <a:pt x="3015" y="1905"/>
                    <a:pt x="3378" y="3872"/>
                    <a:pt x="2207" y="4229"/>
                  </a:cubicBezTo>
                  <a:cubicBezTo>
                    <a:pt x="991" y="3769"/>
                    <a:pt x="1712" y="3259"/>
                    <a:pt x="225" y="3618"/>
                  </a:cubicBezTo>
                  <a:cubicBezTo>
                    <a:pt x="495" y="4893"/>
                    <a:pt x="0" y="6116"/>
                    <a:pt x="1306" y="6473"/>
                  </a:cubicBezTo>
                  <a:cubicBezTo>
                    <a:pt x="1937" y="6934"/>
                    <a:pt x="2297" y="6985"/>
                    <a:pt x="2748" y="7700"/>
                  </a:cubicBezTo>
                  <a:cubicBezTo>
                    <a:pt x="3694" y="7545"/>
                    <a:pt x="4505" y="6779"/>
                    <a:pt x="4189" y="7903"/>
                  </a:cubicBezTo>
                  <a:cubicBezTo>
                    <a:pt x="4414" y="8719"/>
                    <a:pt x="4505" y="9434"/>
                    <a:pt x="4910" y="10148"/>
                  </a:cubicBezTo>
                  <a:cubicBezTo>
                    <a:pt x="5721" y="9842"/>
                    <a:pt x="5721" y="9535"/>
                    <a:pt x="5270" y="8719"/>
                  </a:cubicBezTo>
                  <a:cubicBezTo>
                    <a:pt x="5495" y="8515"/>
                    <a:pt x="6486" y="7700"/>
                    <a:pt x="6532" y="7700"/>
                  </a:cubicBezTo>
                  <a:cubicBezTo>
                    <a:pt x="6937" y="7802"/>
                    <a:pt x="6622" y="8719"/>
                    <a:pt x="6892" y="9127"/>
                  </a:cubicBezTo>
                  <a:cubicBezTo>
                    <a:pt x="7027" y="9280"/>
                    <a:pt x="7252" y="9280"/>
                    <a:pt x="7432" y="9332"/>
                  </a:cubicBezTo>
                  <a:cubicBezTo>
                    <a:pt x="8063" y="7903"/>
                    <a:pt x="8378" y="8362"/>
                    <a:pt x="9234" y="9332"/>
                  </a:cubicBezTo>
                  <a:cubicBezTo>
                    <a:pt x="9865" y="8821"/>
                    <a:pt x="10000" y="7750"/>
                    <a:pt x="9414" y="7086"/>
                  </a:cubicBezTo>
                  <a:cubicBezTo>
                    <a:pt x="9009" y="6628"/>
                    <a:pt x="8333" y="6779"/>
                    <a:pt x="7793" y="6680"/>
                  </a:cubicBezTo>
                  <a:cubicBezTo>
                    <a:pt x="6216" y="5454"/>
                    <a:pt x="5541" y="5864"/>
                    <a:pt x="9054" y="5454"/>
                  </a:cubicBezTo>
                  <a:cubicBezTo>
                    <a:pt x="8784" y="4535"/>
                    <a:pt x="8423" y="3719"/>
                    <a:pt x="8153" y="2801"/>
                  </a:cubicBezTo>
                  <a:cubicBezTo>
                    <a:pt x="8378" y="2648"/>
                    <a:pt x="8829" y="2697"/>
                    <a:pt x="8874" y="2392"/>
                  </a:cubicBezTo>
                  <a:cubicBezTo>
                    <a:pt x="8964" y="1831"/>
                    <a:pt x="8514" y="759"/>
                    <a:pt x="8514" y="759"/>
                  </a:cubicBezTo>
                  <a:cubicBezTo>
                    <a:pt x="7838" y="912"/>
                    <a:pt x="7342" y="1371"/>
                    <a:pt x="7432" y="148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8" name="Freeform 305"/>
            <p:cNvSpPr>
              <a:spLocks/>
            </p:cNvSpPr>
            <p:nvPr/>
          </p:nvSpPr>
          <p:spPr bwMode="auto">
            <a:xfrm>
              <a:off x="5297976" y="2706534"/>
              <a:ext cx="57387" cy="33300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43" y="24"/>
                </a:cxn>
                <a:cxn ang="0">
                  <a:pos x="31" y="32"/>
                </a:cxn>
                <a:cxn ang="0">
                  <a:pos x="63" y="68"/>
                </a:cxn>
                <a:cxn ang="0">
                  <a:pos x="111" y="48"/>
                </a:cxn>
                <a:cxn ang="0">
                  <a:pos x="91" y="0"/>
                </a:cxn>
              </a:cxnLst>
              <a:rect l="0" t="0" r="r" b="b"/>
              <a:pathLst>
                <a:path w="133" h="78">
                  <a:moveTo>
                    <a:pt x="91" y="0"/>
                  </a:moveTo>
                  <a:cubicBezTo>
                    <a:pt x="58" y="11"/>
                    <a:pt x="74" y="3"/>
                    <a:pt x="43" y="24"/>
                  </a:cubicBezTo>
                  <a:cubicBezTo>
                    <a:pt x="39" y="27"/>
                    <a:pt x="31" y="32"/>
                    <a:pt x="31" y="32"/>
                  </a:cubicBezTo>
                  <a:cubicBezTo>
                    <a:pt x="0" y="78"/>
                    <a:pt x="27" y="72"/>
                    <a:pt x="63" y="68"/>
                  </a:cubicBezTo>
                  <a:cubicBezTo>
                    <a:pt x="87" y="60"/>
                    <a:pt x="81" y="53"/>
                    <a:pt x="111" y="48"/>
                  </a:cubicBezTo>
                  <a:cubicBezTo>
                    <a:pt x="133" y="15"/>
                    <a:pt x="118" y="9"/>
                    <a:pt x="9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69" name="Freeform 306"/>
            <p:cNvSpPr>
              <a:spLocks/>
            </p:cNvSpPr>
            <p:nvPr/>
          </p:nvSpPr>
          <p:spPr bwMode="auto">
            <a:xfrm>
              <a:off x="5416193" y="2618967"/>
              <a:ext cx="47057" cy="77700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12" y="80"/>
                </a:cxn>
                <a:cxn ang="0">
                  <a:pos x="0" y="124"/>
                </a:cxn>
                <a:cxn ang="0">
                  <a:pos x="36" y="148"/>
                </a:cxn>
                <a:cxn ang="0">
                  <a:pos x="64" y="144"/>
                </a:cxn>
                <a:cxn ang="0">
                  <a:pos x="88" y="64"/>
                </a:cxn>
                <a:cxn ang="0">
                  <a:pos x="72" y="4"/>
                </a:cxn>
              </a:cxnLst>
              <a:rect l="0" t="0" r="r" b="b"/>
              <a:pathLst>
                <a:path w="104" h="152">
                  <a:moveTo>
                    <a:pt x="72" y="4"/>
                  </a:moveTo>
                  <a:cubicBezTo>
                    <a:pt x="57" y="48"/>
                    <a:pt x="42" y="50"/>
                    <a:pt x="12" y="80"/>
                  </a:cubicBezTo>
                  <a:cubicBezTo>
                    <a:pt x="2" y="110"/>
                    <a:pt x="6" y="96"/>
                    <a:pt x="0" y="124"/>
                  </a:cubicBezTo>
                  <a:cubicBezTo>
                    <a:pt x="16" y="129"/>
                    <a:pt x="24" y="136"/>
                    <a:pt x="36" y="148"/>
                  </a:cubicBezTo>
                  <a:cubicBezTo>
                    <a:pt x="45" y="147"/>
                    <a:pt x="60" y="152"/>
                    <a:pt x="64" y="144"/>
                  </a:cubicBezTo>
                  <a:cubicBezTo>
                    <a:pt x="90" y="92"/>
                    <a:pt x="50" y="90"/>
                    <a:pt x="88" y="64"/>
                  </a:cubicBezTo>
                  <a:cubicBezTo>
                    <a:pt x="84" y="0"/>
                    <a:pt x="104" y="4"/>
                    <a:pt x="72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0" name="Freeform 313"/>
            <p:cNvSpPr>
              <a:spLocks/>
            </p:cNvSpPr>
            <p:nvPr/>
          </p:nvSpPr>
          <p:spPr bwMode="auto">
            <a:xfrm>
              <a:off x="5146475" y="2232934"/>
              <a:ext cx="45909" cy="87567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8" y="44"/>
                </a:cxn>
                <a:cxn ang="0">
                  <a:pos x="48" y="84"/>
                </a:cxn>
                <a:cxn ang="0">
                  <a:pos x="76" y="40"/>
                </a:cxn>
                <a:cxn ang="0">
                  <a:pos x="40" y="0"/>
                </a:cxn>
              </a:cxnLst>
              <a:rect l="0" t="0" r="r" b="b"/>
              <a:pathLst>
                <a:path w="76" h="116">
                  <a:moveTo>
                    <a:pt x="40" y="0"/>
                  </a:moveTo>
                  <a:cubicBezTo>
                    <a:pt x="23" y="11"/>
                    <a:pt x="14" y="25"/>
                    <a:pt x="8" y="44"/>
                  </a:cubicBezTo>
                  <a:cubicBezTo>
                    <a:pt x="12" y="95"/>
                    <a:pt x="0" y="116"/>
                    <a:pt x="48" y="84"/>
                  </a:cubicBezTo>
                  <a:cubicBezTo>
                    <a:pt x="54" y="66"/>
                    <a:pt x="69" y="60"/>
                    <a:pt x="76" y="40"/>
                  </a:cubicBezTo>
                  <a:cubicBezTo>
                    <a:pt x="71" y="21"/>
                    <a:pt x="59" y="5"/>
                    <a:pt x="4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1" name="Freeform 315"/>
            <p:cNvSpPr>
              <a:spLocks/>
            </p:cNvSpPr>
            <p:nvPr/>
          </p:nvSpPr>
          <p:spPr bwMode="auto">
            <a:xfrm>
              <a:off x="4968576" y="2320500"/>
              <a:ext cx="56239" cy="5673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40"/>
                </a:cxn>
                <a:cxn ang="0">
                  <a:pos x="35" y="48"/>
                </a:cxn>
                <a:cxn ang="0">
                  <a:pos x="63" y="76"/>
                </a:cxn>
                <a:cxn ang="0">
                  <a:pos x="75" y="48"/>
                </a:cxn>
                <a:cxn ang="0">
                  <a:pos x="51" y="32"/>
                </a:cxn>
                <a:cxn ang="0">
                  <a:pos x="39" y="24"/>
                </a:cxn>
                <a:cxn ang="0">
                  <a:pos x="23" y="4"/>
                </a:cxn>
                <a:cxn ang="0">
                  <a:pos x="3" y="0"/>
                </a:cxn>
              </a:cxnLst>
              <a:rect l="0" t="0" r="r" b="b"/>
              <a:pathLst>
                <a:path w="93" h="76">
                  <a:moveTo>
                    <a:pt x="3" y="0"/>
                  </a:moveTo>
                  <a:cubicBezTo>
                    <a:pt x="7" y="13"/>
                    <a:pt x="3" y="29"/>
                    <a:pt x="11" y="40"/>
                  </a:cubicBezTo>
                  <a:cubicBezTo>
                    <a:pt x="16" y="47"/>
                    <a:pt x="35" y="48"/>
                    <a:pt x="35" y="48"/>
                  </a:cubicBezTo>
                  <a:cubicBezTo>
                    <a:pt x="53" y="76"/>
                    <a:pt x="42" y="69"/>
                    <a:pt x="63" y="76"/>
                  </a:cubicBezTo>
                  <a:cubicBezTo>
                    <a:pt x="78" y="72"/>
                    <a:pt x="93" y="74"/>
                    <a:pt x="75" y="48"/>
                  </a:cubicBezTo>
                  <a:cubicBezTo>
                    <a:pt x="69" y="40"/>
                    <a:pt x="59" y="37"/>
                    <a:pt x="51" y="32"/>
                  </a:cubicBezTo>
                  <a:cubicBezTo>
                    <a:pt x="47" y="29"/>
                    <a:pt x="39" y="24"/>
                    <a:pt x="39" y="24"/>
                  </a:cubicBezTo>
                  <a:cubicBezTo>
                    <a:pt x="36" y="15"/>
                    <a:pt x="36" y="6"/>
                    <a:pt x="23" y="4"/>
                  </a:cubicBezTo>
                  <a:cubicBezTo>
                    <a:pt x="0" y="1"/>
                    <a:pt x="3" y="18"/>
                    <a:pt x="3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2" name="Freeform 316"/>
            <p:cNvSpPr>
              <a:spLocks/>
            </p:cNvSpPr>
            <p:nvPr/>
          </p:nvSpPr>
          <p:spPr bwMode="auto">
            <a:xfrm>
              <a:off x="5039736" y="2310634"/>
              <a:ext cx="50500" cy="28367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8" y="5"/>
                </a:cxn>
                <a:cxn ang="0">
                  <a:pos x="8" y="29"/>
                </a:cxn>
                <a:cxn ang="0">
                  <a:pos x="32" y="37"/>
                </a:cxn>
                <a:cxn ang="0">
                  <a:pos x="64" y="1"/>
                </a:cxn>
              </a:cxnLst>
              <a:rect l="0" t="0" r="r" b="b"/>
              <a:pathLst>
                <a:path w="84" h="39">
                  <a:moveTo>
                    <a:pt x="64" y="1"/>
                  </a:moveTo>
                  <a:cubicBezTo>
                    <a:pt x="45" y="2"/>
                    <a:pt x="26" y="0"/>
                    <a:pt x="8" y="5"/>
                  </a:cubicBezTo>
                  <a:cubicBezTo>
                    <a:pt x="0" y="7"/>
                    <a:pt x="5" y="27"/>
                    <a:pt x="8" y="29"/>
                  </a:cubicBezTo>
                  <a:cubicBezTo>
                    <a:pt x="15" y="34"/>
                    <a:pt x="32" y="37"/>
                    <a:pt x="32" y="37"/>
                  </a:cubicBezTo>
                  <a:cubicBezTo>
                    <a:pt x="84" y="31"/>
                    <a:pt x="64" y="39"/>
                    <a:pt x="64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3" name="Freeform 318"/>
            <p:cNvSpPr>
              <a:spLocks/>
            </p:cNvSpPr>
            <p:nvPr/>
          </p:nvSpPr>
          <p:spPr bwMode="auto">
            <a:xfrm>
              <a:off x="5066133" y="2602934"/>
              <a:ext cx="60830" cy="57967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12" y="22"/>
                </a:cxn>
                <a:cxn ang="0">
                  <a:pos x="12" y="58"/>
                </a:cxn>
                <a:cxn ang="0">
                  <a:pos x="96" y="102"/>
                </a:cxn>
                <a:cxn ang="0">
                  <a:pos x="136" y="54"/>
                </a:cxn>
                <a:cxn ang="0">
                  <a:pos x="108" y="26"/>
                </a:cxn>
                <a:cxn ang="0">
                  <a:pos x="96" y="18"/>
                </a:cxn>
                <a:cxn ang="0">
                  <a:pos x="92" y="6"/>
                </a:cxn>
                <a:cxn ang="0">
                  <a:pos x="64" y="18"/>
                </a:cxn>
              </a:cxnLst>
              <a:rect l="0" t="0" r="r" b="b"/>
              <a:pathLst>
                <a:path w="150" h="102">
                  <a:moveTo>
                    <a:pt x="64" y="18"/>
                  </a:moveTo>
                  <a:cubicBezTo>
                    <a:pt x="47" y="19"/>
                    <a:pt x="29" y="17"/>
                    <a:pt x="12" y="22"/>
                  </a:cubicBezTo>
                  <a:cubicBezTo>
                    <a:pt x="0" y="25"/>
                    <a:pt x="5" y="48"/>
                    <a:pt x="12" y="58"/>
                  </a:cubicBezTo>
                  <a:cubicBezTo>
                    <a:pt x="19" y="68"/>
                    <a:pt x="83" y="98"/>
                    <a:pt x="96" y="102"/>
                  </a:cubicBezTo>
                  <a:cubicBezTo>
                    <a:pt x="150" y="94"/>
                    <a:pt x="111" y="92"/>
                    <a:pt x="136" y="54"/>
                  </a:cubicBezTo>
                  <a:cubicBezTo>
                    <a:pt x="129" y="33"/>
                    <a:pt x="136" y="44"/>
                    <a:pt x="108" y="26"/>
                  </a:cubicBezTo>
                  <a:cubicBezTo>
                    <a:pt x="104" y="23"/>
                    <a:pt x="96" y="18"/>
                    <a:pt x="96" y="18"/>
                  </a:cubicBezTo>
                  <a:cubicBezTo>
                    <a:pt x="95" y="14"/>
                    <a:pt x="96" y="7"/>
                    <a:pt x="92" y="6"/>
                  </a:cubicBezTo>
                  <a:cubicBezTo>
                    <a:pt x="73" y="0"/>
                    <a:pt x="64" y="26"/>
                    <a:pt x="64" y="1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4" name="Freeform 319"/>
            <p:cNvSpPr>
              <a:spLocks/>
            </p:cNvSpPr>
            <p:nvPr/>
          </p:nvSpPr>
          <p:spPr bwMode="auto">
            <a:xfrm>
              <a:off x="4806745" y="2329134"/>
              <a:ext cx="41318" cy="6536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56"/>
                </a:cxn>
                <a:cxn ang="0">
                  <a:pos x="56" y="72"/>
                </a:cxn>
                <a:cxn ang="0">
                  <a:pos x="56" y="16"/>
                </a:cxn>
                <a:cxn ang="0">
                  <a:pos x="12" y="0"/>
                </a:cxn>
              </a:cxnLst>
              <a:rect l="0" t="0" r="r" b="b"/>
              <a:pathLst>
                <a:path w="70" h="87">
                  <a:moveTo>
                    <a:pt x="12" y="0"/>
                  </a:moveTo>
                  <a:cubicBezTo>
                    <a:pt x="9" y="19"/>
                    <a:pt x="6" y="38"/>
                    <a:pt x="0" y="56"/>
                  </a:cubicBezTo>
                  <a:cubicBezTo>
                    <a:pt x="8" y="87"/>
                    <a:pt x="24" y="75"/>
                    <a:pt x="56" y="72"/>
                  </a:cubicBezTo>
                  <a:cubicBezTo>
                    <a:pt x="58" y="53"/>
                    <a:pt x="70" y="28"/>
                    <a:pt x="56" y="16"/>
                  </a:cubicBezTo>
                  <a:cubicBezTo>
                    <a:pt x="47" y="8"/>
                    <a:pt x="24" y="6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5" name="Freeform 320"/>
            <p:cNvSpPr>
              <a:spLocks/>
            </p:cNvSpPr>
            <p:nvPr/>
          </p:nvSpPr>
          <p:spPr bwMode="auto">
            <a:xfrm>
              <a:off x="4747063" y="2415467"/>
              <a:ext cx="35580" cy="41933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20"/>
                </a:cxn>
                <a:cxn ang="0">
                  <a:pos x="48" y="56"/>
                </a:cxn>
                <a:cxn ang="0">
                  <a:pos x="56" y="32"/>
                </a:cxn>
                <a:cxn ang="0">
                  <a:pos x="60" y="20"/>
                </a:cxn>
                <a:cxn ang="0">
                  <a:pos x="32" y="0"/>
                </a:cxn>
              </a:cxnLst>
              <a:rect l="0" t="0" r="r" b="b"/>
              <a:pathLst>
                <a:path w="60" h="56">
                  <a:moveTo>
                    <a:pt x="32" y="0"/>
                  </a:moveTo>
                  <a:cubicBezTo>
                    <a:pt x="14" y="4"/>
                    <a:pt x="6" y="2"/>
                    <a:pt x="0" y="20"/>
                  </a:cubicBezTo>
                  <a:cubicBezTo>
                    <a:pt x="7" y="50"/>
                    <a:pt x="22" y="47"/>
                    <a:pt x="48" y="56"/>
                  </a:cubicBezTo>
                  <a:cubicBezTo>
                    <a:pt x="51" y="48"/>
                    <a:pt x="53" y="40"/>
                    <a:pt x="56" y="32"/>
                  </a:cubicBezTo>
                  <a:cubicBezTo>
                    <a:pt x="57" y="28"/>
                    <a:pt x="60" y="20"/>
                    <a:pt x="60" y="20"/>
                  </a:cubicBezTo>
                  <a:cubicBezTo>
                    <a:pt x="55" y="0"/>
                    <a:pt x="52" y="0"/>
                    <a:pt x="3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6" name="Freeform 321"/>
            <p:cNvSpPr>
              <a:spLocks/>
            </p:cNvSpPr>
            <p:nvPr/>
          </p:nvSpPr>
          <p:spPr bwMode="auto">
            <a:xfrm>
              <a:off x="4854950" y="2404367"/>
              <a:ext cx="55091" cy="83867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7" y="83"/>
                </a:cxn>
                <a:cxn ang="0">
                  <a:pos x="63" y="107"/>
                </a:cxn>
                <a:cxn ang="0">
                  <a:pos x="83" y="59"/>
                </a:cxn>
                <a:cxn ang="0">
                  <a:pos x="91" y="35"/>
                </a:cxn>
                <a:cxn ang="0">
                  <a:pos x="87" y="15"/>
                </a:cxn>
                <a:cxn ang="0">
                  <a:pos x="55" y="27"/>
                </a:cxn>
              </a:cxnLst>
              <a:rect l="0" t="0" r="r" b="b"/>
              <a:pathLst>
                <a:path w="93" h="112">
                  <a:moveTo>
                    <a:pt x="55" y="27"/>
                  </a:moveTo>
                  <a:cubicBezTo>
                    <a:pt x="0" y="34"/>
                    <a:pt x="22" y="37"/>
                    <a:pt x="7" y="83"/>
                  </a:cubicBezTo>
                  <a:cubicBezTo>
                    <a:pt x="14" y="112"/>
                    <a:pt x="31" y="104"/>
                    <a:pt x="63" y="107"/>
                  </a:cubicBezTo>
                  <a:cubicBezTo>
                    <a:pt x="73" y="92"/>
                    <a:pt x="77" y="76"/>
                    <a:pt x="83" y="59"/>
                  </a:cubicBezTo>
                  <a:cubicBezTo>
                    <a:pt x="86" y="51"/>
                    <a:pt x="91" y="35"/>
                    <a:pt x="91" y="35"/>
                  </a:cubicBezTo>
                  <a:cubicBezTo>
                    <a:pt x="90" y="28"/>
                    <a:pt x="93" y="18"/>
                    <a:pt x="87" y="15"/>
                  </a:cubicBezTo>
                  <a:cubicBezTo>
                    <a:pt x="58" y="0"/>
                    <a:pt x="55" y="33"/>
                    <a:pt x="55" y="27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7" name="Freeform 322"/>
            <p:cNvSpPr>
              <a:spLocks/>
            </p:cNvSpPr>
            <p:nvPr/>
          </p:nvSpPr>
          <p:spPr bwMode="auto">
            <a:xfrm>
              <a:off x="5285351" y="2377234"/>
              <a:ext cx="49353" cy="94967"/>
            </a:xfrm>
            <a:custGeom>
              <a:avLst/>
              <a:gdLst/>
              <a:ahLst/>
              <a:cxnLst>
                <a:cxn ang="0">
                  <a:pos x="44" y="24"/>
                </a:cxn>
                <a:cxn ang="0">
                  <a:pos x="0" y="108"/>
                </a:cxn>
                <a:cxn ang="0">
                  <a:pos x="4" y="120"/>
                </a:cxn>
                <a:cxn ang="0">
                  <a:pos x="28" y="128"/>
                </a:cxn>
                <a:cxn ang="0">
                  <a:pos x="68" y="88"/>
                </a:cxn>
                <a:cxn ang="0">
                  <a:pos x="84" y="28"/>
                </a:cxn>
                <a:cxn ang="0">
                  <a:pos x="48" y="8"/>
                </a:cxn>
                <a:cxn ang="0">
                  <a:pos x="44" y="24"/>
                </a:cxn>
              </a:cxnLst>
              <a:rect l="0" t="0" r="r" b="b"/>
              <a:pathLst>
                <a:path w="84" h="128">
                  <a:moveTo>
                    <a:pt x="44" y="24"/>
                  </a:moveTo>
                  <a:cubicBezTo>
                    <a:pt x="34" y="53"/>
                    <a:pt x="17" y="82"/>
                    <a:pt x="0" y="108"/>
                  </a:cubicBezTo>
                  <a:cubicBezTo>
                    <a:pt x="1" y="112"/>
                    <a:pt x="1" y="118"/>
                    <a:pt x="4" y="120"/>
                  </a:cubicBezTo>
                  <a:cubicBezTo>
                    <a:pt x="11" y="125"/>
                    <a:pt x="28" y="128"/>
                    <a:pt x="28" y="128"/>
                  </a:cubicBezTo>
                  <a:cubicBezTo>
                    <a:pt x="61" y="120"/>
                    <a:pt x="44" y="104"/>
                    <a:pt x="68" y="88"/>
                  </a:cubicBezTo>
                  <a:cubicBezTo>
                    <a:pt x="82" y="67"/>
                    <a:pt x="81" y="56"/>
                    <a:pt x="84" y="28"/>
                  </a:cubicBezTo>
                  <a:cubicBezTo>
                    <a:pt x="78" y="0"/>
                    <a:pt x="75" y="3"/>
                    <a:pt x="48" y="8"/>
                  </a:cubicBezTo>
                  <a:cubicBezTo>
                    <a:pt x="44" y="21"/>
                    <a:pt x="44" y="16"/>
                    <a:pt x="44" y="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8" name="Freeform 324"/>
            <p:cNvSpPr>
              <a:spLocks/>
            </p:cNvSpPr>
            <p:nvPr/>
          </p:nvSpPr>
          <p:spPr bwMode="auto">
            <a:xfrm>
              <a:off x="4791825" y="2247734"/>
              <a:ext cx="41318" cy="56733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33" y="72"/>
                </a:cxn>
                <a:cxn ang="0">
                  <a:pos x="57" y="68"/>
                </a:cxn>
                <a:cxn ang="0">
                  <a:pos x="33" y="20"/>
                </a:cxn>
                <a:cxn ang="0">
                  <a:pos x="25" y="8"/>
                </a:cxn>
                <a:cxn ang="0">
                  <a:pos x="1" y="16"/>
                </a:cxn>
              </a:cxnLst>
              <a:rect l="0" t="0" r="r" b="b"/>
              <a:pathLst>
                <a:path w="69" h="75">
                  <a:moveTo>
                    <a:pt x="1" y="16"/>
                  </a:moveTo>
                  <a:cubicBezTo>
                    <a:pt x="25" y="24"/>
                    <a:pt x="27" y="50"/>
                    <a:pt x="33" y="72"/>
                  </a:cubicBezTo>
                  <a:cubicBezTo>
                    <a:pt x="41" y="71"/>
                    <a:pt x="53" y="75"/>
                    <a:pt x="57" y="68"/>
                  </a:cubicBezTo>
                  <a:cubicBezTo>
                    <a:pt x="69" y="47"/>
                    <a:pt x="49" y="25"/>
                    <a:pt x="33" y="20"/>
                  </a:cubicBezTo>
                  <a:cubicBezTo>
                    <a:pt x="30" y="16"/>
                    <a:pt x="30" y="10"/>
                    <a:pt x="25" y="8"/>
                  </a:cubicBezTo>
                  <a:cubicBezTo>
                    <a:pt x="0" y="0"/>
                    <a:pt x="11" y="37"/>
                    <a:pt x="1" y="1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79" name="Freeform 342"/>
            <p:cNvSpPr>
              <a:spLocks/>
            </p:cNvSpPr>
            <p:nvPr/>
          </p:nvSpPr>
          <p:spPr bwMode="auto">
            <a:xfrm>
              <a:off x="4224844" y="1945567"/>
              <a:ext cx="97557" cy="82633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128" y="12"/>
                </a:cxn>
                <a:cxn ang="0">
                  <a:pos x="96" y="36"/>
                </a:cxn>
                <a:cxn ang="0">
                  <a:pos x="40" y="52"/>
                </a:cxn>
                <a:cxn ang="0">
                  <a:pos x="24" y="84"/>
                </a:cxn>
                <a:cxn ang="0">
                  <a:pos x="0" y="92"/>
                </a:cxn>
                <a:cxn ang="0">
                  <a:pos x="88" y="132"/>
                </a:cxn>
                <a:cxn ang="0">
                  <a:pos x="156" y="96"/>
                </a:cxn>
                <a:cxn ang="0">
                  <a:pos x="192" y="76"/>
                </a:cxn>
                <a:cxn ang="0">
                  <a:pos x="216" y="68"/>
                </a:cxn>
                <a:cxn ang="0">
                  <a:pos x="244" y="36"/>
                </a:cxn>
                <a:cxn ang="0">
                  <a:pos x="240" y="20"/>
                </a:cxn>
                <a:cxn ang="0">
                  <a:pos x="208" y="0"/>
                </a:cxn>
              </a:cxnLst>
              <a:rect l="0" t="0" r="r" b="b"/>
              <a:pathLst>
                <a:path w="245" h="155">
                  <a:moveTo>
                    <a:pt x="208" y="0"/>
                  </a:moveTo>
                  <a:cubicBezTo>
                    <a:pt x="181" y="3"/>
                    <a:pt x="155" y="9"/>
                    <a:pt x="128" y="12"/>
                  </a:cubicBezTo>
                  <a:cubicBezTo>
                    <a:pt x="112" y="17"/>
                    <a:pt x="111" y="29"/>
                    <a:pt x="96" y="36"/>
                  </a:cubicBezTo>
                  <a:cubicBezTo>
                    <a:pt x="78" y="44"/>
                    <a:pt x="59" y="48"/>
                    <a:pt x="40" y="52"/>
                  </a:cubicBezTo>
                  <a:cubicBezTo>
                    <a:pt x="36" y="73"/>
                    <a:pt x="42" y="76"/>
                    <a:pt x="24" y="84"/>
                  </a:cubicBezTo>
                  <a:cubicBezTo>
                    <a:pt x="16" y="87"/>
                    <a:pt x="0" y="92"/>
                    <a:pt x="0" y="92"/>
                  </a:cubicBezTo>
                  <a:cubicBezTo>
                    <a:pt x="7" y="155"/>
                    <a:pt x="14" y="136"/>
                    <a:pt x="88" y="132"/>
                  </a:cubicBezTo>
                  <a:cubicBezTo>
                    <a:pt x="95" y="91"/>
                    <a:pt x="118" y="100"/>
                    <a:pt x="156" y="96"/>
                  </a:cubicBezTo>
                  <a:cubicBezTo>
                    <a:pt x="174" y="78"/>
                    <a:pt x="163" y="86"/>
                    <a:pt x="192" y="76"/>
                  </a:cubicBezTo>
                  <a:cubicBezTo>
                    <a:pt x="200" y="73"/>
                    <a:pt x="216" y="68"/>
                    <a:pt x="216" y="68"/>
                  </a:cubicBezTo>
                  <a:cubicBezTo>
                    <a:pt x="225" y="55"/>
                    <a:pt x="235" y="49"/>
                    <a:pt x="244" y="36"/>
                  </a:cubicBezTo>
                  <a:cubicBezTo>
                    <a:pt x="243" y="31"/>
                    <a:pt x="245" y="23"/>
                    <a:pt x="240" y="20"/>
                  </a:cubicBezTo>
                  <a:cubicBezTo>
                    <a:pt x="240" y="20"/>
                    <a:pt x="188" y="20"/>
                    <a:pt x="20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0" name="Freeform 343"/>
            <p:cNvSpPr>
              <a:spLocks/>
            </p:cNvSpPr>
            <p:nvPr/>
          </p:nvSpPr>
          <p:spPr bwMode="auto">
            <a:xfrm>
              <a:off x="4116956" y="2030667"/>
              <a:ext cx="72307" cy="82633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54" y="36"/>
                </a:cxn>
                <a:cxn ang="0">
                  <a:pos x="34" y="64"/>
                </a:cxn>
                <a:cxn ang="0">
                  <a:pos x="10" y="72"/>
                </a:cxn>
                <a:cxn ang="0">
                  <a:pos x="66" y="96"/>
                </a:cxn>
                <a:cxn ang="0">
                  <a:pos x="126" y="156"/>
                </a:cxn>
                <a:cxn ang="0">
                  <a:pos x="154" y="152"/>
                </a:cxn>
                <a:cxn ang="0">
                  <a:pos x="174" y="108"/>
                </a:cxn>
                <a:cxn ang="0">
                  <a:pos x="166" y="72"/>
                </a:cxn>
                <a:cxn ang="0">
                  <a:pos x="170" y="4"/>
                </a:cxn>
                <a:cxn ang="0">
                  <a:pos x="138" y="20"/>
                </a:cxn>
                <a:cxn ang="0">
                  <a:pos x="142" y="16"/>
                </a:cxn>
              </a:cxnLst>
              <a:rect l="0" t="0" r="r" b="b"/>
              <a:pathLst>
                <a:path w="180" h="156">
                  <a:moveTo>
                    <a:pt x="142" y="16"/>
                  </a:moveTo>
                  <a:cubicBezTo>
                    <a:pt x="112" y="24"/>
                    <a:pt x="85" y="32"/>
                    <a:pt x="54" y="36"/>
                  </a:cubicBezTo>
                  <a:cubicBezTo>
                    <a:pt x="34" y="43"/>
                    <a:pt x="43" y="36"/>
                    <a:pt x="34" y="64"/>
                  </a:cubicBezTo>
                  <a:cubicBezTo>
                    <a:pt x="31" y="72"/>
                    <a:pt x="10" y="72"/>
                    <a:pt x="10" y="72"/>
                  </a:cubicBezTo>
                  <a:cubicBezTo>
                    <a:pt x="0" y="103"/>
                    <a:pt x="46" y="94"/>
                    <a:pt x="66" y="96"/>
                  </a:cubicBezTo>
                  <a:cubicBezTo>
                    <a:pt x="86" y="126"/>
                    <a:pt x="87" y="148"/>
                    <a:pt x="126" y="156"/>
                  </a:cubicBezTo>
                  <a:cubicBezTo>
                    <a:pt x="135" y="155"/>
                    <a:pt x="146" y="156"/>
                    <a:pt x="154" y="152"/>
                  </a:cubicBezTo>
                  <a:cubicBezTo>
                    <a:pt x="167" y="146"/>
                    <a:pt x="145" y="118"/>
                    <a:pt x="174" y="108"/>
                  </a:cubicBezTo>
                  <a:cubicBezTo>
                    <a:pt x="180" y="91"/>
                    <a:pt x="171" y="88"/>
                    <a:pt x="166" y="72"/>
                  </a:cubicBezTo>
                  <a:cubicBezTo>
                    <a:pt x="169" y="45"/>
                    <a:pt x="175" y="29"/>
                    <a:pt x="170" y="4"/>
                  </a:cubicBezTo>
                  <a:cubicBezTo>
                    <a:pt x="153" y="6"/>
                    <a:pt x="138" y="0"/>
                    <a:pt x="138" y="20"/>
                  </a:cubicBezTo>
                  <a:cubicBezTo>
                    <a:pt x="138" y="22"/>
                    <a:pt x="141" y="17"/>
                    <a:pt x="142" y="1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1" name="Freeform 344"/>
            <p:cNvSpPr>
              <a:spLocks/>
            </p:cNvSpPr>
            <p:nvPr/>
          </p:nvSpPr>
          <p:spPr bwMode="auto">
            <a:xfrm>
              <a:off x="4037763" y="2081234"/>
              <a:ext cx="58534" cy="59200"/>
            </a:xfrm>
            <a:custGeom>
              <a:avLst/>
              <a:gdLst/>
              <a:ahLst/>
              <a:cxnLst>
                <a:cxn ang="0">
                  <a:pos x="120" y="10"/>
                </a:cxn>
                <a:cxn ang="0">
                  <a:pos x="60" y="34"/>
                </a:cxn>
                <a:cxn ang="0">
                  <a:pos x="36" y="42"/>
                </a:cxn>
                <a:cxn ang="0">
                  <a:pos x="0" y="90"/>
                </a:cxn>
                <a:cxn ang="0">
                  <a:pos x="48" y="110"/>
                </a:cxn>
                <a:cxn ang="0">
                  <a:pos x="100" y="106"/>
                </a:cxn>
                <a:cxn ang="0">
                  <a:pos x="104" y="90"/>
                </a:cxn>
                <a:cxn ang="0">
                  <a:pos x="140" y="70"/>
                </a:cxn>
                <a:cxn ang="0">
                  <a:pos x="140" y="2"/>
                </a:cxn>
                <a:cxn ang="0">
                  <a:pos x="120" y="10"/>
                </a:cxn>
              </a:cxnLst>
              <a:rect l="0" t="0" r="r" b="b"/>
              <a:pathLst>
                <a:path w="146" h="112">
                  <a:moveTo>
                    <a:pt x="120" y="10"/>
                  </a:moveTo>
                  <a:cubicBezTo>
                    <a:pt x="100" y="17"/>
                    <a:pt x="81" y="27"/>
                    <a:pt x="60" y="34"/>
                  </a:cubicBezTo>
                  <a:cubicBezTo>
                    <a:pt x="52" y="37"/>
                    <a:pt x="36" y="42"/>
                    <a:pt x="36" y="42"/>
                  </a:cubicBezTo>
                  <a:cubicBezTo>
                    <a:pt x="24" y="59"/>
                    <a:pt x="11" y="73"/>
                    <a:pt x="0" y="90"/>
                  </a:cubicBezTo>
                  <a:cubicBezTo>
                    <a:pt x="16" y="101"/>
                    <a:pt x="32" y="99"/>
                    <a:pt x="48" y="110"/>
                  </a:cubicBezTo>
                  <a:cubicBezTo>
                    <a:pt x="65" y="109"/>
                    <a:pt x="84" y="112"/>
                    <a:pt x="100" y="106"/>
                  </a:cubicBezTo>
                  <a:cubicBezTo>
                    <a:pt x="105" y="104"/>
                    <a:pt x="101" y="95"/>
                    <a:pt x="104" y="90"/>
                  </a:cubicBezTo>
                  <a:cubicBezTo>
                    <a:pt x="110" y="81"/>
                    <a:pt x="131" y="76"/>
                    <a:pt x="140" y="70"/>
                  </a:cubicBezTo>
                  <a:cubicBezTo>
                    <a:pt x="146" y="38"/>
                    <a:pt x="146" y="34"/>
                    <a:pt x="140" y="2"/>
                  </a:cubicBezTo>
                  <a:cubicBezTo>
                    <a:pt x="114" y="6"/>
                    <a:pt x="110" y="0"/>
                    <a:pt x="120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2" name="Freeform 345"/>
            <p:cNvSpPr>
              <a:spLocks/>
            </p:cNvSpPr>
            <p:nvPr/>
          </p:nvSpPr>
          <p:spPr bwMode="auto">
            <a:xfrm>
              <a:off x="4364867" y="2010934"/>
              <a:ext cx="70012" cy="62900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58" y="84"/>
                </a:cxn>
                <a:cxn ang="0">
                  <a:pos x="130" y="116"/>
                </a:cxn>
                <a:cxn ang="0">
                  <a:pos x="166" y="112"/>
                </a:cxn>
                <a:cxn ang="0">
                  <a:pos x="166" y="84"/>
                </a:cxn>
                <a:cxn ang="0">
                  <a:pos x="130" y="68"/>
                </a:cxn>
                <a:cxn ang="0">
                  <a:pos x="110" y="48"/>
                </a:cxn>
                <a:cxn ang="0">
                  <a:pos x="86" y="40"/>
                </a:cxn>
                <a:cxn ang="0">
                  <a:pos x="58" y="8"/>
                </a:cxn>
                <a:cxn ang="0">
                  <a:pos x="34" y="0"/>
                </a:cxn>
                <a:cxn ang="0">
                  <a:pos x="10" y="40"/>
                </a:cxn>
                <a:cxn ang="0">
                  <a:pos x="10" y="28"/>
                </a:cxn>
              </a:cxnLst>
              <a:rect l="0" t="0" r="r" b="b"/>
              <a:pathLst>
                <a:path w="174" h="116">
                  <a:moveTo>
                    <a:pt x="10" y="28"/>
                  </a:moveTo>
                  <a:cubicBezTo>
                    <a:pt x="25" y="50"/>
                    <a:pt x="35" y="69"/>
                    <a:pt x="58" y="84"/>
                  </a:cubicBezTo>
                  <a:cubicBezTo>
                    <a:pt x="79" y="115"/>
                    <a:pt x="91" y="112"/>
                    <a:pt x="130" y="116"/>
                  </a:cubicBezTo>
                  <a:cubicBezTo>
                    <a:pt x="142" y="115"/>
                    <a:pt x="155" y="116"/>
                    <a:pt x="166" y="112"/>
                  </a:cubicBezTo>
                  <a:cubicBezTo>
                    <a:pt x="174" y="109"/>
                    <a:pt x="168" y="86"/>
                    <a:pt x="166" y="84"/>
                  </a:cubicBezTo>
                  <a:cubicBezTo>
                    <a:pt x="161" y="78"/>
                    <a:pt x="137" y="70"/>
                    <a:pt x="130" y="68"/>
                  </a:cubicBezTo>
                  <a:cubicBezTo>
                    <a:pt x="123" y="57"/>
                    <a:pt x="123" y="54"/>
                    <a:pt x="110" y="48"/>
                  </a:cubicBezTo>
                  <a:cubicBezTo>
                    <a:pt x="102" y="45"/>
                    <a:pt x="86" y="40"/>
                    <a:pt x="86" y="40"/>
                  </a:cubicBezTo>
                  <a:cubicBezTo>
                    <a:pt x="75" y="29"/>
                    <a:pt x="72" y="14"/>
                    <a:pt x="58" y="8"/>
                  </a:cubicBezTo>
                  <a:cubicBezTo>
                    <a:pt x="50" y="5"/>
                    <a:pt x="34" y="0"/>
                    <a:pt x="34" y="0"/>
                  </a:cubicBezTo>
                  <a:cubicBezTo>
                    <a:pt x="8" y="5"/>
                    <a:pt x="0" y="11"/>
                    <a:pt x="10" y="40"/>
                  </a:cubicBezTo>
                  <a:cubicBezTo>
                    <a:pt x="11" y="44"/>
                    <a:pt x="10" y="32"/>
                    <a:pt x="10" y="2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4" name="Freeform 347"/>
            <p:cNvSpPr>
              <a:spLocks/>
            </p:cNvSpPr>
            <p:nvPr/>
          </p:nvSpPr>
          <p:spPr bwMode="auto">
            <a:xfrm>
              <a:off x="4108922" y="2112067"/>
              <a:ext cx="51648" cy="41933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8" y="64"/>
                </a:cxn>
                <a:cxn ang="0">
                  <a:pos x="100" y="80"/>
                </a:cxn>
                <a:cxn ang="0">
                  <a:pos x="128" y="52"/>
                </a:cxn>
                <a:cxn ang="0">
                  <a:pos x="60" y="16"/>
                </a:cxn>
                <a:cxn ang="0">
                  <a:pos x="0" y="8"/>
                </a:cxn>
                <a:cxn ang="0">
                  <a:pos x="4" y="24"/>
                </a:cxn>
              </a:cxnLst>
              <a:rect l="0" t="0" r="r" b="b"/>
              <a:pathLst>
                <a:path w="128" h="80">
                  <a:moveTo>
                    <a:pt x="4" y="24"/>
                  </a:moveTo>
                  <a:cubicBezTo>
                    <a:pt x="21" y="35"/>
                    <a:pt x="30" y="56"/>
                    <a:pt x="48" y="64"/>
                  </a:cubicBezTo>
                  <a:cubicBezTo>
                    <a:pt x="65" y="71"/>
                    <a:pt x="83" y="74"/>
                    <a:pt x="100" y="80"/>
                  </a:cubicBezTo>
                  <a:cubicBezTo>
                    <a:pt x="121" y="75"/>
                    <a:pt x="117" y="69"/>
                    <a:pt x="128" y="52"/>
                  </a:cubicBezTo>
                  <a:cubicBezTo>
                    <a:pt x="120" y="14"/>
                    <a:pt x="96" y="20"/>
                    <a:pt x="60" y="16"/>
                  </a:cubicBezTo>
                  <a:cubicBezTo>
                    <a:pt x="36" y="0"/>
                    <a:pt x="32" y="4"/>
                    <a:pt x="0" y="8"/>
                  </a:cubicBezTo>
                  <a:cubicBezTo>
                    <a:pt x="4" y="29"/>
                    <a:pt x="4" y="35"/>
                    <a:pt x="4" y="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5" name="Freeform 348"/>
            <p:cNvSpPr>
              <a:spLocks/>
            </p:cNvSpPr>
            <p:nvPr/>
          </p:nvSpPr>
          <p:spPr bwMode="auto">
            <a:xfrm>
              <a:off x="4401595" y="2109600"/>
              <a:ext cx="37875" cy="35767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54" y="44"/>
                </a:cxn>
                <a:cxn ang="0">
                  <a:pos x="90" y="60"/>
                </a:cxn>
                <a:cxn ang="0">
                  <a:pos x="86" y="16"/>
                </a:cxn>
                <a:cxn ang="0">
                  <a:pos x="58" y="12"/>
                </a:cxn>
                <a:cxn ang="0">
                  <a:pos x="34" y="0"/>
                </a:cxn>
                <a:cxn ang="0">
                  <a:pos x="18" y="4"/>
                </a:cxn>
                <a:cxn ang="0">
                  <a:pos x="22" y="16"/>
                </a:cxn>
              </a:cxnLst>
              <a:rect l="0" t="0" r="r" b="b"/>
              <a:pathLst>
                <a:path w="94" h="66">
                  <a:moveTo>
                    <a:pt x="22" y="16"/>
                  </a:moveTo>
                  <a:cubicBezTo>
                    <a:pt x="30" y="28"/>
                    <a:pt x="54" y="44"/>
                    <a:pt x="54" y="44"/>
                  </a:cubicBezTo>
                  <a:cubicBezTo>
                    <a:pt x="61" y="66"/>
                    <a:pt x="68" y="64"/>
                    <a:pt x="90" y="60"/>
                  </a:cubicBezTo>
                  <a:cubicBezTo>
                    <a:pt x="89" y="45"/>
                    <a:pt x="94" y="28"/>
                    <a:pt x="86" y="16"/>
                  </a:cubicBezTo>
                  <a:cubicBezTo>
                    <a:pt x="81" y="8"/>
                    <a:pt x="67" y="14"/>
                    <a:pt x="58" y="12"/>
                  </a:cubicBezTo>
                  <a:cubicBezTo>
                    <a:pt x="46" y="10"/>
                    <a:pt x="44" y="7"/>
                    <a:pt x="34" y="0"/>
                  </a:cubicBezTo>
                  <a:cubicBezTo>
                    <a:pt x="29" y="1"/>
                    <a:pt x="22" y="1"/>
                    <a:pt x="18" y="4"/>
                  </a:cubicBezTo>
                  <a:cubicBezTo>
                    <a:pt x="0" y="19"/>
                    <a:pt x="18" y="16"/>
                    <a:pt x="22" y="1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6" name="Freeform 349"/>
            <p:cNvSpPr>
              <a:spLocks/>
            </p:cNvSpPr>
            <p:nvPr/>
          </p:nvSpPr>
          <p:spPr bwMode="auto">
            <a:xfrm>
              <a:off x="4542766" y="2124400"/>
              <a:ext cx="36728" cy="64133"/>
            </a:xfrm>
            <a:custGeom>
              <a:avLst/>
              <a:gdLst/>
              <a:ahLst/>
              <a:cxnLst>
                <a:cxn ang="0">
                  <a:pos x="11" y="24"/>
                </a:cxn>
                <a:cxn ang="0">
                  <a:pos x="43" y="120"/>
                </a:cxn>
                <a:cxn ang="0">
                  <a:pos x="35" y="0"/>
                </a:cxn>
                <a:cxn ang="0">
                  <a:pos x="11" y="24"/>
                </a:cxn>
              </a:cxnLst>
              <a:rect l="0" t="0" r="r" b="b"/>
              <a:pathLst>
                <a:path w="90" h="120">
                  <a:moveTo>
                    <a:pt x="11" y="24"/>
                  </a:moveTo>
                  <a:cubicBezTo>
                    <a:pt x="28" y="49"/>
                    <a:pt x="9" y="109"/>
                    <a:pt x="43" y="120"/>
                  </a:cubicBezTo>
                  <a:cubicBezTo>
                    <a:pt x="90" y="108"/>
                    <a:pt x="82" y="16"/>
                    <a:pt x="35" y="0"/>
                  </a:cubicBezTo>
                  <a:cubicBezTo>
                    <a:pt x="16" y="3"/>
                    <a:pt x="0" y="3"/>
                    <a:pt x="11" y="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7" name="Freeform 350"/>
            <p:cNvSpPr>
              <a:spLocks/>
            </p:cNvSpPr>
            <p:nvPr/>
          </p:nvSpPr>
          <p:spPr bwMode="auto">
            <a:xfrm>
              <a:off x="4538175" y="1951734"/>
              <a:ext cx="34432" cy="5550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23" y="49"/>
                </a:cxn>
                <a:cxn ang="0">
                  <a:pos x="47" y="101"/>
                </a:cxn>
                <a:cxn ang="0">
                  <a:pos x="71" y="97"/>
                </a:cxn>
                <a:cxn ang="0">
                  <a:pos x="59" y="49"/>
                </a:cxn>
                <a:cxn ang="0">
                  <a:pos x="19" y="1"/>
                </a:cxn>
                <a:cxn ang="0">
                  <a:pos x="3" y="13"/>
                </a:cxn>
              </a:cxnLst>
              <a:rect l="0" t="0" r="r" b="b"/>
              <a:pathLst>
                <a:path w="85" h="104">
                  <a:moveTo>
                    <a:pt x="3" y="13"/>
                  </a:moveTo>
                  <a:cubicBezTo>
                    <a:pt x="21" y="41"/>
                    <a:pt x="16" y="28"/>
                    <a:pt x="23" y="49"/>
                  </a:cubicBezTo>
                  <a:cubicBezTo>
                    <a:pt x="27" y="78"/>
                    <a:pt x="28" y="82"/>
                    <a:pt x="47" y="101"/>
                  </a:cubicBezTo>
                  <a:cubicBezTo>
                    <a:pt x="55" y="100"/>
                    <a:pt x="67" y="104"/>
                    <a:pt x="71" y="97"/>
                  </a:cubicBezTo>
                  <a:cubicBezTo>
                    <a:pt x="85" y="70"/>
                    <a:pt x="66" y="66"/>
                    <a:pt x="59" y="49"/>
                  </a:cubicBezTo>
                  <a:cubicBezTo>
                    <a:pt x="48" y="23"/>
                    <a:pt x="48" y="11"/>
                    <a:pt x="19" y="1"/>
                  </a:cubicBezTo>
                  <a:cubicBezTo>
                    <a:pt x="0" y="6"/>
                    <a:pt x="3" y="0"/>
                    <a:pt x="3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89" name="Freeform 352"/>
            <p:cNvSpPr>
              <a:spLocks/>
            </p:cNvSpPr>
            <p:nvPr/>
          </p:nvSpPr>
          <p:spPr bwMode="auto">
            <a:xfrm>
              <a:off x="4290264" y="2007234"/>
              <a:ext cx="32137" cy="45633"/>
            </a:xfrm>
            <a:custGeom>
              <a:avLst/>
              <a:gdLst/>
              <a:ahLst/>
              <a:cxnLst>
                <a:cxn ang="0">
                  <a:pos x="35" y="11"/>
                </a:cxn>
                <a:cxn ang="0">
                  <a:pos x="11" y="43"/>
                </a:cxn>
                <a:cxn ang="0">
                  <a:pos x="39" y="79"/>
                </a:cxn>
                <a:cxn ang="0">
                  <a:pos x="71" y="31"/>
                </a:cxn>
                <a:cxn ang="0">
                  <a:pos x="79" y="19"/>
                </a:cxn>
                <a:cxn ang="0">
                  <a:pos x="47" y="7"/>
                </a:cxn>
                <a:cxn ang="0">
                  <a:pos x="35" y="11"/>
                </a:cxn>
              </a:cxnLst>
              <a:rect l="0" t="0" r="r" b="b"/>
              <a:pathLst>
                <a:path w="79" h="85">
                  <a:moveTo>
                    <a:pt x="35" y="11"/>
                  </a:moveTo>
                  <a:cubicBezTo>
                    <a:pt x="30" y="26"/>
                    <a:pt x="20" y="30"/>
                    <a:pt x="11" y="43"/>
                  </a:cubicBezTo>
                  <a:cubicBezTo>
                    <a:pt x="6" y="80"/>
                    <a:pt x="0" y="85"/>
                    <a:pt x="39" y="79"/>
                  </a:cubicBezTo>
                  <a:cubicBezTo>
                    <a:pt x="44" y="58"/>
                    <a:pt x="58" y="50"/>
                    <a:pt x="71" y="31"/>
                  </a:cubicBezTo>
                  <a:cubicBezTo>
                    <a:pt x="74" y="27"/>
                    <a:pt x="79" y="19"/>
                    <a:pt x="79" y="19"/>
                  </a:cubicBezTo>
                  <a:cubicBezTo>
                    <a:pt x="73" y="0"/>
                    <a:pt x="65" y="2"/>
                    <a:pt x="47" y="7"/>
                  </a:cubicBezTo>
                  <a:cubicBezTo>
                    <a:pt x="34" y="16"/>
                    <a:pt x="35" y="20"/>
                    <a:pt x="35" y="1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0" name="Freeform 372"/>
            <p:cNvSpPr>
              <a:spLocks/>
            </p:cNvSpPr>
            <p:nvPr/>
          </p:nvSpPr>
          <p:spPr bwMode="auto">
            <a:xfrm>
              <a:off x="3927580" y="2734900"/>
              <a:ext cx="47057" cy="55500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99" name="Freeform 253"/>
            <p:cNvSpPr>
              <a:spLocks/>
            </p:cNvSpPr>
            <p:nvPr/>
          </p:nvSpPr>
          <p:spPr bwMode="auto">
            <a:xfrm>
              <a:off x="7028761" y="4357967"/>
              <a:ext cx="37875" cy="88800"/>
            </a:xfrm>
            <a:custGeom>
              <a:avLst/>
              <a:gdLst/>
              <a:ahLst/>
              <a:cxnLst>
                <a:cxn ang="0">
                  <a:pos x="36" y="21"/>
                </a:cxn>
                <a:cxn ang="0">
                  <a:pos x="0" y="121"/>
                </a:cxn>
                <a:cxn ang="0">
                  <a:pos x="40" y="161"/>
                </a:cxn>
                <a:cxn ang="0">
                  <a:pos x="64" y="117"/>
                </a:cxn>
                <a:cxn ang="0">
                  <a:pos x="72" y="93"/>
                </a:cxn>
                <a:cxn ang="0">
                  <a:pos x="76" y="81"/>
                </a:cxn>
                <a:cxn ang="0">
                  <a:pos x="68" y="5"/>
                </a:cxn>
                <a:cxn ang="0">
                  <a:pos x="36" y="21"/>
                </a:cxn>
              </a:cxnLst>
              <a:rect l="0" t="0" r="r" b="b"/>
              <a:pathLst>
                <a:path w="94" h="168">
                  <a:moveTo>
                    <a:pt x="36" y="21"/>
                  </a:moveTo>
                  <a:cubicBezTo>
                    <a:pt x="27" y="57"/>
                    <a:pt x="21" y="90"/>
                    <a:pt x="0" y="121"/>
                  </a:cubicBezTo>
                  <a:cubicBezTo>
                    <a:pt x="5" y="162"/>
                    <a:pt x="1" y="168"/>
                    <a:pt x="40" y="161"/>
                  </a:cubicBezTo>
                  <a:cubicBezTo>
                    <a:pt x="51" y="144"/>
                    <a:pt x="46" y="129"/>
                    <a:pt x="64" y="117"/>
                  </a:cubicBezTo>
                  <a:cubicBezTo>
                    <a:pt x="67" y="109"/>
                    <a:pt x="69" y="101"/>
                    <a:pt x="72" y="93"/>
                  </a:cubicBezTo>
                  <a:cubicBezTo>
                    <a:pt x="73" y="89"/>
                    <a:pt x="76" y="81"/>
                    <a:pt x="76" y="81"/>
                  </a:cubicBezTo>
                  <a:cubicBezTo>
                    <a:pt x="79" y="54"/>
                    <a:pt x="94" y="22"/>
                    <a:pt x="68" y="5"/>
                  </a:cubicBezTo>
                  <a:cubicBezTo>
                    <a:pt x="36" y="10"/>
                    <a:pt x="43" y="0"/>
                    <a:pt x="36" y="2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0" name="Freeform 254"/>
            <p:cNvSpPr>
              <a:spLocks/>
            </p:cNvSpPr>
            <p:nvPr/>
          </p:nvSpPr>
          <p:spPr bwMode="auto">
            <a:xfrm>
              <a:off x="7067784" y="4277800"/>
              <a:ext cx="59682" cy="76467"/>
            </a:xfrm>
            <a:custGeom>
              <a:avLst/>
              <a:gdLst/>
              <a:ahLst/>
              <a:cxnLst>
                <a:cxn ang="0">
                  <a:pos x="52" y="29"/>
                </a:cxn>
                <a:cxn ang="0">
                  <a:pos x="8" y="25"/>
                </a:cxn>
                <a:cxn ang="0">
                  <a:pos x="0" y="49"/>
                </a:cxn>
                <a:cxn ang="0">
                  <a:pos x="60" y="145"/>
                </a:cxn>
                <a:cxn ang="0">
                  <a:pos x="84" y="141"/>
                </a:cxn>
                <a:cxn ang="0">
                  <a:pos x="92" y="105"/>
                </a:cxn>
                <a:cxn ang="0">
                  <a:pos x="128" y="89"/>
                </a:cxn>
                <a:cxn ang="0">
                  <a:pos x="144" y="53"/>
                </a:cxn>
                <a:cxn ang="0">
                  <a:pos x="140" y="13"/>
                </a:cxn>
                <a:cxn ang="0">
                  <a:pos x="88" y="25"/>
                </a:cxn>
                <a:cxn ang="0">
                  <a:pos x="52" y="29"/>
                </a:cxn>
              </a:cxnLst>
              <a:rect l="0" t="0" r="r" b="b"/>
              <a:pathLst>
                <a:path w="149" h="145">
                  <a:moveTo>
                    <a:pt x="52" y="29"/>
                  </a:moveTo>
                  <a:cubicBezTo>
                    <a:pt x="38" y="20"/>
                    <a:pt x="29" y="10"/>
                    <a:pt x="8" y="25"/>
                  </a:cubicBezTo>
                  <a:cubicBezTo>
                    <a:pt x="1" y="30"/>
                    <a:pt x="0" y="49"/>
                    <a:pt x="0" y="49"/>
                  </a:cubicBezTo>
                  <a:cubicBezTo>
                    <a:pt x="6" y="88"/>
                    <a:pt x="27" y="123"/>
                    <a:pt x="60" y="145"/>
                  </a:cubicBezTo>
                  <a:cubicBezTo>
                    <a:pt x="68" y="144"/>
                    <a:pt x="77" y="145"/>
                    <a:pt x="84" y="141"/>
                  </a:cubicBezTo>
                  <a:cubicBezTo>
                    <a:pt x="95" y="135"/>
                    <a:pt x="84" y="114"/>
                    <a:pt x="92" y="105"/>
                  </a:cubicBezTo>
                  <a:cubicBezTo>
                    <a:pt x="101" y="95"/>
                    <a:pt x="117" y="96"/>
                    <a:pt x="128" y="89"/>
                  </a:cubicBezTo>
                  <a:cubicBezTo>
                    <a:pt x="135" y="78"/>
                    <a:pt x="144" y="53"/>
                    <a:pt x="144" y="53"/>
                  </a:cubicBezTo>
                  <a:cubicBezTo>
                    <a:pt x="143" y="40"/>
                    <a:pt x="149" y="23"/>
                    <a:pt x="140" y="13"/>
                  </a:cubicBezTo>
                  <a:cubicBezTo>
                    <a:pt x="128" y="0"/>
                    <a:pt x="88" y="25"/>
                    <a:pt x="88" y="25"/>
                  </a:cubicBezTo>
                  <a:cubicBezTo>
                    <a:pt x="73" y="40"/>
                    <a:pt x="62" y="71"/>
                    <a:pt x="52" y="2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1" name="Freeform 255"/>
            <p:cNvSpPr>
              <a:spLocks/>
            </p:cNvSpPr>
            <p:nvPr/>
          </p:nvSpPr>
          <p:spPr bwMode="auto">
            <a:xfrm>
              <a:off x="7093034" y="4195167"/>
              <a:ext cx="36728" cy="5550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32" y="104"/>
                </a:cxn>
                <a:cxn ang="0">
                  <a:pos x="72" y="56"/>
                </a:cxn>
                <a:cxn ang="0">
                  <a:pos x="28" y="8"/>
                </a:cxn>
                <a:cxn ang="0">
                  <a:pos x="4" y="8"/>
                </a:cxn>
                <a:cxn ang="0">
                  <a:pos x="0" y="20"/>
                </a:cxn>
              </a:cxnLst>
              <a:rect l="0" t="0" r="r" b="b"/>
              <a:pathLst>
                <a:path w="90" h="104">
                  <a:moveTo>
                    <a:pt x="0" y="20"/>
                  </a:moveTo>
                  <a:cubicBezTo>
                    <a:pt x="4" y="57"/>
                    <a:pt x="6" y="78"/>
                    <a:pt x="32" y="104"/>
                  </a:cubicBezTo>
                  <a:cubicBezTo>
                    <a:pt x="62" y="97"/>
                    <a:pt x="52" y="76"/>
                    <a:pt x="72" y="56"/>
                  </a:cubicBezTo>
                  <a:cubicBezTo>
                    <a:pt x="90" y="2"/>
                    <a:pt x="73" y="12"/>
                    <a:pt x="28" y="8"/>
                  </a:cubicBezTo>
                  <a:cubicBezTo>
                    <a:pt x="20" y="5"/>
                    <a:pt x="12" y="0"/>
                    <a:pt x="4" y="8"/>
                  </a:cubicBezTo>
                  <a:cubicBezTo>
                    <a:pt x="1" y="11"/>
                    <a:pt x="0" y="20"/>
                    <a:pt x="0" y="2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2" name="Freeform 256"/>
            <p:cNvSpPr>
              <a:spLocks/>
            </p:cNvSpPr>
            <p:nvPr/>
          </p:nvSpPr>
          <p:spPr bwMode="auto">
            <a:xfrm>
              <a:off x="7195182" y="4197633"/>
              <a:ext cx="90671" cy="5303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64" y="32"/>
                </a:cxn>
                <a:cxn ang="0">
                  <a:pos x="88" y="80"/>
                </a:cxn>
                <a:cxn ang="0">
                  <a:pos x="124" y="96"/>
                </a:cxn>
                <a:cxn ang="0">
                  <a:pos x="136" y="100"/>
                </a:cxn>
                <a:cxn ang="0">
                  <a:pos x="160" y="72"/>
                </a:cxn>
                <a:cxn ang="0">
                  <a:pos x="160" y="72"/>
                </a:cxn>
                <a:cxn ang="0">
                  <a:pos x="192" y="64"/>
                </a:cxn>
                <a:cxn ang="0">
                  <a:pos x="192" y="0"/>
                </a:cxn>
                <a:cxn ang="0">
                  <a:pos x="52" y="4"/>
                </a:cxn>
              </a:cxnLst>
              <a:rect l="0" t="0" r="r" b="b"/>
              <a:pathLst>
                <a:path w="223" h="100">
                  <a:moveTo>
                    <a:pt x="52" y="4"/>
                  </a:moveTo>
                  <a:cubicBezTo>
                    <a:pt x="46" y="21"/>
                    <a:pt x="47" y="26"/>
                    <a:pt x="64" y="32"/>
                  </a:cubicBezTo>
                  <a:cubicBezTo>
                    <a:pt x="76" y="44"/>
                    <a:pt x="86" y="78"/>
                    <a:pt x="88" y="80"/>
                  </a:cubicBezTo>
                  <a:cubicBezTo>
                    <a:pt x="107" y="93"/>
                    <a:pt x="95" y="86"/>
                    <a:pt x="124" y="96"/>
                  </a:cubicBezTo>
                  <a:cubicBezTo>
                    <a:pt x="128" y="97"/>
                    <a:pt x="136" y="100"/>
                    <a:pt x="136" y="100"/>
                  </a:cubicBezTo>
                  <a:lnTo>
                    <a:pt x="160" y="72"/>
                  </a:lnTo>
                  <a:cubicBezTo>
                    <a:pt x="160" y="72"/>
                    <a:pt x="160" y="72"/>
                    <a:pt x="160" y="72"/>
                  </a:cubicBezTo>
                  <a:cubicBezTo>
                    <a:pt x="178" y="66"/>
                    <a:pt x="168" y="69"/>
                    <a:pt x="192" y="64"/>
                  </a:cubicBezTo>
                  <a:cubicBezTo>
                    <a:pt x="213" y="50"/>
                    <a:pt x="223" y="10"/>
                    <a:pt x="192" y="0"/>
                  </a:cubicBezTo>
                  <a:cubicBezTo>
                    <a:pt x="47" y="4"/>
                    <a:pt x="0" y="4"/>
                    <a:pt x="52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3" name="Freeform 257"/>
            <p:cNvSpPr>
              <a:spLocks/>
            </p:cNvSpPr>
            <p:nvPr/>
          </p:nvSpPr>
          <p:spPr bwMode="auto">
            <a:xfrm>
              <a:off x="7016136" y="4624367"/>
              <a:ext cx="339730" cy="339167"/>
            </a:xfrm>
            <a:custGeom>
              <a:avLst/>
              <a:gdLst/>
              <a:ahLst/>
              <a:cxnLst>
                <a:cxn ang="0">
                  <a:pos x="207" y="50"/>
                </a:cxn>
                <a:cxn ang="0">
                  <a:pos x="183" y="98"/>
                </a:cxn>
                <a:cxn ang="0">
                  <a:pos x="179" y="110"/>
                </a:cxn>
                <a:cxn ang="0">
                  <a:pos x="43" y="146"/>
                </a:cxn>
                <a:cxn ang="0">
                  <a:pos x="11" y="174"/>
                </a:cxn>
                <a:cxn ang="0">
                  <a:pos x="23" y="254"/>
                </a:cxn>
                <a:cxn ang="0">
                  <a:pos x="75" y="290"/>
                </a:cxn>
                <a:cxn ang="0">
                  <a:pos x="155" y="286"/>
                </a:cxn>
                <a:cxn ang="0">
                  <a:pos x="267" y="386"/>
                </a:cxn>
                <a:cxn ang="0">
                  <a:pos x="407" y="382"/>
                </a:cxn>
                <a:cxn ang="0">
                  <a:pos x="411" y="370"/>
                </a:cxn>
                <a:cxn ang="0">
                  <a:pos x="435" y="362"/>
                </a:cxn>
                <a:cxn ang="0">
                  <a:pos x="463" y="414"/>
                </a:cxn>
                <a:cxn ang="0">
                  <a:pos x="503" y="458"/>
                </a:cxn>
                <a:cxn ang="0">
                  <a:pos x="583" y="550"/>
                </a:cxn>
                <a:cxn ang="0">
                  <a:pos x="615" y="586"/>
                </a:cxn>
                <a:cxn ang="0">
                  <a:pos x="643" y="610"/>
                </a:cxn>
                <a:cxn ang="0">
                  <a:pos x="707" y="638"/>
                </a:cxn>
                <a:cxn ang="0">
                  <a:pos x="807" y="630"/>
                </a:cxn>
                <a:cxn ang="0">
                  <a:pos x="811" y="618"/>
                </a:cxn>
                <a:cxn ang="0">
                  <a:pos x="827" y="614"/>
                </a:cxn>
                <a:cxn ang="0">
                  <a:pos x="839" y="590"/>
                </a:cxn>
                <a:cxn ang="0">
                  <a:pos x="835" y="462"/>
                </a:cxn>
                <a:cxn ang="0">
                  <a:pos x="743" y="422"/>
                </a:cxn>
                <a:cxn ang="0">
                  <a:pos x="667" y="386"/>
                </a:cxn>
                <a:cxn ang="0">
                  <a:pos x="631" y="366"/>
                </a:cxn>
                <a:cxn ang="0">
                  <a:pos x="563" y="330"/>
                </a:cxn>
                <a:cxn ang="0">
                  <a:pos x="515" y="302"/>
                </a:cxn>
                <a:cxn ang="0">
                  <a:pos x="499" y="198"/>
                </a:cxn>
                <a:cxn ang="0">
                  <a:pos x="423" y="154"/>
                </a:cxn>
                <a:cxn ang="0">
                  <a:pos x="419" y="86"/>
                </a:cxn>
                <a:cxn ang="0">
                  <a:pos x="399" y="62"/>
                </a:cxn>
                <a:cxn ang="0">
                  <a:pos x="303" y="14"/>
                </a:cxn>
                <a:cxn ang="0">
                  <a:pos x="219" y="6"/>
                </a:cxn>
                <a:cxn ang="0">
                  <a:pos x="207" y="50"/>
                </a:cxn>
              </a:cxnLst>
              <a:rect l="0" t="0" r="r" b="b"/>
              <a:pathLst>
                <a:path w="840" h="639">
                  <a:moveTo>
                    <a:pt x="207" y="50"/>
                  </a:moveTo>
                  <a:cubicBezTo>
                    <a:pt x="186" y="81"/>
                    <a:pt x="194" y="65"/>
                    <a:pt x="183" y="98"/>
                  </a:cubicBezTo>
                  <a:cubicBezTo>
                    <a:pt x="182" y="102"/>
                    <a:pt x="183" y="108"/>
                    <a:pt x="179" y="110"/>
                  </a:cubicBezTo>
                  <a:cubicBezTo>
                    <a:pt x="142" y="135"/>
                    <a:pt x="86" y="142"/>
                    <a:pt x="43" y="146"/>
                  </a:cubicBezTo>
                  <a:cubicBezTo>
                    <a:pt x="24" y="151"/>
                    <a:pt x="17" y="155"/>
                    <a:pt x="11" y="174"/>
                  </a:cubicBezTo>
                  <a:cubicBezTo>
                    <a:pt x="7" y="203"/>
                    <a:pt x="0" y="231"/>
                    <a:pt x="23" y="254"/>
                  </a:cubicBezTo>
                  <a:cubicBezTo>
                    <a:pt x="31" y="278"/>
                    <a:pt x="56" y="277"/>
                    <a:pt x="75" y="290"/>
                  </a:cubicBezTo>
                  <a:cubicBezTo>
                    <a:pt x="110" y="286"/>
                    <a:pt x="121" y="282"/>
                    <a:pt x="155" y="286"/>
                  </a:cubicBezTo>
                  <a:cubicBezTo>
                    <a:pt x="198" y="329"/>
                    <a:pt x="201" y="375"/>
                    <a:pt x="267" y="386"/>
                  </a:cubicBezTo>
                  <a:cubicBezTo>
                    <a:pt x="314" y="385"/>
                    <a:pt x="361" y="387"/>
                    <a:pt x="407" y="382"/>
                  </a:cubicBezTo>
                  <a:cubicBezTo>
                    <a:pt x="411" y="382"/>
                    <a:pt x="408" y="372"/>
                    <a:pt x="411" y="370"/>
                  </a:cubicBezTo>
                  <a:cubicBezTo>
                    <a:pt x="418" y="365"/>
                    <a:pt x="435" y="362"/>
                    <a:pt x="435" y="362"/>
                  </a:cubicBezTo>
                  <a:cubicBezTo>
                    <a:pt x="468" y="370"/>
                    <a:pt x="455" y="389"/>
                    <a:pt x="463" y="414"/>
                  </a:cubicBezTo>
                  <a:cubicBezTo>
                    <a:pt x="468" y="429"/>
                    <a:pt x="490" y="449"/>
                    <a:pt x="503" y="458"/>
                  </a:cubicBezTo>
                  <a:cubicBezTo>
                    <a:pt x="515" y="495"/>
                    <a:pt x="544" y="537"/>
                    <a:pt x="583" y="550"/>
                  </a:cubicBezTo>
                  <a:cubicBezTo>
                    <a:pt x="595" y="562"/>
                    <a:pt x="603" y="574"/>
                    <a:pt x="615" y="586"/>
                  </a:cubicBezTo>
                  <a:cubicBezTo>
                    <a:pt x="620" y="602"/>
                    <a:pt x="627" y="605"/>
                    <a:pt x="643" y="610"/>
                  </a:cubicBezTo>
                  <a:cubicBezTo>
                    <a:pt x="664" y="631"/>
                    <a:pt x="677" y="634"/>
                    <a:pt x="707" y="638"/>
                  </a:cubicBezTo>
                  <a:cubicBezTo>
                    <a:pt x="740" y="635"/>
                    <a:pt x="775" y="639"/>
                    <a:pt x="807" y="630"/>
                  </a:cubicBezTo>
                  <a:cubicBezTo>
                    <a:pt x="811" y="629"/>
                    <a:pt x="808" y="621"/>
                    <a:pt x="811" y="618"/>
                  </a:cubicBezTo>
                  <a:cubicBezTo>
                    <a:pt x="815" y="615"/>
                    <a:pt x="822" y="615"/>
                    <a:pt x="827" y="614"/>
                  </a:cubicBezTo>
                  <a:cubicBezTo>
                    <a:pt x="830" y="606"/>
                    <a:pt x="839" y="599"/>
                    <a:pt x="839" y="590"/>
                  </a:cubicBezTo>
                  <a:cubicBezTo>
                    <a:pt x="840" y="547"/>
                    <a:pt x="838" y="505"/>
                    <a:pt x="835" y="462"/>
                  </a:cubicBezTo>
                  <a:cubicBezTo>
                    <a:pt x="831" y="415"/>
                    <a:pt x="776" y="424"/>
                    <a:pt x="743" y="422"/>
                  </a:cubicBezTo>
                  <a:cubicBezTo>
                    <a:pt x="719" y="406"/>
                    <a:pt x="695" y="393"/>
                    <a:pt x="667" y="386"/>
                  </a:cubicBezTo>
                  <a:cubicBezTo>
                    <a:pt x="655" y="378"/>
                    <a:pt x="643" y="374"/>
                    <a:pt x="631" y="366"/>
                  </a:cubicBezTo>
                  <a:cubicBezTo>
                    <a:pt x="608" y="331"/>
                    <a:pt x="610" y="335"/>
                    <a:pt x="563" y="330"/>
                  </a:cubicBezTo>
                  <a:cubicBezTo>
                    <a:pt x="540" y="322"/>
                    <a:pt x="532" y="319"/>
                    <a:pt x="515" y="302"/>
                  </a:cubicBezTo>
                  <a:cubicBezTo>
                    <a:pt x="504" y="270"/>
                    <a:pt x="517" y="221"/>
                    <a:pt x="499" y="198"/>
                  </a:cubicBezTo>
                  <a:cubicBezTo>
                    <a:pt x="476" y="169"/>
                    <a:pt x="456" y="165"/>
                    <a:pt x="423" y="154"/>
                  </a:cubicBezTo>
                  <a:cubicBezTo>
                    <a:pt x="422" y="131"/>
                    <a:pt x="422" y="108"/>
                    <a:pt x="419" y="86"/>
                  </a:cubicBezTo>
                  <a:cubicBezTo>
                    <a:pt x="418" y="79"/>
                    <a:pt x="403" y="66"/>
                    <a:pt x="399" y="62"/>
                  </a:cubicBezTo>
                  <a:cubicBezTo>
                    <a:pt x="370" y="27"/>
                    <a:pt x="350" y="19"/>
                    <a:pt x="303" y="14"/>
                  </a:cubicBezTo>
                  <a:cubicBezTo>
                    <a:pt x="261" y="0"/>
                    <a:pt x="291" y="1"/>
                    <a:pt x="219" y="6"/>
                  </a:cubicBezTo>
                  <a:cubicBezTo>
                    <a:pt x="205" y="27"/>
                    <a:pt x="212" y="13"/>
                    <a:pt x="207" y="5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4" name="Freeform 258"/>
            <p:cNvSpPr>
              <a:spLocks/>
            </p:cNvSpPr>
            <p:nvPr/>
          </p:nvSpPr>
          <p:spPr bwMode="auto">
            <a:xfrm>
              <a:off x="7056306" y="4838967"/>
              <a:ext cx="64273" cy="101133"/>
            </a:xfrm>
            <a:custGeom>
              <a:avLst/>
              <a:gdLst/>
              <a:ahLst/>
              <a:cxnLst>
                <a:cxn ang="0">
                  <a:pos x="33" y="18"/>
                </a:cxn>
                <a:cxn ang="0">
                  <a:pos x="21" y="118"/>
                </a:cxn>
                <a:cxn ang="0">
                  <a:pos x="5" y="142"/>
                </a:cxn>
                <a:cxn ang="0">
                  <a:pos x="9" y="170"/>
                </a:cxn>
                <a:cxn ang="0">
                  <a:pos x="105" y="166"/>
                </a:cxn>
                <a:cxn ang="0">
                  <a:pos x="89" y="62"/>
                </a:cxn>
                <a:cxn ang="0">
                  <a:pos x="73" y="38"/>
                </a:cxn>
                <a:cxn ang="0">
                  <a:pos x="69" y="22"/>
                </a:cxn>
                <a:cxn ang="0">
                  <a:pos x="45" y="14"/>
                </a:cxn>
                <a:cxn ang="0">
                  <a:pos x="33" y="18"/>
                </a:cxn>
              </a:cxnLst>
              <a:rect l="0" t="0" r="r" b="b"/>
              <a:pathLst>
                <a:path w="161" h="190">
                  <a:moveTo>
                    <a:pt x="33" y="18"/>
                  </a:moveTo>
                  <a:cubicBezTo>
                    <a:pt x="6" y="59"/>
                    <a:pt x="42" y="0"/>
                    <a:pt x="21" y="118"/>
                  </a:cubicBezTo>
                  <a:cubicBezTo>
                    <a:pt x="19" y="127"/>
                    <a:pt x="5" y="142"/>
                    <a:pt x="5" y="142"/>
                  </a:cubicBezTo>
                  <a:cubicBezTo>
                    <a:pt x="6" y="151"/>
                    <a:pt x="0" y="168"/>
                    <a:pt x="9" y="170"/>
                  </a:cubicBezTo>
                  <a:cubicBezTo>
                    <a:pt x="40" y="177"/>
                    <a:pt x="83" y="190"/>
                    <a:pt x="105" y="166"/>
                  </a:cubicBezTo>
                  <a:cubicBezTo>
                    <a:pt x="161" y="105"/>
                    <a:pt x="119" y="82"/>
                    <a:pt x="89" y="62"/>
                  </a:cubicBezTo>
                  <a:cubicBezTo>
                    <a:pt x="84" y="54"/>
                    <a:pt x="75" y="47"/>
                    <a:pt x="73" y="38"/>
                  </a:cubicBezTo>
                  <a:cubicBezTo>
                    <a:pt x="72" y="33"/>
                    <a:pt x="73" y="26"/>
                    <a:pt x="69" y="22"/>
                  </a:cubicBezTo>
                  <a:cubicBezTo>
                    <a:pt x="63" y="17"/>
                    <a:pt x="45" y="14"/>
                    <a:pt x="45" y="14"/>
                  </a:cubicBezTo>
                  <a:cubicBezTo>
                    <a:pt x="28" y="18"/>
                    <a:pt x="24" y="18"/>
                    <a:pt x="33" y="1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5" name="Freeform 259"/>
            <p:cNvSpPr>
              <a:spLocks/>
            </p:cNvSpPr>
            <p:nvPr/>
          </p:nvSpPr>
          <p:spPr bwMode="auto">
            <a:xfrm>
              <a:off x="7071227" y="4975867"/>
              <a:ext cx="50500" cy="86333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10" y="125"/>
                </a:cxn>
                <a:cxn ang="0">
                  <a:pos x="38" y="129"/>
                </a:cxn>
                <a:cxn ang="0">
                  <a:pos x="74" y="165"/>
                </a:cxn>
                <a:cxn ang="0">
                  <a:pos x="70" y="25"/>
                </a:cxn>
                <a:cxn ang="0">
                  <a:pos x="42" y="21"/>
                </a:cxn>
                <a:cxn ang="0">
                  <a:pos x="6" y="1"/>
                </a:cxn>
              </a:cxnLst>
              <a:rect l="0" t="0" r="r" b="b"/>
              <a:pathLst>
                <a:path w="123" h="165">
                  <a:moveTo>
                    <a:pt x="6" y="1"/>
                  </a:moveTo>
                  <a:cubicBezTo>
                    <a:pt x="7" y="42"/>
                    <a:pt x="0" y="85"/>
                    <a:pt x="10" y="125"/>
                  </a:cubicBezTo>
                  <a:cubicBezTo>
                    <a:pt x="12" y="134"/>
                    <a:pt x="29" y="125"/>
                    <a:pt x="38" y="129"/>
                  </a:cubicBezTo>
                  <a:cubicBezTo>
                    <a:pt x="52" y="135"/>
                    <a:pt x="46" y="156"/>
                    <a:pt x="74" y="165"/>
                  </a:cubicBezTo>
                  <a:cubicBezTo>
                    <a:pt x="123" y="149"/>
                    <a:pt x="114" y="43"/>
                    <a:pt x="70" y="25"/>
                  </a:cubicBezTo>
                  <a:cubicBezTo>
                    <a:pt x="61" y="21"/>
                    <a:pt x="51" y="22"/>
                    <a:pt x="42" y="21"/>
                  </a:cubicBezTo>
                  <a:cubicBezTo>
                    <a:pt x="35" y="0"/>
                    <a:pt x="27" y="1"/>
                    <a:pt x="6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8" name="Freeform 270"/>
            <p:cNvSpPr>
              <a:spLocks/>
            </p:cNvSpPr>
            <p:nvPr/>
          </p:nvSpPr>
          <p:spPr bwMode="auto">
            <a:xfrm>
              <a:off x="7330615" y="3913967"/>
              <a:ext cx="153797" cy="162800"/>
            </a:xfrm>
            <a:custGeom>
              <a:avLst/>
              <a:gdLst/>
              <a:ahLst/>
              <a:cxnLst>
                <a:cxn ang="0">
                  <a:pos x="52" y="9"/>
                </a:cxn>
                <a:cxn ang="0">
                  <a:pos x="4" y="29"/>
                </a:cxn>
                <a:cxn ang="0">
                  <a:pos x="8" y="117"/>
                </a:cxn>
                <a:cxn ang="0">
                  <a:pos x="32" y="133"/>
                </a:cxn>
                <a:cxn ang="0">
                  <a:pos x="60" y="169"/>
                </a:cxn>
                <a:cxn ang="0">
                  <a:pos x="132" y="201"/>
                </a:cxn>
                <a:cxn ang="0">
                  <a:pos x="176" y="213"/>
                </a:cxn>
                <a:cxn ang="0">
                  <a:pos x="212" y="237"/>
                </a:cxn>
                <a:cxn ang="0">
                  <a:pos x="220" y="157"/>
                </a:cxn>
                <a:cxn ang="0">
                  <a:pos x="204" y="81"/>
                </a:cxn>
                <a:cxn ang="0">
                  <a:pos x="192" y="25"/>
                </a:cxn>
                <a:cxn ang="0">
                  <a:pos x="136" y="13"/>
                </a:cxn>
                <a:cxn ang="0">
                  <a:pos x="64" y="9"/>
                </a:cxn>
                <a:cxn ang="0">
                  <a:pos x="52" y="9"/>
                </a:cxn>
              </a:cxnLst>
              <a:rect l="0" t="0" r="r" b="b"/>
              <a:pathLst>
                <a:path w="262" h="237">
                  <a:moveTo>
                    <a:pt x="52" y="9"/>
                  </a:moveTo>
                  <a:cubicBezTo>
                    <a:pt x="30" y="13"/>
                    <a:pt x="16" y="10"/>
                    <a:pt x="4" y="29"/>
                  </a:cubicBezTo>
                  <a:cubicBezTo>
                    <a:pt x="5" y="58"/>
                    <a:pt x="0" y="89"/>
                    <a:pt x="8" y="117"/>
                  </a:cubicBezTo>
                  <a:cubicBezTo>
                    <a:pt x="10" y="126"/>
                    <a:pt x="24" y="128"/>
                    <a:pt x="32" y="133"/>
                  </a:cubicBezTo>
                  <a:cubicBezTo>
                    <a:pt x="45" y="141"/>
                    <a:pt x="47" y="161"/>
                    <a:pt x="60" y="169"/>
                  </a:cubicBezTo>
                  <a:cubicBezTo>
                    <a:pt x="89" y="188"/>
                    <a:pt x="98" y="195"/>
                    <a:pt x="132" y="201"/>
                  </a:cubicBezTo>
                  <a:cubicBezTo>
                    <a:pt x="147" y="204"/>
                    <a:pt x="176" y="213"/>
                    <a:pt x="176" y="213"/>
                  </a:cubicBezTo>
                  <a:cubicBezTo>
                    <a:pt x="188" y="225"/>
                    <a:pt x="198" y="228"/>
                    <a:pt x="212" y="237"/>
                  </a:cubicBezTo>
                  <a:cubicBezTo>
                    <a:pt x="262" y="229"/>
                    <a:pt x="259" y="183"/>
                    <a:pt x="220" y="157"/>
                  </a:cubicBezTo>
                  <a:cubicBezTo>
                    <a:pt x="202" y="131"/>
                    <a:pt x="207" y="118"/>
                    <a:pt x="204" y="81"/>
                  </a:cubicBezTo>
                  <a:cubicBezTo>
                    <a:pt x="204" y="78"/>
                    <a:pt x="207" y="34"/>
                    <a:pt x="192" y="25"/>
                  </a:cubicBezTo>
                  <a:cubicBezTo>
                    <a:pt x="178" y="16"/>
                    <a:pt x="151" y="15"/>
                    <a:pt x="136" y="13"/>
                  </a:cubicBezTo>
                  <a:cubicBezTo>
                    <a:pt x="97" y="0"/>
                    <a:pt x="120" y="4"/>
                    <a:pt x="64" y="9"/>
                  </a:cubicBezTo>
                  <a:cubicBezTo>
                    <a:pt x="51" y="13"/>
                    <a:pt x="52" y="17"/>
                    <a:pt x="52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09" name="Freeform 271"/>
            <p:cNvSpPr>
              <a:spLocks/>
            </p:cNvSpPr>
            <p:nvPr/>
          </p:nvSpPr>
          <p:spPr bwMode="auto">
            <a:xfrm>
              <a:off x="7483264" y="3942334"/>
              <a:ext cx="76898" cy="71533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31" y="32"/>
                </a:cxn>
                <a:cxn ang="0">
                  <a:pos x="7" y="48"/>
                </a:cxn>
                <a:cxn ang="0">
                  <a:pos x="31" y="104"/>
                </a:cxn>
                <a:cxn ang="0">
                  <a:pos x="103" y="84"/>
                </a:cxn>
                <a:cxn ang="0">
                  <a:pos x="107" y="52"/>
                </a:cxn>
                <a:cxn ang="0">
                  <a:pos x="127" y="48"/>
                </a:cxn>
                <a:cxn ang="0">
                  <a:pos x="131" y="36"/>
                </a:cxn>
                <a:cxn ang="0">
                  <a:pos x="91" y="0"/>
                </a:cxn>
              </a:cxnLst>
              <a:rect l="0" t="0" r="r" b="b"/>
              <a:pathLst>
                <a:path w="131" h="104">
                  <a:moveTo>
                    <a:pt x="91" y="0"/>
                  </a:moveTo>
                  <a:cubicBezTo>
                    <a:pt x="56" y="6"/>
                    <a:pt x="58" y="5"/>
                    <a:pt x="31" y="32"/>
                  </a:cubicBezTo>
                  <a:cubicBezTo>
                    <a:pt x="24" y="39"/>
                    <a:pt x="7" y="48"/>
                    <a:pt x="7" y="48"/>
                  </a:cubicBezTo>
                  <a:cubicBezTo>
                    <a:pt x="0" y="70"/>
                    <a:pt x="8" y="96"/>
                    <a:pt x="31" y="104"/>
                  </a:cubicBezTo>
                  <a:cubicBezTo>
                    <a:pt x="59" y="100"/>
                    <a:pt x="77" y="89"/>
                    <a:pt x="103" y="84"/>
                  </a:cubicBezTo>
                  <a:cubicBezTo>
                    <a:pt x="104" y="73"/>
                    <a:pt x="101" y="61"/>
                    <a:pt x="107" y="52"/>
                  </a:cubicBezTo>
                  <a:cubicBezTo>
                    <a:pt x="111" y="46"/>
                    <a:pt x="121" y="52"/>
                    <a:pt x="127" y="48"/>
                  </a:cubicBezTo>
                  <a:cubicBezTo>
                    <a:pt x="131" y="46"/>
                    <a:pt x="130" y="40"/>
                    <a:pt x="131" y="36"/>
                  </a:cubicBezTo>
                  <a:cubicBezTo>
                    <a:pt x="126" y="4"/>
                    <a:pt x="123" y="5"/>
                    <a:pt x="9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0" name="Freeform 272"/>
            <p:cNvSpPr>
              <a:spLocks/>
            </p:cNvSpPr>
            <p:nvPr/>
          </p:nvSpPr>
          <p:spPr bwMode="auto">
            <a:xfrm>
              <a:off x="7004658" y="4087867"/>
              <a:ext cx="28693" cy="82633"/>
            </a:xfrm>
            <a:custGeom>
              <a:avLst/>
              <a:gdLst/>
              <a:ahLst/>
              <a:cxnLst>
                <a:cxn ang="0">
                  <a:pos x="4" y="65"/>
                </a:cxn>
                <a:cxn ang="0">
                  <a:pos x="48" y="41"/>
                </a:cxn>
                <a:cxn ang="0">
                  <a:pos x="20" y="93"/>
                </a:cxn>
                <a:cxn ang="0">
                  <a:pos x="0" y="97"/>
                </a:cxn>
                <a:cxn ang="0">
                  <a:pos x="4" y="65"/>
                </a:cxn>
              </a:cxnLst>
              <a:rect l="0" t="0" r="r" b="b"/>
              <a:pathLst>
                <a:path w="48" h="121">
                  <a:moveTo>
                    <a:pt x="4" y="65"/>
                  </a:moveTo>
                  <a:cubicBezTo>
                    <a:pt x="8" y="21"/>
                    <a:pt x="7" y="0"/>
                    <a:pt x="48" y="41"/>
                  </a:cubicBezTo>
                  <a:cubicBezTo>
                    <a:pt x="43" y="80"/>
                    <a:pt x="43" y="70"/>
                    <a:pt x="20" y="93"/>
                  </a:cubicBezTo>
                  <a:cubicBezTo>
                    <a:pt x="15" y="109"/>
                    <a:pt x="8" y="121"/>
                    <a:pt x="0" y="97"/>
                  </a:cubicBezTo>
                  <a:cubicBezTo>
                    <a:pt x="6" y="79"/>
                    <a:pt x="4" y="89"/>
                    <a:pt x="4" y="6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1" name="Freeform 281"/>
            <p:cNvSpPr>
              <a:spLocks/>
            </p:cNvSpPr>
            <p:nvPr/>
          </p:nvSpPr>
          <p:spPr bwMode="auto">
            <a:xfrm>
              <a:off x="7140091" y="4016334"/>
              <a:ext cx="66569" cy="66600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15" y="48"/>
                </a:cxn>
                <a:cxn ang="0">
                  <a:pos x="11" y="64"/>
                </a:cxn>
                <a:cxn ang="0">
                  <a:pos x="3" y="76"/>
                </a:cxn>
                <a:cxn ang="0">
                  <a:pos x="51" y="96"/>
                </a:cxn>
                <a:cxn ang="0">
                  <a:pos x="63" y="92"/>
                </a:cxn>
                <a:cxn ang="0">
                  <a:pos x="63" y="68"/>
                </a:cxn>
                <a:cxn ang="0">
                  <a:pos x="87" y="60"/>
                </a:cxn>
                <a:cxn ang="0">
                  <a:pos x="67" y="44"/>
                </a:cxn>
                <a:cxn ang="0">
                  <a:pos x="91" y="36"/>
                </a:cxn>
                <a:cxn ang="0">
                  <a:pos x="67" y="36"/>
                </a:cxn>
                <a:cxn ang="0">
                  <a:pos x="55" y="44"/>
                </a:cxn>
                <a:cxn ang="0">
                  <a:pos x="79" y="24"/>
                </a:cxn>
              </a:cxnLst>
              <a:rect l="0" t="0" r="r" b="b"/>
              <a:pathLst>
                <a:path w="111" h="96">
                  <a:moveTo>
                    <a:pt x="79" y="24"/>
                  </a:moveTo>
                  <a:cubicBezTo>
                    <a:pt x="57" y="31"/>
                    <a:pt x="37" y="41"/>
                    <a:pt x="15" y="48"/>
                  </a:cubicBezTo>
                  <a:cubicBezTo>
                    <a:pt x="14" y="53"/>
                    <a:pt x="13" y="59"/>
                    <a:pt x="11" y="64"/>
                  </a:cubicBezTo>
                  <a:cubicBezTo>
                    <a:pt x="9" y="68"/>
                    <a:pt x="0" y="72"/>
                    <a:pt x="3" y="76"/>
                  </a:cubicBezTo>
                  <a:cubicBezTo>
                    <a:pt x="7" y="80"/>
                    <a:pt x="42" y="90"/>
                    <a:pt x="51" y="96"/>
                  </a:cubicBezTo>
                  <a:cubicBezTo>
                    <a:pt x="55" y="95"/>
                    <a:pt x="61" y="96"/>
                    <a:pt x="63" y="92"/>
                  </a:cubicBezTo>
                  <a:cubicBezTo>
                    <a:pt x="69" y="80"/>
                    <a:pt x="46" y="80"/>
                    <a:pt x="63" y="68"/>
                  </a:cubicBezTo>
                  <a:cubicBezTo>
                    <a:pt x="70" y="63"/>
                    <a:pt x="87" y="60"/>
                    <a:pt x="87" y="60"/>
                  </a:cubicBezTo>
                  <a:cubicBezTo>
                    <a:pt x="111" y="24"/>
                    <a:pt x="79" y="80"/>
                    <a:pt x="67" y="44"/>
                  </a:cubicBezTo>
                  <a:cubicBezTo>
                    <a:pt x="64" y="36"/>
                    <a:pt x="91" y="36"/>
                    <a:pt x="91" y="36"/>
                  </a:cubicBezTo>
                  <a:cubicBezTo>
                    <a:pt x="82" y="0"/>
                    <a:pt x="79" y="26"/>
                    <a:pt x="67" y="36"/>
                  </a:cubicBezTo>
                  <a:cubicBezTo>
                    <a:pt x="54" y="47"/>
                    <a:pt x="55" y="34"/>
                    <a:pt x="55" y="44"/>
                  </a:cubicBezTo>
                  <a:lnTo>
                    <a:pt x="79" y="2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2" name="Freeform 282"/>
            <p:cNvSpPr>
              <a:spLocks/>
            </p:cNvSpPr>
            <p:nvPr/>
          </p:nvSpPr>
          <p:spPr bwMode="auto">
            <a:xfrm>
              <a:off x="7157307" y="4095267"/>
              <a:ext cx="53944" cy="61667"/>
            </a:xfrm>
            <a:custGeom>
              <a:avLst/>
              <a:gdLst/>
              <a:ahLst/>
              <a:cxnLst>
                <a:cxn ang="0">
                  <a:pos x="52" y="17"/>
                </a:cxn>
                <a:cxn ang="0">
                  <a:pos x="24" y="21"/>
                </a:cxn>
                <a:cxn ang="0">
                  <a:pos x="8" y="41"/>
                </a:cxn>
                <a:cxn ang="0">
                  <a:pos x="40" y="33"/>
                </a:cxn>
                <a:cxn ang="0">
                  <a:pos x="36" y="69"/>
                </a:cxn>
                <a:cxn ang="0">
                  <a:pos x="28" y="81"/>
                </a:cxn>
                <a:cxn ang="0">
                  <a:pos x="52" y="89"/>
                </a:cxn>
                <a:cxn ang="0">
                  <a:pos x="80" y="61"/>
                </a:cxn>
                <a:cxn ang="0">
                  <a:pos x="72" y="45"/>
                </a:cxn>
                <a:cxn ang="0">
                  <a:pos x="80" y="9"/>
                </a:cxn>
                <a:cxn ang="0">
                  <a:pos x="52" y="17"/>
                </a:cxn>
              </a:cxnLst>
              <a:rect l="0" t="0" r="r" b="b"/>
              <a:pathLst>
                <a:path w="93" h="89">
                  <a:moveTo>
                    <a:pt x="52" y="17"/>
                  </a:moveTo>
                  <a:cubicBezTo>
                    <a:pt x="43" y="18"/>
                    <a:pt x="33" y="18"/>
                    <a:pt x="24" y="21"/>
                  </a:cubicBezTo>
                  <a:cubicBezTo>
                    <a:pt x="16" y="23"/>
                    <a:pt x="0" y="37"/>
                    <a:pt x="8" y="41"/>
                  </a:cubicBezTo>
                  <a:cubicBezTo>
                    <a:pt x="12" y="43"/>
                    <a:pt x="34" y="35"/>
                    <a:pt x="40" y="33"/>
                  </a:cubicBezTo>
                  <a:cubicBezTo>
                    <a:pt x="39" y="45"/>
                    <a:pt x="39" y="57"/>
                    <a:pt x="36" y="69"/>
                  </a:cubicBezTo>
                  <a:cubicBezTo>
                    <a:pt x="35" y="74"/>
                    <a:pt x="25" y="77"/>
                    <a:pt x="28" y="81"/>
                  </a:cubicBezTo>
                  <a:cubicBezTo>
                    <a:pt x="33" y="88"/>
                    <a:pt x="52" y="89"/>
                    <a:pt x="52" y="89"/>
                  </a:cubicBezTo>
                  <a:cubicBezTo>
                    <a:pt x="73" y="82"/>
                    <a:pt x="59" y="68"/>
                    <a:pt x="80" y="61"/>
                  </a:cubicBezTo>
                  <a:cubicBezTo>
                    <a:pt x="93" y="22"/>
                    <a:pt x="80" y="74"/>
                    <a:pt x="72" y="45"/>
                  </a:cubicBezTo>
                  <a:cubicBezTo>
                    <a:pt x="70" y="37"/>
                    <a:pt x="77" y="18"/>
                    <a:pt x="80" y="9"/>
                  </a:cubicBezTo>
                  <a:cubicBezTo>
                    <a:pt x="68" y="5"/>
                    <a:pt x="52" y="0"/>
                    <a:pt x="52" y="17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3" name="Freeform 283"/>
            <p:cNvSpPr>
              <a:spLocks/>
            </p:cNvSpPr>
            <p:nvPr/>
          </p:nvSpPr>
          <p:spPr bwMode="auto">
            <a:xfrm>
              <a:off x="7454570" y="4105133"/>
              <a:ext cx="42466" cy="46867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21" y="24"/>
                </a:cxn>
                <a:cxn ang="0">
                  <a:pos x="45" y="68"/>
                </a:cxn>
                <a:cxn ang="0">
                  <a:pos x="73" y="48"/>
                </a:cxn>
                <a:cxn ang="0">
                  <a:pos x="61" y="4"/>
                </a:cxn>
                <a:cxn ang="0">
                  <a:pos x="49" y="0"/>
                </a:cxn>
              </a:cxnLst>
              <a:rect l="0" t="0" r="r" b="b"/>
              <a:pathLst>
                <a:path w="73" h="68">
                  <a:moveTo>
                    <a:pt x="49" y="0"/>
                  </a:moveTo>
                  <a:cubicBezTo>
                    <a:pt x="44" y="16"/>
                    <a:pt x="35" y="15"/>
                    <a:pt x="21" y="24"/>
                  </a:cubicBezTo>
                  <a:cubicBezTo>
                    <a:pt x="7" y="65"/>
                    <a:pt x="0" y="53"/>
                    <a:pt x="45" y="68"/>
                  </a:cubicBezTo>
                  <a:cubicBezTo>
                    <a:pt x="73" y="59"/>
                    <a:pt x="66" y="68"/>
                    <a:pt x="73" y="48"/>
                  </a:cubicBezTo>
                  <a:cubicBezTo>
                    <a:pt x="68" y="34"/>
                    <a:pt x="69" y="17"/>
                    <a:pt x="61" y="4"/>
                  </a:cubicBezTo>
                  <a:cubicBezTo>
                    <a:pt x="59" y="0"/>
                    <a:pt x="53" y="1"/>
                    <a:pt x="4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4" name="Freeform 284"/>
            <p:cNvSpPr>
              <a:spLocks/>
            </p:cNvSpPr>
            <p:nvPr/>
          </p:nvSpPr>
          <p:spPr bwMode="auto">
            <a:xfrm>
              <a:off x="7405218" y="4137200"/>
              <a:ext cx="39023" cy="46867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1" y="32"/>
                </a:cxn>
                <a:cxn ang="0">
                  <a:pos x="33" y="68"/>
                </a:cxn>
                <a:cxn ang="0">
                  <a:pos x="61" y="36"/>
                </a:cxn>
                <a:cxn ang="0">
                  <a:pos x="45" y="16"/>
                </a:cxn>
                <a:cxn ang="0">
                  <a:pos x="21" y="4"/>
                </a:cxn>
                <a:cxn ang="0">
                  <a:pos x="33" y="4"/>
                </a:cxn>
              </a:cxnLst>
              <a:rect l="0" t="0" r="r" b="b"/>
              <a:pathLst>
                <a:path w="67" h="68">
                  <a:moveTo>
                    <a:pt x="33" y="4"/>
                  </a:moveTo>
                  <a:cubicBezTo>
                    <a:pt x="5" y="23"/>
                    <a:pt x="14" y="12"/>
                    <a:pt x="1" y="32"/>
                  </a:cubicBezTo>
                  <a:cubicBezTo>
                    <a:pt x="27" y="49"/>
                    <a:pt x="0" y="60"/>
                    <a:pt x="33" y="68"/>
                  </a:cubicBezTo>
                  <a:cubicBezTo>
                    <a:pt x="42" y="55"/>
                    <a:pt x="52" y="49"/>
                    <a:pt x="61" y="36"/>
                  </a:cubicBezTo>
                  <a:cubicBezTo>
                    <a:pt x="27" y="13"/>
                    <a:pt x="67" y="44"/>
                    <a:pt x="45" y="16"/>
                  </a:cubicBezTo>
                  <a:cubicBezTo>
                    <a:pt x="39" y="9"/>
                    <a:pt x="21" y="13"/>
                    <a:pt x="21" y="4"/>
                  </a:cubicBezTo>
                  <a:cubicBezTo>
                    <a:pt x="21" y="0"/>
                    <a:pt x="29" y="4"/>
                    <a:pt x="33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15" name="Freeform 285"/>
            <p:cNvSpPr>
              <a:spLocks/>
            </p:cNvSpPr>
            <p:nvPr/>
          </p:nvSpPr>
          <p:spPr bwMode="auto">
            <a:xfrm>
              <a:off x="7360456" y="4175433"/>
              <a:ext cx="24102" cy="3330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36"/>
                </a:cxn>
                <a:cxn ang="0">
                  <a:pos x="40" y="28"/>
                </a:cxn>
                <a:cxn ang="0">
                  <a:pos x="24" y="0"/>
                </a:cxn>
              </a:cxnLst>
              <a:rect l="0" t="0" r="r" b="b"/>
              <a:pathLst>
                <a:path w="40" h="48">
                  <a:moveTo>
                    <a:pt x="24" y="0"/>
                  </a:moveTo>
                  <a:cubicBezTo>
                    <a:pt x="12" y="12"/>
                    <a:pt x="5" y="20"/>
                    <a:pt x="0" y="36"/>
                  </a:cubicBezTo>
                  <a:cubicBezTo>
                    <a:pt x="18" y="48"/>
                    <a:pt x="28" y="46"/>
                    <a:pt x="40" y="28"/>
                  </a:cubicBezTo>
                  <a:cubicBezTo>
                    <a:pt x="27" y="20"/>
                    <a:pt x="24" y="17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7" name="Freeform 33"/>
            <p:cNvSpPr>
              <a:spLocks/>
            </p:cNvSpPr>
            <p:nvPr/>
          </p:nvSpPr>
          <p:spPr bwMode="auto">
            <a:xfrm>
              <a:off x="3633514" y="4184240"/>
              <a:ext cx="89768" cy="51235"/>
            </a:xfrm>
            <a:custGeom>
              <a:avLst/>
              <a:gdLst>
                <a:gd name="connsiteX0" fmla="*/ 7950 w 10000"/>
                <a:gd name="connsiteY0" fmla="*/ 108 h 10215"/>
                <a:gd name="connsiteX1" fmla="*/ 4720 w 10000"/>
                <a:gd name="connsiteY1" fmla="*/ 968 h 10215"/>
                <a:gd name="connsiteX2" fmla="*/ 1491 w 10000"/>
                <a:gd name="connsiteY2" fmla="*/ 3548 h 10215"/>
                <a:gd name="connsiteX3" fmla="*/ 745 w 10000"/>
                <a:gd name="connsiteY3" fmla="*/ 7419 h 10215"/>
                <a:gd name="connsiteX4" fmla="*/ 2981 w 10000"/>
                <a:gd name="connsiteY4" fmla="*/ 9140 h 10215"/>
                <a:gd name="connsiteX5" fmla="*/ 6211 w 10000"/>
                <a:gd name="connsiteY5" fmla="*/ 9570 h 10215"/>
                <a:gd name="connsiteX6" fmla="*/ 8199 w 10000"/>
                <a:gd name="connsiteY6" fmla="*/ 5269 h 10215"/>
                <a:gd name="connsiteX7" fmla="*/ 7950 w 10000"/>
                <a:gd name="connsiteY7" fmla="*/ 108 h 10215"/>
                <a:gd name="connsiteX0" fmla="*/ 7950 w 10000"/>
                <a:gd name="connsiteY0" fmla="*/ 108 h 9928"/>
                <a:gd name="connsiteX1" fmla="*/ 4720 w 10000"/>
                <a:gd name="connsiteY1" fmla="*/ 968 h 9928"/>
                <a:gd name="connsiteX2" fmla="*/ 1491 w 10000"/>
                <a:gd name="connsiteY2" fmla="*/ 3548 h 9928"/>
                <a:gd name="connsiteX3" fmla="*/ 745 w 10000"/>
                <a:gd name="connsiteY3" fmla="*/ 7419 h 9928"/>
                <a:gd name="connsiteX4" fmla="*/ 6211 w 10000"/>
                <a:gd name="connsiteY4" fmla="*/ 9570 h 9928"/>
                <a:gd name="connsiteX5" fmla="*/ 8199 w 10000"/>
                <a:gd name="connsiteY5" fmla="*/ 5269 h 9928"/>
                <a:gd name="connsiteX6" fmla="*/ 7950 w 10000"/>
                <a:gd name="connsiteY6" fmla="*/ 108 h 9928"/>
                <a:gd name="connsiteX0" fmla="*/ 7950 w 10000"/>
                <a:gd name="connsiteY0" fmla="*/ 109 h 7762"/>
                <a:gd name="connsiteX1" fmla="*/ 4720 w 10000"/>
                <a:gd name="connsiteY1" fmla="*/ 975 h 7762"/>
                <a:gd name="connsiteX2" fmla="*/ 1491 w 10000"/>
                <a:gd name="connsiteY2" fmla="*/ 3574 h 7762"/>
                <a:gd name="connsiteX3" fmla="*/ 745 w 10000"/>
                <a:gd name="connsiteY3" fmla="*/ 7473 h 7762"/>
                <a:gd name="connsiteX4" fmla="*/ 8199 w 10000"/>
                <a:gd name="connsiteY4" fmla="*/ 5307 h 7762"/>
                <a:gd name="connsiteX5" fmla="*/ 7950 w 10000"/>
                <a:gd name="connsiteY5" fmla="*/ 109 h 7762"/>
                <a:gd name="connsiteX0" fmla="*/ 6459 w 8509"/>
                <a:gd name="connsiteY0" fmla="*/ 140 h 7581"/>
                <a:gd name="connsiteX1" fmla="*/ 3229 w 8509"/>
                <a:gd name="connsiteY1" fmla="*/ 1256 h 7581"/>
                <a:gd name="connsiteX2" fmla="*/ 0 w 8509"/>
                <a:gd name="connsiteY2" fmla="*/ 4604 h 7581"/>
                <a:gd name="connsiteX3" fmla="*/ 6708 w 8509"/>
                <a:gd name="connsiteY3" fmla="*/ 6837 h 7581"/>
                <a:gd name="connsiteX4" fmla="*/ 6459 w 8509"/>
                <a:gd name="connsiteY4" fmla="*/ 140 h 7581"/>
                <a:gd name="connsiteX0" fmla="*/ 3796 w 6205"/>
                <a:gd name="connsiteY0" fmla="*/ 185 h 9264"/>
                <a:gd name="connsiteX1" fmla="*/ 0 w 6205"/>
                <a:gd name="connsiteY1" fmla="*/ 1657 h 9264"/>
                <a:gd name="connsiteX2" fmla="*/ 4088 w 6205"/>
                <a:gd name="connsiteY2" fmla="*/ 9019 h 9264"/>
                <a:gd name="connsiteX3" fmla="*/ 3796 w 6205"/>
                <a:gd name="connsiteY3" fmla="*/ 185 h 9264"/>
                <a:gd name="connsiteX0" fmla="*/ 7256 w 11138"/>
                <a:gd name="connsiteY0" fmla="*/ 200 h 10811"/>
                <a:gd name="connsiteX1" fmla="*/ 1138 w 11138"/>
                <a:gd name="connsiteY1" fmla="*/ 1789 h 10811"/>
                <a:gd name="connsiteX2" fmla="*/ 1098 w 11138"/>
                <a:gd name="connsiteY2" fmla="*/ 7456 h 10811"/>
                <a:gd name="connsiteX3" fmla="*/ 7726 w 11138"/>
                <a:gd name="connsiteY3" fmla="*/ 9736 h 10811"/>
                <a:gd name="connsiteX4" fmla="*/ 7256 w 11138"/>
                <a:gd name="connsiteY4" fmla="*/ 200 h 1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8" h="10811">
                  <a:moveTo>
                    <a:pt x="7256" y="200"/>
                  </a:moveTo>
                  <a:cubicBezTo>
                    <a:pt x="5256" y="597"/>
                    <a:pt x="2903" y="0"/>
                    <a:pt x="1138" y="1789"/>
                  </a:cubicBezTo>
                  <a:cubicBezTo>
                    <a:pt x="545" y="2864"/>
                    <a:pt x="0" y="6132"/>
                    <a:pt x="1098" y="7456"/>
                  </a:cubicBezTo>
                  <a:cubicBezTo>
                    <a:pt x="2196" y="8780"/>
                    <a:pt x="7133" y="10811"/>
                    <a:pt x="7726" y="9736"/>
                  </a:cubicBezTo>
                  <a:cubicBezTo>
                    <a:pt x="9138" y="7350"/>
                    <a:pt x="11138" y="200"/>
                    <a:pt x="7256" y="20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38" name="Figura a mano libera 137"/>
            <p:cNvSpPr/>
            <p:nvPr/>
          </p:nvSpPr>
          <p:spPr bwMode="auto">
            <a:xfrm>
              <a:off x="3520134" y="3724206"/>
              <a:ext cx="40171" cy="43167"/>
            </a:xfrm>
            <a:custGeom>
              <a:avLst/>
              <a:gdLst>
                <a:gd name="connsiteX0" fmla="*/ 2609 w 55314"/>
                <a:gd name="connsiteY0" fmla="*/ 11430 h 55245"/>
                <a:gd name="connsiteX1" fmla="*/ 6419 w 55314"/>
                <a:gd name="connsiteY1" fmla="*/ 5715 h 55245"/>
                <a:gd name="connsiteX2" fmla="*/ 17849 w 55314"/>
                <a:gd name="connsiteY2" fmla="*/ 0 h 55245"/>
                <a:gd name="connsiteX3" fmla="*/ 36899 w 55314"/>
                <a:gd name="connsiteY3" fmla="*/ 1905 h 55245"/>
                <a:gd name="connsiteX4" fmla="*/ 42614 w 55314"/>
                <a:gd name="connsiteY4" fmla="*/ 5715 h 55245"/>
                <a:gd name="connsiteX5" fmla="*/ 50234 w 55314"/>
                <a:gd name="connsiteY5" fmla="*/ 20955 h 55245"/>
                <a:gd name="connsiteX6" fmla="*/ 50234 w 55314"/>
                <a:gd name="connsiteY6" fmla="*/ 43815 h 55245"/>
                <a:gd name="connsiteX7" fmla="*/ 46424 w 55314"/>
                <a:gd name="connsiteY7" fmla="*/ 55245 h 55245"/>
                <a:gd name="connsiteX8" fmla="*/ 33089 w 55314"/>
                <a:gd name="connsiteY8" fmla="*/ 53340 h 55245"/>
                <a:gd name="connsiteX9" fmla="*/ 23564 w 55314"/>
                <a:gd name="connsiteY9" fmla="*/ 43815 h 55245"/>
                <a:gd name="connsiteX10" fmla="*/ 21659 w 55314"/>
                <a:gd name="connsiteY10" fmla="*/ 38100 h 55245"/>
                <a:gd name="connsiteX11" fmla="*/ 15944 w 55314"/>
                <a:gd name="connsiteY11" fmla="*/ 36195 h 55245"/>
                <a:gd name="connsiteX12" fmla="*/ 4514 w 55314"/>
                <a:gd name="connsiteY12" fmla="*/ 30480 h 55245"/>
                <a:gd name="connsiteX13" fmla="*/ 2609 w 55314"/>
                <a:gd name="connsiteY13" fmla="*/ 11430 h 5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314" h="55245">
                  <a:moveTo>
                    <a:pt x="2609" y="11430"/>
                  </a:moveTo>
                  <a:cubicBezTo>
                    <a:pt x="2926" y="7303"/>
                    <a:pt x="4800" y="7334"/>
                    <a:pt x="6419" y="5715"/>
                  </a:cubicBezTo>
                  <a:cubicBezTo>
                    <a:pt x="10112" y="2022"/>
                    <a:pt x="13201" y="1549"/>
                    <a:pt x="17849" y="0"/>
                  </a:cubicBezTo>
                  <a:cubicBezTo>
                    <a:pt x="24199" y="635"/>
                    <a:pt x="30681" y="470"/>
                    <a:pt x="36899" y="1905"/>
                  </a:cubicBezTo>
                  <a:cubicBezTo>
                    <a:pt x="39130" y="2420"/>
                    <a:pt x="41684" y="3623"/>
                    <a:pt x="42614" y="5715"/>
                  </a:cubicBezTo>
                  <a:cubicBezTo>
                    <a:pt x="50228" y="22846"/>
                    <a:pt x="37833" y="16821"/>
                    <a:pt x="50234" y="20955"/>
                  </a:cubicBezTo>
                  <a:cubicBezTo>
                    <a:pt x="55314" y="36195"/>
                    <a:pt x="55314" y="28575"/>
                    <a:pt x="50234" y="43815"/>
                  </a:cubicBezTo>
                  <a:lnTo>
                    <a:pt x="46424" y="55245"/>
                  </a:lnTo>
                  <a:cubicBezTo>
                    <a:pt x="41979" y="54610"/>
                    <a:pt x="37390" y="54630"/>
                    <a:pt x="33089" y="53340"/>
                  </a:cubicBezTo>
                  <a:cubicBezTo>
                    <a:pt x="28607" y="51995"/>
                    <a:pt x="25506" y="47700"/>
                    <a:pt x="23564" y="43815"/>
                  </a:cubicBezTo>
                  <a:cubicBezTo>
                    <a:pt x="22666" y="42019"/>
                    <a:pt x="23079" y="39520"/>
                    <a:pt x="21659" y="38100"/>
                  </a:cubicBezTo>
                  <a:cubicBezTo>
                    <a:pt x="20239" y="36680"/>
                    <a:pt x="17740" y="37093"/>
                    <a:pt x="15944" y="36195"/>
                  </a:cubicBezTo>
                  <a:cubicBezTo>
                    <a:pt x="1172" y="28809"/>
                    <a:pt x="18879" y="35268"/>
                    <a:pt x="4514" y="30480"/>
                  </a:cubicBezTo>
                  <a:cubicBezTo>
                    <a:pt x="0" y="23708"/>
                    <a:pt x="2292" y="15557"/>
                    <a:pt x="2609" y="1143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9" name="Figura a mano libera 138"/>
            <p:cNvSpPr/>
            <p:nvPr/>
          </p:nvSpPr>
          <p:spPr bwMode="auto">
            <a:xfrm>
              <a:off x="3525873" y="3635406"/>
              <a:ext cx="41319" cy="60434"/>
            </a:xfrm>
            <a:custGeom>
              <a:avLst/>
              <a:gdLst>
                <a:gd name="connsiteX0" fmla="*/ 10457 w 57936"/>
                <a:gd name="connsiteY0" fmla="*/ 77218 h 77535"/>
                <a:gd name="connsiteX1" fmla="*/ 12362 w 57936"/>
                <a:gd name="connsiteY1" fmla="*/ 71503 h 77535"/>
                <a:gd name="connsiteX2" fmla="*/ 40937 w 57936"/>
                <a:gd name="connsiteY2" fmla="*/ 58168 h 77535"/>
                <a:gd name="connsiteX3" fmla="*/ 44747 w 57936"/>
                <a:gd name="connsiteY3" fmla="*/ 46738 h 77535"/>
                <a:gd name="connsiteX4" fmla="*/ 46652 w 57936"/>
                <a:gd name="connsiteY4" fmla="*/ 41023 h 77535"/>
                <a:gd name="connsiteX5" fmla="*/ 48557 w 57936"/>
                <a:gd name="connsiteY5" fmla="*/ 25783 h 77535"/>
                <a:gd name="connsiteX6" fmla="*/ 54272 w 57936"/>
                <a:gd name="connsiteY6" fmla="*/ 21973 h 77535"/>
                <a:gd name="connsiteX7" fmla="*/ 56177 w 57936"/>
                <a:gd name="connsiteY7" fmla="*/ 16258 h 77535"/>
                <a:gd name="connsiteX8" fmla="*/ 54272 w 57936"/>
                <a:gd name="connsiteY8" fmla="*/ 4828 h 77535"/>
                <a:gd name="connsiteX9" fmla="*/ 27602 w 57936"/>
                <a:gd name="connsiteY9" fmla="*/ 14353 h 77535"/>
                <a:gd name="connsiteX10" fmla="*/ 23792 w 57936"/>
                <a:gd name="connsiteY10" fmla="*/ 31498 h 77535"/>
                <a:gd name="connsiteX11" fmla="*/ 18077 w 57936"/>
                <a:gd name="connsiteY11" fmla="*/ 33403 h 77535"/>
                <a:gd name="connsiteX12" fmla="*/ 16172 w 57936"/>
                <a:gd name="connsiteY12" fmla="*/ 39118 h 77535"/>
                <a:gd name="connsiteX13" fmla="*/ 6647 w 57936"/>
                <a:gd name="connsiteY13" fmla="*/ 48643 h 77535"/>
                <a:gd name="connsiteX14" fmla="*/ 4742 w 57936"/>
                <a:gd name="connsiteY14" fmla="*/ 67693 h 77535"/>
                <a:gd name="connsiteX15" fmla="*/ 10457 w 57936"/>
                <a:gd name="connsiteY15" fmla="*/ 69598 h 77535"/>
                <a:gd name="connsiteX16" fmla="*/ 10457 w 57936"/>
                <a:gd name="connsiteY16" fmla="*/ 77218 h 7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936" h="77535">
                  <a:moveTo>
                    <a:pt x="10457" y="77218"/>
                  </a:moveTo>
                  <a:cubicBezTo>
                    <a:pt x="10774" y="77535"/>
                    <a:pt x="11387" y="73258"/>
                    <a:pt x="12362" y="71503"/>
                  </a:cubicBezTo>
                  <a:cubicBezTo>
                    <a:pt x="21852" y="54421"/>
                    <a:pt x="18517" y="60206"/>
                    <a:pt x="40937" y="58168"/>
                  </a:cubicBezTo>
                  <a:lnTo>
                    <a:pt x="44747" y="46738"/>
                  </a:lnTo>
                  <a:lnTo>
                    <a:pt x="46652" y="41023"/>
                  </a:lnTo>
                  <a:cubicBezTo>
                    <a:pt x="47287" y="35943"/>
                    <a:pt x="46656" y="30536"/>
                    <a:pt x="48557" y="25783"/>
                  </a:cubicBezTo>
                  <a:cubicBezTo>
                    <a:pt x="49407" y="23657"/>
                    <a:pt x="52842" y="23761"/>
                    <a:pt x="54272" y="21973"/>
                  </a:cubicBezTo>
                  <a:cubicBezTo>
                    <a:pt x="55526" y="20405"/>
                    <a:pt x="55542" y="18163"/>
                    <a:pt x="56177" y="16258"/>
                  </a:cubicBezTo>
                  <a:cubicBezTo>
                    <a:pt x="55542" y="12448"/>
                    <a:pt x="57936" y="6049"/>
                    <a:pt x="54272" y="4828"/>
                  </a:cubicBezTo>
                  <a:cubicBezTo>
                    <a:pt x="39787" y="0"/>
                    <a:pt x="34876" y="7079"/>
                    <a:pt x="27602" y="14353"/>
                  </a:cubicBezTo>
                  <a:cubicBezTo>
                    <a:pt x="26332" y="20068"/>
                    <a:pt x="26410" y="26262"/>
                    <a:pt x="23792" y="31498"/>
                  </a:cubicBezTo>
                  <a:cubicBezTo>
                    <a:pt x="22894" y="33294"/>
                    <a:pt x="19497" y="31983"/>
                    <a:pt x="18077" y="33403"/>
                  </a:cubicBezTo>
                  <a:cubicBezTo>
                    <a:pt x="16657" y="34823"/>
                    <a:pt x="17070" y="37322"/>
                    <a:pt x="16172" y="39118"/>
                  </a:cubicBezTo>
                  <a:cubicBezTo>
                    <a:pt x="12997" y="45468"/>
                    <a:pt x="12362" y="44833"/>
                    <a:pt x="6647" y="48643"/>
                  </a:cubicBezTo>
                  <a:cubicBezTo>
                    <a:pt x="4867" y="53984"/>
                    <a:pt x="0" y="61766"/>
                    <a:pt x="4742" y="67693"/>
                  </a:cubicBezTo>
                  <a:cubicBezTo>
                    <a:pt x="5996" y="69261"/>
                    <a:pt x="8593" y="68852"/>
                    <a:pt x="10457" y="69598"/>
                  </a:cubicBezTo>
                  <a:cubicBezTo>
                    <a:pt x="11775" y="70125"/>
                    <a:pt x="10140" y="76901"/>
                    <a:pt x="10457" y="77218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0" name="Ovale 139"/>
            <p:cNvSpPr/>
            <p:nvPr/>
          </p:nvSpPr>
          <p:spPr bwMode="auto">
            <a:xfrm>
              <a:off x="3504066" y="3787107"/>
              <a:ext cx="33284" cy="35766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1" name="Freeform 265"/>
            <p:cNvSpPr>
              <a:spLocks/>
            </p:cNvSpPr>
            <p:nvPr/>
          </p:nvSpPr>
          <p:spPr bwMode="auto">
            <a:xfrm>
              <a:off x="5933821" y="3796974"/>
              <a:ext cx="27546" cy="44400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23" y="64"/>
                </a:cxn>
                <a:cxn ang="0">
                  <a:pos x="47" y="32"/>
                </a:cxn>
                <a:cxn ang="0">
                  <a:pos x="43" y="12"/>
                </a:cxn>
                <a:cxn ang="0">
                  <a:pos x="19" y="20"/>
                </a:cxn>
              </a:cxnLst>
              <a:rect l="0" t="0" r="r" b="b"/>
              <a:pathLst>
                <a:path w="47" h="64">
                  <a:moveTo>
                    <a:pt x="19" y="20"/>
                  </a:moveTo>
                  <a:cubicBezTo>
                    <a:pt x="0" y="33"/>
                    <a:pt x="0" y="56"/>
                    <a:pt x="23" y="64"/>
                  </a:cubicBezTo>
                  <a:cubicBezTo>
                    <a:pt x="45" y="58"/>
                    <a:pt x="40" y="52"/>
                    <a:pt x="47" y="32"/>
                  </a:cubicBezTo>
                  <a:cubicBezTo>
                    <a:pt x="46" y="25"/>
                    <a:pt x="47" y="18"/>
                    <a:pt x="43" y="12"/>
                  </a:cubicBezTo>
                  <a:cubicBezTo>
                    <a:pt x="35" y="0"/>
                    <a:pt x="19" y="9"/>
                    <a:pt x="19" y="2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2" name="Freeform 288"/>
            <p:cNvSpPr>
              <a:spLocks/>
            </p:cNvSpPr>
            <p:nvPr/>
          </p:nvSpPr>
          <p:spPr bwMode="auto">
            <a:xfrm>
              <a:off x="5830525" y="4020207"/>
              <a:ext cx="55091" cy="57967"/>
            </a:xfrm>
            <a:custGeom>
              <a:avLst/>
              <a:gdLst/>
              <a:ahLst/>
              <a:cxnLst>
                <a:cxn ang="0">
                  <a:pos x="78" y="9"/>
                </a:cxn>
                <a:cxn ang="0">
                  <a:pos x="14" y="9"/>
                </a:cxn>
                <a:cxn ang="0">
                  <a:pos x="54" y="49"/>
                </a:cxn>
                <a:cxn ang="0">
                  <a:pos x="90" y="21"/>
                </a:cxn>
                <a:cxn ang="0">
                  <a:pos x="78" y="9"/>
                </a:cxn>
              </a:cxnLst>
              <a:rect l="0" t="0" r="r" b="b"/>
              <a:pathLst>
                <a:path w="92" h="85">
                  <a:moveTo>
                    <a:pt x="78" y="9"/>
                  </a:moveTo>
                  <a:cubicBezTo>
                    <a:pt x="77" y="9"/>
                    <a:pt x="23" y="0"/>
                    <a:pt x="14" y="9"/>
                  </a:cubicBezTo>
                  <a:cubicBezTo>
                    <a:pt x="0" y="23"/>
                    <a:pt x="47" y="45"/>
                    <a:pt x="54" y="49"/>
                  </a:cubicBezTo>
                  <a:cubicBezTo>
                    <a:pt x="78" y="85"/>
                    <a:pt x="84" y="40"/>
                    <a:pt x="90" y="21"/>
                  </a:cubicBezTo>
                  <a:cubicBezTo>
                    <a:pt x="92" y="16"/>
                    <a:pt x="82" y="13"/>
                    <a:pt x="78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3" name="Freeform 289"/>
            <p:cNvSpPr>
              <a:spLocks/>
            </p:cNvSpPr>
            <p:nvPr/>
          </p:nvSpPr>
          <p:spPr bwMode="auto">
            <a:xfrm>
              <a:off x="5921196" y="4159573"/>
              <a:ext cx="40171" cy="57967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11" y="53"/>
                </a:cxn>
                <a:cxn ang="0">
                  <a:pos x="63" y="69"/>
                </a:cxn>
                <a:cxn ang="0">
                  <a:pos x="63" y="25"/>
                </a:cxn>
                <a:cxn ang="0">
                  <a:pos x="51" y="13"/>
                </a:cxn>
              </a:cxnLst>
              <a:rect l="0" t="0" r="r" b="b"/>
              <a:pathLst>
                <a:path w="71" h="85">
                  <a:moveTo>
                    <a:pt x="51" y="13"/>
                  </a:moveTo>
                  <a:cubicBezTo>
                    <a:pt x="18" y="24"/>
                    <a:pt x="36" y="45"/>
                    <a:pt x="11" y="53"/>
                  </a:cubicBezTo>
                  <a:cubicBezTo>
                    <a:pt x="0" y="85"/>
                    <a:pt x="44" y="71"/>
                    <a:pt x="63" y="69"/>
                  </a:cubicBezTo>
                  <a:cubicBezTo>
                    <a:pt x="66" y="55"/>
                    <a:pt x="71" y="40"/>
                    <a:pt x="63" y="25"/>
                  </a:cubicBezTo>
                  <a:cubicBezTo>
                    <a:pt x="48" y="0"/>
                    <a:pt x="51" y="38"/>
                    <a:pt x="51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4" name="Freeform 373"/>
            <p:cNvSpPr>
              <a:spLocks/>
            </p:cNvSpPr>
            <p:nvPr/>
          </p:nvSpPr>
          <p:spPr bwMode="auto">
            <a:xfrm>
              <a:off x="4305599" y="4087967"/>
              <a:ext cx="71160" cy="59200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5" name="Freeform 374"/>
            <p:cNvSpPr>
              <a:spLocks/>
            </p:cNvSpPr>
            <p:nvPr/>
          </p:nvSpPr>
          <p:spPr bwMode="auto">
            <a:xfrm>
              <a:off x="4314367" y="4180540"/>
              <a:ext cx="52796" cy="53033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6" name="Freeform 382"/>
            <p:cNvSpPr>
              <a:spLocks/>
            </p:cNvSpPr>
            <p:nvPr/>
          </p:nvSpPr>
          <p:spPr bwMode="auto">
            <a:xfrm>
              <a:off x="4100888" y="3949907"/>
              <a:ext cx="45909" cy="32067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7" name="Freeform 383"/>
            <p:cNvSpPr>
              <a:spLocks/>
            </p:cNvSpPr>
            <p:nvPr/>
          </p:nvSpPr>
          <p:spPr bwMode="auto">
            <a:xfrm>
              <a:off x="3637203" y="3692140"/>
              <a:ext cx="39023" cy="55500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8" name="Freeform 384"/>
            <p:cNvSpPr>
              <a:spLocks/>
            </p:cNvSpPr>
            <p:nvPr/>
          </p:nvSpPr>
          <p:spPr bwMode="auto">
            <a:xfrm>
              <a:off x="3650976" y="3840140"/>
              <a:ext cx="14921" cy="24667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49" name="Freeform 391"/>
            <p:cNvSpPr>
              <a:spLocks/>
            </p:cNvSpPr>
            <p:nvPr/>
          </p:nvSpPr>
          <p:spPr bwMode="auto">
            <a:xfrm>
              <a:off x="3587851" y="3792040"/>
              <a:ext cx="37875" cy="19733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0" name="Freeform 375"/>
            <p:cNvSpPr>
              <a:spLocks/>
            </p:cNvSpPr>
            <p:nvPr/>
          </p:nvSpPr>
          <p:spPr bwMode="auto">
            <a:xfrm>
              <a:off x="3950535" y="4261940"/>
              <a:ext cx="39023" cy="40700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1" name="Freeform 376"/>
            <p:cNvSpPr>
              <a:spLocks/>
            </p:cNvSpPr>
            <p:nvPr/>
          </p:nvSpPr>
          <p:spPr bwMode="auto">
            <a:xfrm>
              <a:off x="4048092" y="4327307"/>
              <a:ext cx="22955" cy="24667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sp>
          <p:nvSpPr>
            <p:cNvPr id="152" name="Figura a mano libera 151"/>
            <p:cNvSpPr/>
            <p:nvPr/>
          </p:nvSpPr>
          <p:spPr bwMode="auto">
            <a:xfrm>
              <a:off x="4023066" y="3743832"/>
              <a:ext cx="28923" cy="45372"/>
            </a:xfrm>
            <a:custGeom>
              <a:avLst/>
              <a:gdLst>
                <a:gd name="connsiteX0" fmla="*/ 9525 w 40005"/>
                <a:gd name="connsiteY0" fmla="*/ 1251 h 58401"/>
                <a:gd name="connsiteX1" fmla="*/ 3810 w 40005"/>
                <a:gd name="connsiteY1" fmla="*/ 5061 h 58401"/>
                <a:gd name="connsiteX2" fmla="*/ 1905 w 40005"/>
                <a:gd name="connsiteY2" fmla="*/ 27921 h 58401"/>
                <a:gd name="connsiteX3" fmla="*/ 0 w 40005"/>
                <a:gd name="connsiteY3" fmla="*/ 33636 h 58401"/>
                <a:gd name="connsiteX4" fmla="*/ 1905 w 40005"/>
                <a:gd name="connsiteY4" fmla="*/ 46971 h 58401"/>
                <a:gd name="connsiteX5" fmla="*/ 3810 w 40005"/>
                <a:gd name="connsiteY5" fmla="*/ 52686 h 58401"/>
                <a:gd name="connsiteX6" fmla="*/ 15240 w 40005"/>
                <a:gd name="connsiteY6" fmla="*/ 56496 h 58401"/>
                <a:gd name="connsiteX7" fmla="*/ 20955 w 40005"/>
                <a:gd name="connsiteY7" fmla="*/ 58401 h 58401"/>
                <a:gd name="connsiteX8" fmla="*/ 28575 w 40005"/>
                <a:gd name="connsiteY8" fmla="*/ 54591 h 58401"/>
                <a:gd name="connsiteX9" fmla="*/ 32385 w 40005"/>
                <a:gd name="connsiteY9" fmla="*/ 48876 h 58401"/>
                <a:gd name="connsiteX10" fmla="*/ 40005 w 40005"/>
                <a:gd name="connsiteY10" fmla="*/ 16491 h 58401"/>
                <a:gd name="connsiteX11" fmla="*/ 32385 w 40005"/>
                <a:gd name="connsiteY11" fmla="*/ 5061 h 58401"/>
                <a:gd name="connsiteX12" fmla="*/ 28575 w 40005"/>
                <a:gd name="connsiteY12" fmla="*/ 10776 h 58401"/>
                <a:gd name="connsiteX13" fmla="*/ 22860 w 40005"/>
                <a:gd name="connsiteY13" fmla="*/ 6966 h 58401"/>
                <a:gd name="connsiteX14" fmla="*/ 19050 w 40005"/>
                <a:gd name="connsiteY14" fmla="*/ 1251 h 58401"/>
                <a:gd name="connsiteX15" fmla="*/ 9525 w 40005"/>
                <a:gd name="connsiteY15" fmla="*/ 1251 h 5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" h="58401">
                  <a:moveTo>
                    <a:pt x="9525" y="1251"/>
                  </a:moveTo>
                  <a:cubicBezTo>
                    <a:pt x="6985" y="1886"/>
                    <a:pt x="4439" y="2860"/>
                    <a:pt x="3810" y="5061"/>
                  </a:cubicBezTo>
                  <a:cubicBezTo>
                    <a:pt x="1709" y="12413"/>
                    <a:pt x="2916" y="20342"/>
                    <a:pt x="1905" y="27921"/>
                  </a:cubicBezTo>
                  <a:cubicBezTo>
                    <a:pt x="1640" y="29911"/>
                    <a:pt x="635" y="31731"/>
                    <a:pt x="0" y="33636"/>
                  </a:cubicBezTo>
                  <a:cubicBezTo>
                    <a:pt x="635" y="38081"/>
                    <a:pt x="1024" y="42568"/>
                    <a:pt x="1905" y="46971"/>
                  </a:cubicBezTo>
                  <a:cubicBezTo>
                    <a:pt x="2299" y="48940"/>
                    <a:pt x="2176" y="51519"/>
                    <a:pt x="3810" y="52686"/>
                  </a:cubicBezTo>
                  <a:cubicBezTo>
                    <a:pt x="7078" y="55020"/>
                    <a:pt x="11430" y="55226"/>
                    <a:pt x="15240" y="56496"/>
                  </a:cubicBezTo>
                  <a:lnTo>
                    <a:pt x="20955" y="58401"/>
                  </a:lnTo>
                  <a:cubicBezTo>
                    <a:pt x="23495" y="57131"/>
                    <a:pt x="26393" y="56409"/>
                    <a:pt x="28575" y="54591"/>
                  </a:cubicBezTo>
                  <a:cubicBezTo>
                    <a:pt x="30334" y="53125"/>
                    <a:pt x="31455" y="50968"/>
                    <a:pt x="32385" y="48876"/>
                  </a:cubicBezTo>
                  <a:cubicBezTo>
                    <a:pt x="36923" y="38665"/>
                    <a:pt x="38191" y="27372"/>
                    <a:pt x="40005" y="16491"/>
                  </a:cubicBezTo>
                  <a:cubicBezTo>
                    <a:pt x="39407" y="14100"/>
                    <a:pt x="38650" y="3808"/>
                    <a:pt x="32385" y="5061"/>
                  </a:cubicBezTo>
                  <a:cubicBezTo>
                    <a:pt x="30140" y="5510"/>
                    <a:pt x="29845" y="8871"/>
                    <a:pt x="28575" y="10776"/>
                  </a:cubicBezTo>
                  <a:cubicBezTo>
                    <a:pt x="26670" y="9506"/>
                    <a:pt x="24479" y="8585"/>
                    <a:pt x="22860" y="6966"/>
                  </a:cubicBezTo>
                  <a:cubicBezTo>
                    <a:pt x="21241" y="5347"/>
                    <a:pt x="21154" y="2153"/>
                    <a:pt x="19050" y="1251"/>
                  </a:cubicBezTo>
                  <a:cubicBezTo>
                    <a:pt x="16132" y="0"/>
                    <a:pt x="12065" y="616"/>
                    <a:pt x="9525" y="1251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3" name="Figura a mano libera 152"/>
            <p:cNvSpPr/>
            <p:nvPr/>
          </p:nvSpPr>
          <p:spPr bwMode="auto">
            <a:xfrm>
              <a:off x="3917016" y="3756448"/>
              <a:ext cx="33773" cy="34236"/>
            </a:xfrm>
            <a:custGeom>
              <a:avLst/>
              <a:gdLst>
                <a:gd name="connsiteX0" fmla="*/ 20955 w 46713"/>
                <a:gd name="connsiteY0" fmla="*/ 4062 h 44067"/>
                <a:gd name="connsiteX1" fmla="*/ 1905 w 46713"/>
                <a:gd name="connsiteY1" fmla="*/ 4062 h 44067"/>
                <a:gd name="connsiteX2" fmla="*/ 0 w 46713"/>
                <a:gd name="connsiteY2" fmla="*/ 9777 h 44067"/>
                <a:gd name="connsiteX3" fmla="*/ 7620 w 46713"/>
                <a:gd name="connsiteY3" fmla="*/ 36447 h 44067"/>
                <a:gd name="connsiteX4" fmla="*/ 13335 w 46713"/>
                <a:gd name="connsiteY4" fmla="*/ 40257 h 44067"/>
                <a:gd name="connsiteX5" fmla="*/ 24765 w 46713"/>
                <a:gd name="connsiteY5" fmla="*/ 44067 h 44067"/>
                <a:gd name="connsiteX6" fmla="*/ 32385 w 46713"/>
                <a:gd name="connsiteY6" fmla="*/ 42162 h 44067"/>
                <a:gd name="connsiteX7" fmla="*/ 36195 w 46713"/>
                <a:gd name="connsiteY7" fmla="*/ 5967 h 44067"/>
                <a:gd name="connsiteX8" fmla="*/ 30480 w 46713"/>
                <a:gd name="connsiteY8" fmla="*/ 4062 h 44067"/>
                <a:gd name="connsiteX9" fmla="*/ 20955 w 46713"/>
                <a:gd name="connsiteY9" fmla="*/ 4062 h 4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713" h="44067">
                  <a:moveTo>
                    <a:pt x="20955" y="4062"/>
                  </a:moveTo>
                  <a:cubicBezTo>
                    <a:pt x="16193" y="4062"/>
                    <a:pt x="9013" y="0"/>
                    <a:pt x="1905" y="4062"/>
                  </a:cubicBezTo>
                  <a:cubicBezTo>
                    <a:pt x="162" y="5058"/>
                    <a:pt x="635" y="7872"/>
                    <a:pt x="0" y="9777"/>
                  </a:cubicBezTo>
                  <a:cubicBezTo>
                    <a:pt x="1071" y="18345"/>
                    <a:pt x="789" y="29616"/>
                    <a:pt x="7620" y="36447"/>
                  </a:cubicBezTo>
                  <a:cubicBezTo>
                    <a:pt x="9239" y="38066"/>
                    <a:pt x="11243" y="39327"/>
                    <a:pt x="13335" y="40257"/>
                  </a:cubicBezTo>
                  <a:cubicBezTo>
                    <a:pt x="17005" y="41888"/>
                    <a:pt x="24765" y="44067"/>
                    <a:pt x="24765" y="44067"/>
                  </a:cubicBezTo>
                  <a:cubicBezTo>
                    <a:pt x="27305" y="43432"/>
                    <a:pt x="29979" y="43193"/>
                    <a:pt x="32385" y="42162"/>
                  </a:cubicBezTo>
                  <a:cubicBezTo>
                    <a:pt x="46713" y="36021"/>
                    <a:pt x="40050" y="23315"/>
                    <a:pt x="36195" y="5967"/>
                  </a:cubicBezTo>
                  <a:cubicBezTo>
                    <a:pt x="35759" y="4007"/>
                    <a:pt x="32476" y="4284"/>
                    <a:pt x="30480" y="4062"/>
                  </a:cubicBezTo>
                  <a:cubicBezTo>
                    <a:pt x="26693" y="3641"/>
                    <a:pt x="25717" y="4062"/>
                    <a:pt x="20955" y="4062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4" name="Ovale 153"/>
            <p:cNvSpPr/>
            <p:nvPr/>
          </p:nvSpPr>
          <p:spPr bwMode="auto">
            <a:xfrm>
              <a:off x="3777674" y="3644656"/>
              <a:ext cx="33054" cy="3551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5" name="Figura a mano libera 154"/>
            <p:cNvSpPr/>
            <p:nvPr/>
          </p:nvSpPr>
          <p:spPr bwMode="auto">
            <a:xfrm>
              <a:off x="3831807" y="3591497"/>
              <a:ext cx="29193" cy="25553"/>
            </a:xfrm>
            <a:custGeom>
              <a:avLst/>
              <a:gdLst>
                <a:gd name="connsiteX0" fmla="*/ 12573 w 40379"/>
                <a:gd name="connsiteY0" fmla="*/ 12867 h 32891"/>
                <a:gd name="connsiteX1" fmla="*/ 3048 w 40379"/>
                <a:gd name="connsiteY1" fmla="*/ 14772 h 32891"/>
                <a:gd name="connsiteX2" fmla="*/ 3048 w 40379"/>
                <a:gd name="connsiteY2" fmla="*/ 26202 h 32891"/>
                <a:gd name="connsiteX3" fmla="*/ 8763 w 40379"/>
                <a:gd name="connsiteY3" fmla="*/ 28107 h 32891"/>
                <a:gd name="connsiteX4" fmla="*/ 22098 w 40379"/>
                <a:gd name="connsiteY4" fmla="*/ 31917 h 32891"/>
                <a:gd name="connsiteX5" fmla="*/ 24003 w 40379"/>
                <a:gd name="connsiteY5" fmla="*/ 3342 h 32891"/>
                <a:gd name="connsiteX6" fmla="*/ 12573 w 40379"/>
                <a:gd name="connsiteY6" fmla="*/ 7152 h 32891"/>
                <a:gd name="connsiteX7" fmla="*/ 12573 w 40379"/>
                <a:gd name="connsiteY7" fmla="*/ 12867 h 3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79" h="32891">
                  <a:moveTo>
                    <a:pt x="12573" y="12867"/>
                  </a:moveTo>
                  <a:cubicBezTo>
                    <a:pt x="10986" y="14137"/>
                    <a:pt x="5742" y="12976"/>
                    <a:pt x="3048" y="14772"/>
                  </a:cubicBezTo>
                  <a:cubicBezTo>
                    <a:pt x="0" y="16804"/>
                    <a:pt x="1016" y="24170"/>
                    <a:pt x="3048" y="26202"/>
                  </a:cubicBezTo>
                  <a:cubicBezTo>
                    <a:pt x="4468" y="27622"/>
                    <a:pt x="6832" y="27555"/>
                    <a:pt x="8763" y="28107"/>
                  </a:cubicBezTo>
                  <a:cubicBezTo>
                    <a:pt x="25507" y="32891"/>
                    <a:pt x="8395" y="27349"/>
                    <a:pt x="22098" y="31917"/>
                  </a:cubicBezTo>
                  <a:cubicBezTo>
                    <a:pt x="33586" y="28088"/>
                    <a:pt x="40379" y="27906"/>
                    <a:pt x="24003" y="3342"/>
                  </a:cubicBezTo>
                  <a:cubicBezTo>
                    <a:pt x="21775" y="0"/>
                    <a:pt x="12573" y="7152"/>
                    <a:pt x="12573" y="7152"/>
                  </a:cubicBezTo>
                  <a:cubicBezTo>
                    <a:pt x="10066" y="14674"/>
                    <a:pt x="14160" y="11597"/>
                    <a:pt x="12573" y="12867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6" name="Figura a mano libera 155"/>
            <p:cNvSpPr/>
            <p:nvPr/>
          </p:nvSpPr>
          <p:spPr bwMode="auto">
            <a:xfrm>
              <a:off x="3729009" y="3863327"/>
              <a:ext cx="23737" cy="25917"/>
            </a:xfrm>
            <a:custGeom>
              <a:avLst/>
              <a:gdLst>
                <a:gd name="connsiteX0" fmla="*/ 4257 w 32832"/>
                <a:gd name="connsiteY0" fmla="*/ 7620 h 33359"/>
                <a:gd name="connsiteX1" fmla="*/ 447 w 32832"/>
                <a:gd name="connsiteY1" fmla="*/ 13335 h 33359"/>
                <a:gd name="connsiteX2" fmla="*/ 2352 w 32832"/>
                <a:gd name="connsiteY2" fmla="*/ 26670 h 33359"/>
                <a:gd name="connsiteX3" fmla="*/ 8067 w 32832"/>
                <a:gd name="connsiteY3" fmla="*/ 28575 h 33359"/>
                <a:gd name="connsiteX4" fmla="*/ 21402 w 32832"/>
                <a:gd name="connsiteY4" fmla="*/ 32385 h 33359"/>
                <a:gd name="connsiteX5" fmla="*/ 30927 w 32832"/>
                <a:gd name="connsiteY5" fmla="*/ 19050 h 33359"/>
                <a:gd name="connsiteX6" fmla="*/ 32832 w 32832"/>
                <a:gd name="connsiteY6" fmla="*/ 13335 h 33359"/>
                <a:gd name="connsiteX7" fmla="*/ 27117 w 32832"/>
                <a:gd name="connsiteY7" fmla="*/ 7620 h 33359"/>
                <a:gd name="connsiteX8" fmla="*/ 15687 w 32832"/>
                <a:gd name="connsiteY8" fmla="*/ 0 h 33359"/>
                <a:gd name="connsiteX9" fmla="*/ 4257 w 32832"/>
                <a:gd name="connsiteY9" fmla="*/ 7620 h 3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32" h="33359">
                  <a:moveTo>
                    <a:pt x="4257" y="7620"/>
                  </a:moveTo>
                  <a:cubicBezTo>
                    <a:pt x="1717" y="9842"/>
                    <a:pt x="675" y="11057"/>
                    <a:pt x="447" y="13335"/>
                  </a:cubicBezTo>
                  <a:cubicBezTo>
                    <a:pt x="0" y="17803"/>
                    <a:pt x="344" y="22654"/>
                    <a:pt x="2352" y="26670"/>
                  </a:cubicBezTo>
                  <a:cubicBezTo>
                    <a:pt x="3250" y="28466"/>
                    <a:pt x="6136" y="28023"/>
                    <a:pt x="8067" y="28575"/>
                  </a:cubicBezTo>
                  <a:cubicBezTo>
                    <a:pt x="24811" y="33359"/>
                    <a:pt x="7699" y="27817"/>
                    <a:pt x="21402" y="32385"/>
                  </a:cubicBezTo>
                  <a:cubicBezTo>
                    <a:pt x="30927" y="29210"/>
                    <a:pt x="26482" y="32385"/>
                    <a:pt x="30927" y="19050"/>
                  </a:cubicBezTo>
                  <a:lnTo>
                    <a:pt x="32832" y="13335"/>
                  </a:lnTo>
                  <a:cubicBezTo>
                    <a:pt x="30927" y="11430"/>
                    <a:pt x="29244" y="9274"/>
                    <a:pt x="27117" y="7620"/>
                  </a:cubicBezTo>
                  <a:cubicBezTo>
                    <a:pt x="23503" y="4809"/>
                    <a:pt x="15687" y="0"/>
                    <a:pt x="15687" y="0"/>
                  </a:cubicBezTo>
                  <a:cubicBezTo>
                    <a:pt x="1752" y="2323"/>
                    <a:pt x="6797" y="5398"/>
                    <a:pt x="4257" y="7620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7" name="Figura a mano libera 156"/>
            <p:cNvSpPr/>
            <p:nvPr/>
          </p:nvSpPr>
          <p:spPr bwMode="auto">
            <a:xfrm>
              <a:off x="3890474" y="4026616"/>
              <a:ext cx="37633" cy="19490"/>
            </a:xfrm>
            <a:custGeom>
              <a:avLst/>
              <a:gdLst>
                <a:gd name="connsiteX0" fmla="*/ 34290 w 52053"/>
                <a:gd name="connsiteY0" fmla="*/ 2227 h 25087"/>
                <a:gd name="connsiteX1" fmla="*/ 3810 w 52053"/>
                <a:gd name="connsiteY1" fmla="*/ 7942 h 25087"/>
                <a:gd name="connsiteX2" fmla="*/ 0 w 52053"/>
                <a:gd name="connsiteY2" fmla="*/ 15562 h 25087"/>
                <a:gd name="connsiteX3" fmla="*/ 1905 w 52053"/>
                <a:gd name="connsiteY3" fmla="*/ 21277 h 25087"/>
                <a:gd name="connsiteX4" fmla="*/ 13335 w 52053"/>
                <a:gd name="connsiteY4" fmla="*/ 25087 h 25087"/>
                <a:gd name="connsiteX5" fmla="*/ 49530 w 52053"/>
                <a:gd name="connsiteY5" fmla="*/ 23182 h 25087"/>
                <a:gd name="connsiteX6" fmla="*/ 47625 w 52053"/>
                <a:gd name="connsiteY6" fmla="*/ 15562 h 25087"/>
                <a:gd name="connsiteX7" fmla="*/ 38100 w 52053"/>
                <a:gd name="connsiteY7" fmla="*/ 2227 h 25087"/>
                <a:gd name="connsiteX8" fmla="*/ 34290 w 52053"/>
                <a:gd name="connsiteY8" fmla="*/ 2227 h 2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53" h="25087">
                  <a:moveTo>
                    <a:pt x="34290" y="2227"/>
                  </a:moveTo>
                  <a:cubicBezTo>
                    <a:pt x="28575" y="3179"/>
                    <a:pt x="10428" y="0"/>
                    <a:pt x="3810" y="7942"/>
                  </a:cubicBezTo>
                  <a:cubicBezTo>
                    <a:pt x="1992" y="10124"/>
                    <a:pt x="1270" y="13022"/>
                    <a:pt x="0" y="15562"/>
                  </a:cubicBezTo>
                  <a:cubicBezTo>
                    <a:pt x="635" y="17467"/>
                    <a:pt x="271" y="20110"/>
                    <a:pt x="1905" y="21277"/>
                  </a:cubicBezTo>
                  <a:cubicBezTo>
                    <a:pt x="5173" y="23611"/>
                    <a:pt x="13335" y="25087"/>
                    <a:pt x="13335" y="25087"/>
                  </a:cubicBezTo>
                  <a:lnTo>
                    <a:pt x="49530" y="23182"/>
                  </a:lnTo>
                  <a:cubicBezTo>
                    <a:pt x="52053" y="22481"/>
                    <a:pt x="48377" y="18070"/>
                    <a:pt x="47625" y="15562"/>
                  </a:cubicBezTo>
                  <a:cubicBezTo>
                    <a:pt x="44464" y="5024"/>
                    <a:pt x="46983" y="4004"/>
                    <a:pt x="38100" y="2227"/>
                  </a:cubicBezTo>
                  <a:cubicBezTo>
                    <a:pt x="36855" y="1978"/>
                    <a:pt x="40005" y="1275"/>
                    <a:pt x="34290" y="2227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8" name="Figura a mano libera 157"/>
            <p:cNvSpPr/>
            <p:nvPr/>
          </p:nvSpPr>
          <p:spPr bwMode="auto">
            <a:xfrm>
              <a:off x="4111852" y="5046632"/>
              <a:ext cx="91648" cy="109781"/>
            </a:xfrm>
            <a:custGeom>
              <a:avLst/>
              <a:gdLst>
                <a:gd name="connsiteX0" fmla="*/ 112924 w 354525"/>
                <a:gd name="connsiteY0" fmla="*/ 5080 h 349836"/>
                <a:gd name="connsiteX1" fmla="*/ 100224 w 354525"/>
                <a:gd name="connsiteY1" fmla="*/ 33020 h 349836"/>
                <a:gd name="connsiteX2" fmla="*/ 97684 w 354525"/>
                <a:gd name="connsiteY2" fmla="*/ 45720 h 349836"/>
                <a:gd name="connsiteX3" fmla="*/ 95144 w 354525"/>
                <a:gd name="connsiteY3" fmla="*/ 55880 h 349836"/>
                <a:gd name="connsiteX4" fmla="*/ 79904 w 354525"/>
                <a:gd name="connsiteY4" fmla="*/ 60960 h 349836"/>
                <a:gd name="connsiteX5" fmla="*/ 49424 w 354525"/>
                <a:gd name="connsiteY5" fmla="*/ 66040 h 349836"/>
                <a:gd name="connsiteX6" fmla="*/ 41804 w 354525"/>
                <a:gd name="connsiteY6" fmla="*/ 68580 h 349836"/>
                <a:gd name="connsiteX7" fmla="*/ 31644 w 354525"/>
                <a:gd name="connsiteY7" fmla="*/ 71120 h 349836"/>
                <a:gd name="connsiteX8" fmla="*/ 26564 w 354525"/>
                <a:gd name="connsiteY8" fmla="*/ 78740 h 349836"/>
                <a:gd name="connsiteX9" fmla="*/ 24024 w 354525"/>
                <a:gd name="connsiteY9" fmla="*/ 96520 h 349836"/>
                <a:gd name="connsiteX10" fmla="*/ 21484 w 354525"/>
                <a:gd name="connsiteY10" fmla="*/ 104140 h 349836"/>
                <a:gd name="connsiteX11" fmla="*/ 13864 w 354525"/>
                <a:gd name="connsiteY11" fmla="*/ 106680 h 349836"/>
                <a:gd name="connsiteX12" fmla="*/ 6244 w 354525"/>
                <a:gd name="connsiteY12" fmla="*/ 111760 h 349836"/>
                <a:gd name="connsiteX13" fmla="*/ 1164 w 354525"/>
                <a:gd name="connsiteY13" fmla="*/ 119380 h 349836"/>
                <a:gd name="connsiteX14" fmla="*/ 11324 w 354525"/>
                <a:gd name="connsiteY14" fmla="*/ 165100 h 349836"/>
                <a:gd name="connsiteX15" fmla="*/ 21484 w 354525"/>
                <a:gd name="connsiteY15" fmla="*/ 180340 h 349836"/>
                <a:gd name="connsiteX16" fmla="*/ 36724 w 354525"/>
                <a:gd name="connsiteY16" fmla="*/ 187960 h 349836"/>
                <a:gd name="connsiteX17" fmla="*/ 41804 w 354525"/>
                <a:gd name="connsiteY17" fmla="*/ 195580 h 349836"/>
                <a:gd name="connsiteX18" fmla="*/ 49424 w 354525"/>
                <a:gd name="connsiteY18" fmla="*/ 203200 h 349836"/>
                <a:gd name="connsiteX19" fmla="*/ 54504 w 354525"/>
                <a:gd name="connsiteY19" fmla="*/ 213360 h 349836"/>
                <a:gd name="connsiteX20" fmla="*/ 62124 w 354525"/>
                <a:gd name="connsiteY20" fmla="*/ 220980 h 349836"/>
                <a:gd name="connsiteX21" fmla="*/ 72284 w 354525"/>
                <a:gd name="connsiteY21" fmla="*/ 236220 h 349836"/>
                <a:gd name="connsiteX22" fmla="*/ 79904 w 354525"/>
                <a:gd name="connsiteY22" fmla="*/ 243840 h 349836"/>
                <a:gd name="connsiteX23" fmla="*/ 84984 w 354525"/>
                <a:gd name="connsiteY23" fmla="*/ 254000 h 349836"/>
                <a:gd name="connsiteX24" fmla="*/ 100224 w 354525"/>
                <a:gd name="connsiteY24" fmla="*/ 276860 h 349836"/>
                <a:gd name="connsiteX25" fmla="*/ 105304 w 354525"/>
                <a:gd name="connsiteY25" fmla="*/ 284480 h 349836"/>
                <a:gd name="connsiteX26" fmla="*/ 112924 w 354525"/>
                <a:gd name="connsiteY26" fmla="*/ 292100 h 349836"/>
                <a:gd name="connsiteX27" fmla="*/ 118004 w 354525"/>
                <a:gd name="connsiteY27" fmla="*/ 299720 h 349836"/>
                <a:gd name="connsiteX28" fmla="*/ 125624 w 354525"/>
                <a:gd name="connsiteY28" fmla="*/ 307340 h 349836"/>
                <a:gd name="connsiteX29" fmla="*/ 130704 w 354525"/>
                <a:gd name="connsiteY29" fmla="*/ 317500 h 349836"/>
                <a:gd name="connsiteX30" fmla="*/ 145944 w 354525"/>
                <a:gd name="connsiteY30" fmla="*/ 325120 h 349836"/>
                <a:gd name="connsiteX31" fmla="*/ 158644 w 354525"/>
                <a:gd name="connsiteY31" fmla="*/ 335280 h 349836"/>
                <a:gd name="connsiteX32" fmla="*/ 181504 w 354525"/>
                <a:gd name="connsiteY32" fmla="*/ 347980 h 349836"/>
                <a:gd name="connsiteX33" fmla="*/ 186584 w 354525"/>
                <a:gd name="connsiteY33" fmla="*/ 340360 h 349836"/>
                <a:gd name="connsiteX34" fmla="*/ 189124 w 354525"/>
                <a:gd name="connsiteY34" fmla="*/ 327660 h 349836"/>
                <a:gd name="connsiteX35" fmla="*/ 191664 w 354525"/>
                <a:gd name="connsiteY35" fmla="*/ 320040 h 349836"/>
                <a:gd name="connsiteX36" fmla="*/ 214524 w 354525"/>
                <a:gd name="connsiteY36" fmla="*/ 307340 h 349836"/>
                <a:gd name="connsiteX37" fmla="*/ 227224 w 354525"/>
                <a:gd name="connsiteY37" fmla="*/ 304800 h 349836"/>
                <a:gd name="connsiteX38" fmla="*/ 232304 w 354525"/>
                <a:gd name="connsiteY38" fmla="*/ 294640 h 349836"/>
                <a:gd name="connsiteX39" fmla="*/ 237384 w 354525"/>
                <a:gd name="connsiteY39" fmla="*/ 271780 h 349836"/>
                <a:gd name="connsiteX40" fmla="*/ 242464 w 354525"/>
                <a:gd name="connsiteY40" fmla="*/ 256540 h 349836"/>
                <a:gd name="connsiteX41" fmla="*/ 245004 w 354525"/>
                <a:gd name="connsiteY41" fmla="*/ 248920 h 349836"/>
                <a:gd name="connsiteX42" fmla="*/ 260244 w 354525"/>
                <a:gd name="connsiteY42" fmla="*/ 241300 h 349836"/>
                <a:gd name="connsiteX43" fmla="*/ 275484 w 354525"/>
                <a:gd name="connsiteY43" fmla="*/ 243840 h 349836"/>
                <a:gd name="connsiteX44" fmla="*/ 290724 w 354525"/>
                <a:gd name="connsiteY44" fmla="*/ 256540 h 349836"/>
                <a:gd name="connsiteX45" fmla="*/ 295804 w 354525"/>
                <a:gd name="connsiteY45" fmla="*/ 264160 h 349836"/>
                <a:gd name="connsiteX46" fmla="*/ 303424 w 354525"/>
                <a:gd name="connsiteY46" fmla="*/ 269240 h 349836"/>
                <a:gd name="connsiteX47" fmla="*/ 316124 w 354525"/>
                <a:gd name="connsiteY47" fmla="*/ 281940 h 349836"/>
                <a:gd name="connsiteX48" fmla="*/ 331364 w 354525"/>
                <a:gd name="connsiteY48" fmla="*/ 287020 h 349836"/>
                <a:gd name="connsiteX49" fmla="*/ 351684 w 354525"/>
                <a:gd name="connsiteY49" fmla="*/ 284480 h 349836"/>
                <a:gd name="connsiteX50" fmla="*/ 349144 w 354525"/>
                <a:gd name="connsiteY50" fmla="*/ 274320 h 349836"/>
                <a:gd name="connsiteX51" fmla="*/ 338984 w 354525"/>
                <a:gd name="connsiteY51" fmla="*/ 259080 h 349836"/>
                <a:gd name="connsiteX52" fmla="*/ 331364 w 354525"/>
                <a:gd name="connsiteY52" fmla="*/ 233680 h 349836"/>
                <a:gd name="connsiteX53" fmla="*/ 328824 w 354525"/>
                <a:gd name="connsiteY53" fmla="*/ 215900 h 349836"/>
                <a:gd name="connsiteX54" fmla="*/ 331364 w 354525"/>
                <a:gd name="connsiteY54" fmla="*/ 200660 h 349836"/>
                <a:gd name="connsiteX55" fmla="*/ 326284 w 354525"/>
                <a:gd name="connsiteY55" fmla="*/ 157480 h 349836"/>
                <a:gd name="connsiteX56" fmla="*/ 323744 w 354525"/>
                <a:gd name="connsiteY56" fmla="*/ 104140 h 349836"/>
                <a:gd name="connsiteX57" fmla="*/ 321204 w 354525"/>
                <a:gd name="connsiteY57" fmla="*/ 96520 h 349836"/>
                <a:gd name="connsiteX58" fmla="*/ 313584 w 354525"/>
                <a:gd name="connsiteY58" fmla="*/ 88900 h 349836"/>
                <a:gd name="connsiteX59" fmla="*/ 298344 w 354525"/>
                <a:gd name="connsiteY59" fmla="*/ 81280 h 349836"/>
                <a:gd name="connsiteX60" fmla="*/ 285644 w 354525"/>
                <a:gd name="connsiteY60" fmla="*/ 78740 h 349836"/>
                <a:gd name="connsiteX61" fmla="*/ 270404 w 354525"/>
                <a:gd name="connsiteY61" fmla="*/ 73660 h 349836"/>
                <a:gd name="connsiteX62" fmla="*/ 252624 w 354525"/>
                <a:gd name="connsiteY62" fmla="*/ 55880 h 349836"/>
                <a:gd name="connsiteX63" fmla="*/ 237384 w 354525"/>
                <a:gd name="connsiteY63" fmla="*/ 48260 h 349836"/>
                <a:gd name="connsiteX64" fmla="*/ 214524 w 354525"/>
                <a:gd name="connsiteY64" fmla="*/ 30480 h 349836"/>
                <a:gd name="connsiteX65" fmla="*/ 206904 w 354525"/>
                <a:gd name="connsiteY65" fmla="*/ 25400 h 349836"/>
                <a:gd name="connsiteX66" fmla="*/ 181504 w 354525"/>
                <a:gd name="connsiteY66" fmla="*/ 20320 h 349836"/>
                <a:gd name="connsiteX67" fmla="*/ 163724 w 354525"/>
                <a:gd name="connsiteY67" fmla="*/ 12700 h 349836"/>
                <a:gd name="connsiteX68" fmla="*/ 143404 w 354525"/>
                <a:gd name="connsiteY68" fmla="*/ 2540 h 349836"/>
                <a:gd name="connsiteX69" fmla="*/ 135784 w 354525"/>
                <a:gd name="connsiteY69" fmla="*/ 0 h 349836"/>
                <a:gd name="connsiteX70" fmla="*/ 112924 w 354525"/>
                <a:gd name="connsiteY70" fmla="*/ 5080 h 3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25" h="349836">
                  <a:moveTo>
                    <a:pt x="112924" y="5080"/>
                  </a:moveTo>
                  <a:cubicBezTo>
                    <a:pt x="101133" y="16871"/>
                    <a:pt x="104687" y="10703"/>
                    <a:pt x="100224" y="33020"/>
                  </a:cubicBezTo>
                  <a:cubicBezTo>
                    <a:pt x="99377" y="37253"/>
                    <a:pt x="98621" y="41506"/>
                    <a:pt x="97684" y="45720"/>
                  </a:cubicBezTo>
                  <a:cubicBezTo>
                    <a:pt x="96927" y="49128"/>
                    <a:pt x="97794" y="53608"/>
                    <a:pt x="95144" y="55880"/>
                  </a:cubicBezTo>
                  <a:cubicBezTo>
                    <a:pt x="91078" y="59365"/>
                    <a:pt x="85099" y="59661"/>
                    <a:pt x="79904" y="60960"/>
                  </a:cubicBezTo>
                  <a:cubicBezTo>
                    <a:pt x="63122" y="65156"/>
                    <a:pt x="73208" y="63067"/>
                    <a:pt x="49424" y="66040"/>
                  </a:cubicBezTo>
                  <a:cubicBezTo>
                    <a:pt x="46884" y="66887"/>
                    <a:pt x="44378" y="67844"/>
                    <a:pt x="41804" y="68580"/>
                  </a:cubicBezTo>
                  <a:cubicBezTo>
                    <a:pt x="38447" y="69539"/>
                    <a:pt x="34549" y="69184"/>
                    <a:pt x="31644" y="71120"/>
                  </a:cubicBezTo>
                  <a:cubicBezTo>
                    <a:pt x="29104" y="72813"/>
                    <a:pt x="28257" y="76200"/>
                    <a:pt x="26564" y="78740"/>
                  </a:cubicBezTo>
                  <a:cubicBezTo>
                    <a:pt x="25717" y="84667"/>
                    <a:pt x="25198" y="90649"/>
                    <a:pt x="24024" y="96520"/>
                  </a:cubicBezTo>
                  <a:cubicBezTo>
                    <a:pt x="23499" y="99145"/>
                    <a:pt x="23377" y="102247"/>
                    <a:pt x="21484" y="104140"/>
                  </a:cubicBezTo>
                  <a:cubicBezTo>
                    <a:pt x="19591" y="106033"/>
                    <a:pt x="16259" y="105483"/>
                    <a:pt x="13864" y="106680"/>
                  </a:cubicBezTo>
                  <a:cubicBezTo>
                    <a:pt x="11134" y="108045"/>
                    <a:pt x="8784" y="110067"/>
                    <a:pt x="6244" y="111760"/>
                  </a:cubicBezTo>
                  <a:cubicBezTo>
                    <a:pt x="4551" y="114300"/>
                    <a:pt x="1381" y="116335"/>
                    <a:pt x="1164" y="119380"/>
                  </a:cubicBezTo>
                  <a:cubicBezTo>
                    <a:pt x="0" y="135675"/>
                    <a:pt x="3044" y="151300"/>
                    <a:pt x="11324" y="165100"/>
                  </a:cubicBezTo>
                  <a:cubicBezTo>
                    <a:pt x="14465" y="170335"/>
                    <a:pt x="16404" y="176953"/>
                    <a:pt x="21484" y="180340"/>
                  </a:cubicBezTo>
                  <a:cubicBezTo>
                    <a:pt x="31332" y="186905"/>
                    <a:pt x="26208" y="184455"/>
                    <a:pt x="36724" y="187960"/>
                  </a:cubicBezTo>
                  <a:cubicBezTo>
                    <a:pt x="38417" y="190500"/>
                    <a:pt x="39850" y="193235"/>
                    <a:pt x="41804" y="195580"/>
                  </a:cubicBezTo>
                  <a:cubicBezTo>
                    <a:pt x="44104" y="198340"/>
                    <a:pt x="47336" y="200277"/>
                    <a:pt x="49424" y="203200"/>
                  </a:cubicBezTo>
                  <a:cubicBezTo>
                    <a:pt x="51625" y="206281"/>
                    <a:pt x="52303" y="210279"/>
                    <a:pt x="54504" y="213360"/>
                  </a:cubicBezTo>
                  <a:cubicBezTo>
                    <a:pt x="56592" y="216283"/>
                    <a:pt x="59919" y="218145"/>
                    <a:pt x="62124" y="220980"/>
                  </a:cubicBezTo>
                  <a:cubicBezTo>
                    <a:pt x="65872" y="225799"/>
                    <a:pt x="67967" y="231903"/>
                    <a:pt x="72284" y="236220"/>
                  </a:cubicBezTo>
                  <a:cubicBezTo>
                    <a:pt x="74824" y="238760"/>
                    <a:pt x="77816" y="240917"/>
                    <a:pt x="79904" y="243840"/>
                  </a:cubicBezTo>
                  <a:cubicBezTo>
                    <a:pt x="82105" y="246921"/>
                    <a:pt x="83036" y="250753"/>
                    <a:pt x="84984" y="254000"/>
                  </a:cubicBezTo>
                  <a:lnTo>
                    <a:pt x="100224" y="276860"/>
                  </a:lnTo>
                  <a:cubicBezTo>
                    <a:pt x="101917" y="279400"/>
                    <a:pt x="103145" y="282321"/>
                    <a:pt x="105304" y="284480"/>
                  </a:cubicBezTo>
                  <a:cubicBezTo>
                    <a:pt x="107844" y="287020"/>
                    <a:pt x="110624" y="289340"/>
                    <a:pt x="112924" y="292100"/>
                  </a:cubicBezTo>
                  <a:cubicBezTo>
                    <a:pt x="114878" y="294445"/>
                    <a:pt x="116050" y="297375"/>
                    <a:pt x="118004" y="299720"/>
                  </a:cubicBezTo>
                  <a:cubicBezTo>
                    <a:pt x="120304" y="302480"/>
                    <a:pt x="123536" y="304417"/>
                    <a:pt x="125624" y="307340"/>
                  </a:cubicBezTo>
                  <a:cubicBezTo>
                    <a:pt x="127825" y="310421"/>
                    <a:pt x="128280" y="314591"/>
                    <a:pt x="130704" y="317500"/>
                  </a:cubicBezTo>
                  <a:cubicBezTo>
                    <a:pt x="134492" y="322045"/>
                    <a:pt x="140743" y="323386"/>
                    <a:pt x="145944" y="325120"/>
                  </a:cubicBezTo>
                  <a:cubicBezTo>
                    <a:pt x="155330" y="339200"/>
                    <a:pt x="145654" y="328063"/>
                    <a:pt x="158644" y="335280"/>
                  </a:cubicBezTo>
                  <a:cubicBezTo>
                    <a:pt x="184846" y="349836"/>
                    <a:pt x="164262" y="342233"/>
                    <a:pt x="181504" y="347980"/>
                  </a:cubicBezTo>
                  <a:cubicBezTo>
                    <a:pt x="183197" y="345440"/>
                    <a:pt x="185512" y="343218"/>
                    <a:pt x="186584" y="340360"/>
                  </a:cubicBezTo>
                  <a:cubicBezTo>
                    <a:pt x="188100" y="336318"/>
                    <a:pt x="188077" y="331848"/>
                    <a:pt x="189124" y="327660"/>
                  </a:cubicBezTo>
                  <a:cubicBezTo>
                    <a:pt x="189773" y="325063"/>
                    <a:pt x="189771" y="321933"/>
                    <a:pt x="191664" y="320040"/>
                  </a:cubicBezTo>
                  <a:cubicBezTo>
                    <a:pt x="197970" y="313734"/>
                    <a:pt x="206007" y="309469"/>
                    <a:pt x="214524" y="307340"/>
                  </a:cubicBezTo>
                  <a:cubicBezTo>
                    <a:pt x="218712" y="306293"/>
                    <a:pt x="222991" y="305647"/>
                    <a:pt x="227224" y="304800"/>
                  </a:cubicBezTo>
                  <a:cubicBezTo>
                    <a:pt x="228917" y="301413"/>
                    <a:pt x="230975" y="298185"/>
                    <a:pt x="232304" y="294640"/>
                  </a:cubicBezTo>
                  <a:cubicBezTo>
                    <a:pt x="234585" y="288558"/>
                    <a:pt x="235775" y="277681"/>
                    <a:pt x="237384" y="271780"/>
                  </a:cubicBezTo>
                  <a:cubicBezTo>
                    <a:pt x="238793" y="266614"/>
                    <a:pt x="240771" y="261620"/>
                    <a:pt x="242464" y="256540"/>
                  </a:cubicBezTo>
                  <a:cubicBezTo>
                    <a:pt x="243311" y="254000"/>
                    <a:pt x="242776" y="250405"/>
                    <a:pt x="245004" y="248920"/>
                  </a:cubicBezTo>
                  <a:cubicBezTo>
                    <a:pt x="254852" y="242355"/>
                    <a:pt x="249728" y="244805"/>
                    <a:pt x="260244" y="241300"/>
                  </a:cubicBezTo>
                  <a:cubicBezTo>
                    <a:pt x="265324" y="242147"/>
                    <a:pt x="270598" y="242211"/>
                    <a:pt x="275484" y="243840"/>
                  </a:cubicBezTo>
                  <a:cubicBezTo>
                    <a:pt x="280095" y="245377"/>
                    <a:pt x="288003" y="253275"/>
                    <a:pt x="290724" y="256540"/>
                  </a:cubicBezTo>
                  <a:cubicBezTo>
                    <a:pt x="292678" y="258885"/>
                    <a:pt x="293645" y="262001"/>
                    <a:pt x="295804" y="264160"/>
                  </a:cubicBezTo>
                  <a:cubicBezTo>
                    <a:pt x="297963" y="266319"/>
                    <a:pt x="300884" y="267547"/>
                    <a:pt x="303424" y="269240"/>
                  </a:cubicBezTo>
                  <a:cubicBezTo>
                    <a:pt x="308058" y="276192"/>
                    <a:pt x="308103" y="278375"/>
                    <a:pt x="316124" y="281940"/>
                  </a:cubicBezTo>
                  <a:cubicBezTo>
                    <a:pt x="321017" y="284115"/>
                    <a:pt x="331364" y="287020"/>
                    <a:pt x="331364" y="287020"/>
                  </a:cubicBezTo>
                  <a:cubicBezTo>
                    <a:pt x="338137" y="286173"/>
                    <a:pt x="346129" y="288448"/>
                    <a:pt x="351684" y="284480"/>
                  </a:cubicBezTo>
                  <a:cubicBezTo>
                    <a:pt x="354525" y="282451"/>
                    <a:pt x="350705" y="277442"/>
                    <a:pt x="349144" y="274320"/>
                  </a:cubicBezTo>
                  <a:cubicBezTo>
                    <a:pt x="346414" y="268859"/>
                    <a:pt x="340915" y="264872"/>
                    <a:pt x="338984" y="259080"/>
                  </a:cubicBezTo>
                  <a:cubicBezTo>
                    <a:pt x="336333" y="251127"/>
                    <a:pt x="332899" y="242125"/>
                    <a:pt x="331364" y="233680"/>
                  </a:cubicBezTo>
                  <a:cubicBezTo>
                    <a:pt x="330293" y="227790"/>
                    <a:pt x="329671" y="221827"/>
                    <a:pt x="328824" y="215900"/>
                  </a:cubicBezTo>
                  <a:cubicBezTo>
                    <a:pt x="329671" y="210820"/>
                    <a:pt x="331364" y="205810"/>
                    <a:pt x="331364" y="200660"/>
                  </a:cubicBezTo>
                  <a:cubicBezTo>
                    <a:pt x="331364" y="170622"/>
                    <a:pt x="331967" y="174528"/>
                    <a:pt x="326284" y="157480"/>
                  </a:cubicBezTo>
                  <a:cubicBezTo>
                    <a:pt x="325437" y="139700"/>
                    <a:pt x="325222" y="121879"/>
                    <a:pt x="323744" y="104140"/>
                  </a:cubicBezTo>
                  <a:cubicBezTo>
                    <a:pt x="323522" y="101472"/>
                    <a:pt x="322689" y="98748"/>
                    <a:pt x="321204" y="96520"/>
                  </a:cubicBezTo>
                  <a:cubicBezTo>
                    <a:pt x="319211" y="93531"/>
                    <a:pt x="316344" y="91200"/>
                    <a:pt x="313584" y="88900"/>
                  </a:cubicBezTo>
                  <a:cubicBezTo>
                    <a:pt x="308263" y="84466"/>
                    <a:pt x="304890" y="82917"/>
                    <a:pt x="298344" y="81280"/>
                  </a:cubicBezTo>
                  <a:cubicBezTo>
                    <a:pt x="294156" y="80233"/>
                    <a:pt x="289809" y="79876"/>
                    <a:pt x="285644" y="78740"/>
                  </a:cubicBezTo>
                  <a:cubicBezTo>
                    <a:pt x="280478" y="77331"/>
                    <a:pt x="270404" y="73660"/>
                    <a:pt x="270404" y="73660"/>
                  </a:cubicBezTo>
                  <a:cubicBezTo>
                    <a:pt x="264477" y="67733"/>
                    <a:pt x="260575" y="58530"/>
                    <a:pt x="252624" y="55880"/>
                  </a:cubicBezTo>
                  <a:cubicBezTo>
                    <a:pt x="244987" y="53334"/>
                    <a:pt x="243949" y="53731"/>
                    <a:pt x="237384" y="48260"/>
                  </a:cubicBezTo>
                  <a:cubicBezTo>
                    <a:pt x="213510" y="28365"/>
                    <a:pt x="253042" y="56159"/>
                    <a:pt x="214524" y="30480"/>
                  </a:cubicBezTo>
                  <a:cubicBezTo>
                    <a:pt x="211984" y="28787"/>
                    <a:pt x="209915" y="25902"/>
                    <a:pt x="206904" y="25400"/>
                  </a:cubicBezTo>
                  <a:cubicBezTo>
                    <a:pt x="188221" y="22286"/>
                    <a:pt x="196660" y="24109"/>
                    <a:pt x="181504" y="20320"/>
                  </a:cubicBezTo>
                  <a:cubicBezTo>
                    <a:pt x="163330" y="8204"/>
                    <a:pt x="185593" y="21812"/>
                    <a:pt x="163724" y="12700"/>
                  </a:cubicBezTo>
                  <a:cubicBezTo>
                    <a:pt x="156734" y="9787"/>
                    <a:pt x="150588" y="4935"/>
                    <a:pt x="143404" y="2540"/>
                  </a:cubicBezTo>
                  <a:lnTo>
                    <a:pt x="135784" y="0"/>
                  </a:lnTo>
                  <a:lnTo>
                    <a:pt x="112924" y="5080"/>
                  </a:lnTo>
                  <a:close/>
                </a:path>
              </a:pathLst>
            </a:custGeom>
            <a:grpFill/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60" name="CasellaDiTesto 159"/>
          <p:cNvSpPr txBox="1"/>
          <p:nvPr/>
        </p:nvSpPr>
        <p:spPr>
          <a:xfrm>
            <a:off x="5659120" y="1964373"/>
            <a:ext cx="3108960" cy="120032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smtClean="0">
                <a:latin typeface="Calibri" pitchFamily="34" charset="0"/>
                <a:ea typeface="ＭＳ Ｐゴシック" pitchFamily="34" charset="-128"/>
              </a:rPr>
              <a:t>Cenozoic igneous  activity  with </a:t>
            </a:r>
            <a:r>
              <a:rPr lang="en-GB" b="1" i="1" smtClean="0">
                <a:latin typeface="Calibri" pitchFamily="34" charset="0"/>
                <a:ea typeface="ＭＳ Ｐゴシック" pitchFamily="34" charset="-128"/>
              </a:rPr>
              <a:t>“plume”</a:t>
            </a:r>
            <a:r>
              <a:rPr lang="en-GB" b="1" smtClean="0">
                <a:latin typeface="Calibri" pitchFamily="34" charset="0"/>
                <a:ea typeface="ＭＳ Ｐゴシック" pitchFamily="34" charset="-128"/>
              </a:rPr>
              <a:t> geochemical features</a:t>
            </a:r>
            <a:endParaRPr lang="en-GB" b="1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1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>
            <a:grpSpLocks noChangeAspect="1"/>
          </p:cNvGrpSpPr>
          <p:nvPr/>
        </p:nvGrpSpPr>
        <p:grpSpPr>
          <a:xfrm>
            <a:off x="5816600" y="1"/>
            <a:ext cx="3304478" cy="3998793"/>
            <a:chOff x="27024260" y="2194560"/>
            <a:chExt cx="4021226" cy="5024684"/>
          </a:xfrm>
        </p:grpSpPr>
        <p:pic>
          <p:nvPicPr>
            <p:cNvPr id="6" name="Picture 22" descr="Risultati immagini per fifty shades of grey"/>
            <p:cNvPicPr>
              <a:picLocks noChangeAspect="1" noChangeArrowheads="1"/>
            </p:cNvPicPr>
            <p:nvPr/>
          </p:nvPicPr>
          <p:blipFill>
            <a:blip r:embed="rId4" cstate="print"/>
            <a:srcRect l="4397" t="296" r="8015"/>
            <a:stretch>
              <a:fillRect/>
            </a:stretch>
          </p:blipFill>
          <p:spPr bwMode="auto">
            <a:xfrm>
              <a:off x="27024260" y="2194560"/>
              <a:ext cx="4021226" cy="5024684"/>
            </a:xfrm>
            <a:prstGeom prst="rect">
              <a:avLst/>
            </a:prstGeom>
            <a:noFill/>
          </p:spPr>
        </p:pic>
        <p:sp>
          <p:nvSpPr>
            <p:cNvPr id="7" name="Figura a mano libera 6"/>
            <p:cNvSpPr/>
            <p:nvPr/>
          </p:nvSpPr>
          <p:spPr>
            <a:xfrm>
              <a:off x="27476704" y="6516624"/>
              <a:ext cx="3324860" cy="668020"/>
            </a:xfrm>
            <a:custGeom>
              <a:avLst/>
              <a:gdLst>
                <a:gd name="connsiteX0" fmla="*/ 68580 w 3324860"/>
                <a:gd name="connsiteY0" fmla="*/ 668020 h 668020"/>
                <a:gd name="connsiteX1" fmla="*/ 3202940 w 3324860"/>
                <a:gd name="connsiteY1" fmla="*/ 665480 h 668020"/>
                <a:gd name="connsiteX2" fmla="*/ 3197860 w 3324860"/>
                <a:gd name="connsiteY2" fmla="*/ 556260 h 668020"/>
                <a:gd name="connsiteX3" fmla="*/ 3139440 w 3324860"/>
                <a:gd name="connsiteY3" fmla="*/ 381000 h 668020"/>
                <a:gd name="connsiteX4" fmla="*/ 3248660 w 3324860"/>
                <a:gd name="connsiteY4" fmla="*/ 175260 h 668020"/>
                <a:gd name="connsiteX5" fmla="*/ 3324860 w 3324860"/>
                <a:gd name="connsiteY5" fmla="*/ 58420 h 668020"/>
                <a:gd name="connsiteX6" fmla="*/ 3281680 w 3324860"/>
                <a:gd name="connsiteY6" fmla="*/ 0 h 668020"/>
                <a:gd name="connsiteX7" fmla="*/ 982980 w 3324860"/>
                <a:gd name="connsiteY7" fmla="*/ 12700 h 668020"/>
                <a:gd name="connsiteX8" fmla="*/ 942340 w 3324860"/>
                <a:gd name="connsiteY8" fmla="*/ 38100 h 668020"/>
                <a:gd name="connsiteX9" fmla="*/ 635000 w 3324860"/>
                <a:gd name="connsiteY9" fmla="*/ 15240 h 668020"/>
                <a:gd name="connsiteX10" fmla="*/ 190500 w 3324860"/>
                <a:gd name="connsiteY10" fmla="*/ 12700 h 668020"/>
                <a:gd name="connsiteX11" fmla="*/ 0 w 3324860"/>
                <a:gd name="connsiteY11" fmla="*/ 251460 h 668020"/>
                <a:gd name="connsiteX12" fmla="*/ 68580 w 3324860"/>
                <a:gd name="connsiteY12" fmla="*/ 668020 h 668020"/>
                <a:gd name="connsiteX0" fmla="*/ 68580 w 3324860"/>
                <a:gd name="connsiteY0" fmla="*/ 668020 h 668020"/>
                <a:gd name="connsiteX1" fmla="*/ 3202940 w 3324860"/>
                <a:gd name="connsiteY1" fmla="*/ 665480 h 668020"/>
                <a:gd name="connsiteX2" fmla="*/ 3197860 w 3324860"/>
                <a:gd name="connsiteY2" fmla="*/ 556260 h 668020"/>
                <a:gd name="connsiteX3" fmla="*/ 3139440 w 3324860"/>
                <a:gd name="connsiteY3" fmla="*/ 381000 h 668020"/>
                <a:gd name="connsiteX4" fmla="*/ 3248660 w 3324860"/>
                <a:gd name="connsiteY4" fmla="*/ 175260 h 668020"/>
                <a:gd name="connsiteX5" fmla="*/ 3324860 w 3324860"/>
                <a:gd name="connsiteY5" fmla="*/ 58420 h 668020"/>
                <a:gd name="connsiteX6" fmla="*/ 3281680 w 3324860"/>
                <a:gd name="connsiteY6" fmla="*/ 0 h 668020"/>
                <a:gd name="connsiteX7" fmla="*/ 982980 w 3324860"/>
                <a:gd name="connsiteY7" fmla="*/ 12700 h 668020"/>
                <a:gd name="connsiteX8" fmla="*/ 949960 w 3324860"/>
                <a:gd name="connsiteY8" fmla="*/ 33020 h 668020"/>
                <a:gd name="connsiteX9" fmla="*/ 635000 w 3324860"/>
                <a:gd name="connsiteY9" fmla="*/ 15240 h 668020"/>
                <a:gd name="connsiteX10" fmla="*/ 190500 w 3324860"/>
                <a:gd name="connsiteY10" fmla="*/ 12700 h 668020"/>
                <a:gd name="connsiteX11" fmla="*/ 0 w 3324860"/>
                <a:gd name="connsiteY11" fmla="*/ 251460 h 668020"/>
                <a:gd name="connsiteX12" fmla="*/ 68580 w 3324860"/>
                <a:gd name="connsiteY12" fmla="*/ 668020 h 66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24860" h="668020">
                  <a:moveTo>
                    <a:pt x="68580" y="668020"/>
                  </a:moveTo>
                  <a:lnTo>
                    <a:pt x="3202940" y="665480"/>
                  </a:lnTo>
                  <a:lnTo>
                    <a:pt x="3197860" y="556260"/>
                  </a:lnTo>
                  <a:lnTo>
                    <a:pt x="3139440" y="381000"/>
                  </a:lnTo>
                  <a:lnTo>
                    <a:pt x="3248660" y="175260"/>
                  </a:lnTo>
                  <a:lnTo>
                    <a:pt x="3324860" y="58420"/>
                  </a:lnTo>
                  <a:lnTo>
                    <a:pt x="3281680" y="0"/>
                  </a:lnTo>
                  <a:lnTo>
                    <a:pt x="982980" y="12700"/>
                  </a:lnTo>
                  <a:lnTo>
                    <a:pt x="949960" y="33020"/>
                  </a:lnTo>
                  <a:lnTo>
                    <a:pt x="635000" y="15240"/>
                  </a:lnTo>
                  <a:lnTo>
                    <a:pt x="190500" y="12700"/>
                  </a:lnTo>
                  <a:lnTo>
                    <a:pt x="0" y="251460"/>
                  </a:lnTo>
                  <a:lnTo>
                    <a:pt x="68580" y="668020"/>
                  </a:lnTo>
                  <a:close/>
                </a:path>
              </a:pathLst>
            </a:custGeom>
            <a:solidFill>
              <a:srgbClr val="0606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517344" y="6523990"/>
              <a:ext cx="3192652" cy="670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607" y="40331"/>
            <a:ext cx="6856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Too many shades of plumes…</a:t>
            </a:r>
            <a:endParaRPr lang="en-GB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18533" y="571105"/>
            <a:ext cx="8906934" cy="6207502"/>
            <a:chOff x="118533" y="367905"/>
            <a:chExt cx="8906934" cy="6207502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118533" y="3713085"/>
              <a:ext cx="8906934" cy="286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  <a:spcBef>
                  <a:spcPct val="50000"/>
                </a:spcBef>
                <a:defRPr/>
              </a:pP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Laminar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Advected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Extinct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Bilateral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Bifurcated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Geriatric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Primary and Secondary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Accreted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Diverted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Deformed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Golden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Veined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Hidden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Weak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Pulsing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Young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Blob-like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Cavity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Starting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Passive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Stealth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Tilted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Asymmetric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Mega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Mini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Not-hot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Killer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Deflected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Stripy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Diamondiferous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Transient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Dehydrating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Doughnut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Rear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Side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Volatile-bearing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Incipient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Migrating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(70)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Sheared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(71)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Cluster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(72)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Thermochemical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(73)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…</a:t>
              </a:r>
              <a:endPara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23554" name="Text Box 2"/>
            <p:cNvSpPr txBox="1">
              <a:spLocks noChangeArrowheads="1"/>
            </p:cNvSpPr>
            <p:nvPr/>
          </p:nvSpPr>
          <p:spPr bwMode="auto">
            <a:xfrm>
              <a:off x="118533" y="367905"/>
              <a:ext cx="6297507" cy="3477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  <a:spcBef>
                  <a:spcPct val="50000"/>
                </a:spcBef>
                <a:defRPr/>
              </a:pP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Thermal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Fossil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Channelled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Toroidal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Tabular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Depleted Residual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Finger-like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Recycled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Edge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Cold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Cacto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-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Super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Asthenospheric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Dying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Not very energetic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Spaghetti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Baby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Head-free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Splash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(19)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Pulsating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Subduction fluid-fluxed Refractory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Hydrogen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Heterogeneous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(23)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Flattened Onion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(24)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Subduction-driving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(25)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Subduction-triggered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(26)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Washboard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(27)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Bent-shaped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(28)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Failing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(29)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Delamination-triggering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(30)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Concentrically-zoned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(31)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 </a:t>
              </a:r>
              <a:r>
                <a:rPr lang="en-GB" sz="2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Mushroom </a:t>
              </a:r>
              <a:r>
                <a:rPr lang="en-GB" sz="22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(32)</a:t>
              </a:r>
              <a:r>
                <a:rPr lang="en-GB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;</a:t>
              </a:r>
              <a:endPara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01600" y="1636713"/>
            <a:ext cx="8907463" cy="4221163"/>
            <a:chOff x="104175" y="352425"/>
            <a:chExt cx="8907463" cy="4221162"/>
          </a:xfrm>
        </p:grpSpPr>
        <p:sp>
          <p:nvSpPr>
            <p:cNvPr id="17" name="Rettangolo 16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pic>
          <p:nvPicPr>
            <p:cNvPr id="63494" name="Picture 2"/>
            <p:cNvPicPr preferRelativeResize="0">
              <a:picLocks noChangeAspect="1" noChangeArrowheads="1"/>
            </p:cNvPicPr>
            <p:nvPr/>
          </p:nvPicPr>
          <p:blipFill>
            <a:blip r:embed="rId4"/>
            <a:srcRect r="3889"/>
            <a:stretch>
              <a:fillRect/>
            </a:stretch>
          </p:blipFill>
          <p:spPr bwMode="auto">
            <a:xfrm>
              <a:off x="127325" y="421875"/>
              <a:ext cx="8848725" cy="408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CasellaDiTesto 23"/>
          <p:cNvSpPr txBox="1"/>
          <p:nvPr/>
        </p:nvSpPr>
        <p:spPr>
          <a:xfrm>
            <a:off x="0" y="5881688"/>
            <a:ext cx="88487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Boschi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et al. (2010)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Geophys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 Res.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Lett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., 37, doi:10.1029/2010GL045001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748953" y="5375153"/>
            <a:ext cx="120454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000" smtClean="0">
                <a:latin typeface="Calibri" pitchFamily="34" charset="0"/>
                <a:cs typeface="Arial" charset="0"/>
              </a:rPr>
              <a:t>P-wave</a:t>
            </a:r>
            <a:endParaRPr lang="en-GB" sz="2000">
              <a:latin typeface="Calibri" pitchFamily="34" charset="0"/>
              <a:cs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6" name="Ovale 25"/>
          <p:cNvSpPr/>
          <p:nvPr/>
        </p:nvSpPr>
        <p:spPr>
          <a:xfrm>
            <a:off x="2588083" y="2593388"/>
            <a:ext cx="504000" cy="50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/>
          <p:cNvSpPr txBox="1"/>
          <p:nvPr/>
        </p:nvSpPr>
        <p:spPr>
          <a:xfrm>
            <a:off x="1148080" y="4359569"/>
            <a:ext cx="767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Where are the mantle plume traces of...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0" name="Figura a mano libera 29"/>
          <p:cNvSpPr/>
          <p:nvPr/>
        </p:nvSpPr>
        <p:spPr>
          <a:xfrm>
            <a:off x="1584960" y="3086100"/>
            <a:ext cx="1219200" cy="1384300"/>
          </a:xfrm>
          <a:custGeom>
            <a:avLst/>
            <a:gdLst>
              <a:gd name="connsiteX0" fmla="*/ 0 w 1087120"/>
              <a:gd name="connsiteY0" fmla="*/ 1686560 h 1686560"/>
              <a:gd name="connsiteX1" fmla="*/ 406400 w 1087120"/>
              <a:gd name="connsiteY1" fmla="*/ 802640 h 1686560"/>
              <a:gd name="connsiteX2" fmla="*/ 843280 w 1087120"/>
              <a:gd name="connsiteY2" fmla="*/ 670560 h 1686560"/>
              <a:gd name="connsiteX3" fmla="*/ 1087120 w 1087120"/>
              <a:gd name="connsiteY3" fmla="*/ 0 h 1686560"/>
              <a:gd name="connsiteX0" fmla="*/ 0 w 1087120"/>
              <a:gd name="connsiteY0" fmla="*/ 1686560 h 1686560"/>
              <a:gd name="connsiteX1" fmla="*/ 406400 w 1087120"/>
              <a:gd name="connsiteY1" fmla="*/ 802640 h 1686560"/>
              <a:gd name="connsiteX2" fmla="*/ 752687 w 1087120"/>
              <a:gd name="connsiteY2" fmla="*/ 621675 h 1686560"/>
              <a:gd name="connsiteX3" fmla="*/ 1087120 w 1087120"/>
              <a:gd name="connsiteY3" fmla="*/ 0 h 168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120" h="1686560">
                <a:moveTo>
                  <a:pt x="0" y="1686560"/>
                </a:moveTo>
                <a:cubicBezTo>
                  <a:pt x="132926" y="1329266"/>
                  <a:pt x="280952" y="980121"/>
                  <a:pt x="406400" y="802640"/>
                </a:cubicBezTo>
                <a:cubicBezTo>
                  <a:pt x="531848" y="625159"/>
                  <a:pt x="639234" y="755448"/>
                  <a:pt x="752687" y="621675"/>
                </a:cubicBezTo>
                <a:cubicBezTo>
                  <a:pt x="866140" y="487902"/>
                  <a:pt x="1021926" y="268393"/>
                  <a:pt x="108712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/>
          <p:cNvSpPr txBox="1"/>
          <p:nvPr/>
        </p:nvSpPr>
        <p:spPr>
          <a:xfrm>
            <a:off x="1271831" y="2273640"/>
            <a:ext cx="1461208" cy="1019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French Massif Central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" name="Figura a mano libera 31"/>
          <p:cNvSpPr/>
          <p:nvPr/>
        </p:nvSpPr>
        <p:spPr>
          <a:xfrm>
            <a:off x="3037840" y="4175760"/>
            <a:ext cx="1145540" cy="396240"/>
          </a:xfrm>
          <a:custGeom>
            <a:avLst/>
            <a:gdLst>
              <a:gd name="connsiteX0" fmla="*/ 0 w 1168400"/>
              <a:gd name="connsiteY0" fmla="*/ 345440 h 345440"/>
              <a:gd name="connsiteX1" fmla="*/ 548640 w 1168400"/>
              <a:gd name="connsiteY1" fmla="*/ 50800 h 345440"/>
              <a:gd name="connsiteX2" fmla="*/ 924560 w 1168400"/>
              <a:gd name="connsiteY2" fmla="*/ 121920 h 345440"/>
              <a:gd name="connsiteX3" fmla="*/ 1168400 w 1168400"/>
              <a:gd name="connsiteY3" fmla="*/ 0 h 34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400" h="345440">
                <a:moveTo>
                  <a:pt x="0" y="345440"/>
                </a:moveTo>
                <a:cubicBezTo>
                  <a:pt x="197273" y="216746"/>
                  <a:pt x="394547" y="88053"/>
                  <a:pt x="548640" y="50800"/>
                </a:cubicBezTo>
                <a:cubicBezTo>
                  <a:pt x="702733" y="13547"/>
                  <a:pt x="821267" y="130387"/>
                  <a:pt x="924560" y="121920"/>
                </a:cubicBezTo>
                <a:cubicBezTo>
                  <a:pt x="1027853" y="113453"/>
                  <a:pt x="1098126" y="56726"/>
                  <a:pt x="116840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e 32"/>
          <p:cNvSpPr/>
          <p:nvPr/>
        </p:nvSpPr>
        <p:spPr>
          <a:xfrm>
            <a:off x="4175535" y="3924300"/>
            <a:ext cx="388576" cy="3885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asellaDiTesto 33"/>
          <p:cNvSpPr txBox="1"/>
          <p:nvPr/>
        </p:nvSpPr>
        <p:spPr>
          <a:xfrm>
            <a:off x="4434133" y="4003969"/>
            <a:ext cx="1461208" cy="404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Mt. Etna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5" name="Figura a mano libera 34"/>
          <p:cNvSpPr/>
          <p:nvPr/>
        </p:nvSpPr>
        <p:spPr>
          <a:xfrm>
            <a:off x="5120640" y="2926080"/>
            <a:ext cx="1562100" cy="1546860"/>
          </a:xfrm>
          <a:custGeom>
            <a:avLst/>
            <a:gdLst>
              <a:gd name="connsiteX0" fmla="*/ 2346960 w 2346960"/>
              <a:gd name="connsiteY0" fmla="*/ 1882140 h 1882140"/>
              <a:gd name="connsiteX1" fmla="*/ 1531620 w 2346960"/>
              <a:gd name="connsiteY1" fmla="*/ 876300 h 1882140"/>
              <a:gd name="connsiteX2" fmla="*/ 525780 w 2346960"/>
              <a:gd name="connsiteY2" fmla="*/ 830580 h 1882140"/>
              <a:gd name="connsiteX3" fmla="*/ 0 w 2346960"/>
              <a:gd name="connsiteY3" fmla="*/ 0 h 1882140"/>
              <a:gd name="connsiteX0" fmla="*/ 2346960 w 2346960"/>
              <a:gd name="connsiteY0" fmla="*/ 1882140 h 1882140"/>
              <a:gd name="connsiteX1" fmla="*/ 1547087 w 2346960"/>
              <a:gd name="connsiteY1" fmla="*/ 1125939 h 1882140"/>
              <a:gd name="connsiteX2" fmla="*/ 525780 w 2346960"/>
              <a:gd name="connsiteY2" fmla="*/ 830580 h 1882140"/>
              <a:gd name="connsiteX3" fmla="*/ 0 w 2346960"/>
              <a:gd name="connsiteY3" fmla="*/ 0 h 188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960" h="1882140">
                <a:moveTo>
                  <a:pt x="2346960" y="1882140"/>
                </a:moveTo>
                <a:cubicBezTo>
                  <a:pt x="2091055" y="1466850"/>
                  <a:pt x="1850617" y="1301199"/>
                  <a:pt x="1547087" y="1125939"/>
                </a:cubicBezTo>
                <a:cubicBezTo>
                  <a:pt x="1243557" y="950679"/>
                  <a:pt x="783628" y="1018237"/>
                  <a:pt x="525780" y="830580"/>
                </a:cubicBezTo>
                <a:cubicBezTo>
                  <a:pt x="267932" y="642924"/>
                  <a:pt x="135255" y="342265"/>
                  <a:pt x="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e 35"/>
          <p:cNvSpPr/>
          <p:nvPr/>
        </p:nvSpPr>
        <p:spPr>
          <a:xfrm>
            <a:off x="4800600" y="2321608"/>
            <a:ext cx="612000" cy="612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asellaDiTesto 36"/>
          <p:cNvSpPr txBox="1"/>
          <p:nvPr/>
        </p:nvSpPr>
        <p:spPr>
          <a:xfrm>
            <a:off x="4958864" y="1946398"/>
            <a:ext cx="1606059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Pannonian Basin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3276424" y="2034322"/>
            <a:ext cx="504000" cy="50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igura a mano libera 38"/>
          <p:cNvSpPr/>
          <p:nvPr/>
        </p:nvSpPr>
        <p:spPr>
          <a:xfrm>
            <a:off x="2625969" y="2532699"/>
            <a:ext cx="914400" cy="2004131"/>
          </a:xfrm>
          <a:custGeom>
            <a:avLst/>
            <a:gdLst>
              <a:gd name="connsiteX0" fmla="*/ 0 w 1087120"/>
              <a:gd name="connsiteY0" fmla="*/ 1686560 h 1686560"/>
              <a:gd name="connsiteX1" fmla="*/ 406400 w 1087120"/>
              <a:gd name="connsiteY1" fmla="*/ 802640 h 1686560"/>
              <a:gd name="connsiteX2" fmla="*/ 843280 w 1087120"/>
              <a:gd name="connsiteY2" fmla="*/ 670560 h 1686560"/>
              <a:gd name="connsiteX3" fmla="*/ 1087120 w 1087120"/>
              <a:gd name="connsiteY3" fmla="*/ 0 h 1686560"/>
              <a:gd name="connsiteX0" fmla="*/ 0 w 1087120"/>
              <a:gd name="connsiteY0" fmla="*/ 1686560 h 1686560"/>
              <a:gd name="connsiteX1" fmla="*/ 406400 w 1087120"/>
              <a:gd name="connsiteY1" fmla="*/ 802640 h 1686560"/>
              <a:gd name="connsiteX2" fmla="*/ 752687 w 1087120"/>
              <a:gd name="connsiteY2" fmla="*/ 621675 h 1686560"/>
              <a:gd name="connsiteX3" fmla="*/ 1087120 w 1087120"/>
              <a:gd name="connsiteY3" fmla="*/ 0 h 168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120" h="1686560">
                <a:moveTo>
                  <a:pt x="0" y="1686560"/>
                </a:moveTo>
                <a:cubicBezTo>
                  <a:pt x="132926" y="1329266"/>
                  <a:pt x="280952" y="980121"/>
                  <a:pt x="406400" y="802640"/>
                </a:cubicBezTo>
                <a:cubicBezTo>
                  <a:pt x="531848" y="625159"/>
                  <a:pt x="639234" y="755448"/>
                  <a:pt x="752687" y="621675"/>
                </a:cubicBezTo>
                <a:cubicBezTo>
                  <a:pt x="866140" y="487902"/>
                  <a:pt x="1021926" y="268393"/>
                  <a:pt x="1087120" y="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CasellaDiTesto 39"/>
          <p:cNvSpPr txBox="1"/>
          <p:nvPr/>
        </p:nvSpPr>
        <p:spPr>
          <a:xfrm>
            <a:off x="3434862" y="1887783"/>
            <a:ext cx="1518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Vosges-</a:t>
            </a:r>
          </a:p>
          <a:p>
            <a:pPr algn="ctr">
              <a:lnSpc>
                <a:spcPts val="2400"/>
              </a:lnSpc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Black Forest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/>
          <a:srcRect l="10407" t="32195" r="46948" b="21704"/>
          <a:stretch>
            <a:fillRect/>
          </a:stretch>
        </p:blipFill>
        <p:spPr bwMode="auto">
          <a:xfrm>
            <a:off x="6494586" y="1735382"/>
            <a:ext cx="2579076" cy="2227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6786565" y="3190874"/>
            <a:ext cx="324000" cy="324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e 26"/>
          <p:cNvSpPr/>
          <p:nvPr/>
        </p:nvSpPr>
        <p:spPr>
          <a:xfrm>
            <a:off x="7523165" y="3178174"/>
            <a:ext cx="324000" cy="324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e 27"/>
          <p:cNvSpPr/>
          <p:nvPr/>
        </p:nvSpPr>
        <p:spPr>
          <a:xfrm>
            <a:off x="8412165" y="3063874"/>
            <a:ext cx="324000" cy="324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0" grpId="0" animBg="1"/>
      <p:bldP spid="31" grpId="0"/>
      <p:bldP spid="32" grpId="0" animBg="1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 animBg="1"/>
      <p:bldP spid="40" grpId="0"/>
      <p:bldP spid="25" grpId="0" animBg="1"/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/>
          <p:nvPr/>
        </p:nvGrpSpPr>
        <p:grpSpPr>
          <a:xfrm>
            <a:off x="101600" y="1636713"/>
            <a:ext cx="8907463" cy="4221163"/>
            <a:chOff x="101600" y="1098550"/>
            <a:chExt cx="8907463" cy="4221163"/>
          </a:xfrm>
        </p:grpSpPr>
        <p:grpSp>
          <p:nvGrpSpPr>
            <p:cNvPr id="3" name="Gruppo 7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9" name="Rettangolo 8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10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 r="3889"/>
              <a:stretch>
                <a:fillRect/>
              </a:stretch>
            </p:blipFill>
            <p:spPr bwMode="auto">
              <a:xfrm>
                <a:off x="127325" y="421875"/>
                <a:ext cx="8848725" cy="4089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CasellaDiTesto 10"/>
            <p:cNvSpPr txBox="1"/>
            <p:nvPr/>
          </p:nvSpPr>
          <p:spPr>
            <a:xfrm>
              <a:off x="7748953" y="4836990"/>
              <a:ext cx="120454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P-wave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4" name="Gruppo 12"/>
          <p:cNvGrpSpPr/>
          <p:nvPr/>
        </p:nvGrpSpPr>
        <p:grpSpPr>
          <a:xfrm>
            <a:off x="0" y="1636713"/>
            <a:ext cx="9144000" cy="4645085"/>
            <a:chOff x="0" y="1098550"/>
            <a:chExt cx="9144000" cy="4645085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0" y="5343525"/>
              <a:ext cx="914400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r>
                <a:rPr lang="en-GB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Li et al. (2008) </a:t>
              </a:r>
              <a:r>
                <a:rPr lang="en-GB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G3, 9, Q05018, doi:10.1029/2007GC001806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endParaRPr>
            </a:p>
          </p:txBody>
        </p:sp>
        <p:grpSp>
          <p:nvGrpSpPr>
            <p:cNvPr id="5" name="Gruppo 26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grpSp>
            <p:nvGrpSpPr>
              <p:cNvPr id="6" name="Gruppo 24"/>
              <p:cNvGrpSpPr>
                <a:grpSpLocks/>
              </p:cNvGrpSpPr>
              <p:nvPr/>
            </p:nvGrpSpPr>
            <p:grpSpPr bwMode="auto">
              <a:xfrm>
                <a:off x="101600" y="1098550"/>
                <a:ext cx="8907463" cy="4221163"/>
                <a:chOff x="101600" y="1098550"/>
                <a:chExt cx="8907463" cy="4221163"/>
              </a:xfrm>
            </p:grpSpPr>
            <p:sp>
              <p:nvSpPr>
                <p:cNvPr id="21" name="Rettangolo 20"/>
                <p:cNvSpPr/>
                <p:nvPr/>
              </p:nvSpPr>
              <p:spPr bwMode="auto">
                <a:xfrm>
                  <a:off x="101600" y="1098550"/>
                  <a:ext cx="8907463" cy="422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1138913" y="1396365"/>
                  <a:ext cx="7666950" cy="3401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 l="2643" r="25632"/>
              <a:stretch>
                <a:fillRect/>
              </a:stretch>
            </p:blipFill>
            <p:spPr bwMode="auto">
              <a:xfrm>
                <a:off x="190967" y="1332423"/>
                <a:ext cx="899279" cy="1847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CasellaDiTesto 17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P-wave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1600" y="1636713"/>
            <a:ext cx="8907463" cy="4221163"/>
            <a:chOff x="101600" y="1098550"/>
            <a:chExt cx="8907463" cy="4221163"/>
          </a:xfrm>
        </p:grpSpPr>
        <p:grpSp>
          <p:nvGrpSpPr>
            <p:cNvPr id="5" name="Gruppo 26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grpSp>
            <p:nvGrpSpPr>
              <p:cNvPr id="7" name="Gruppo 24"/>
              <p:cNvGrpSpPr>
                <a:grpSpLocks/>
              </p:cNvGrpSpPr>
              <p:nvPr/>
            </p:nvGrpSpPr>
            <p:grpSpPr bwMode="auto">
              <a:xfrm>
                <a:off x="101600" y="1098550"/>
                <a:ext cx="8907463" cy="4221163"/>
                <a:chOff x="101600" y="1098550"/>
                <a:chExt cx="8907463" cy="4221163"/>
              </a:xfrm>
            </p:grpSpPr>
            <p:sp>
              <p:nvSpPr>
                <p:cNvPr id="9" name="Rettangolo 8"/>
                <p:cNvSpPr/>
                <p:nvPr/>
              </p:nvSpPr>
              <p:spPr bwMode="auto">
                <a:xfrm>
                  <a:off x="101600" y="1098550"/>
                  <a:ext cx="8907463" cy="42211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>
                    <a:latin typeface="Calibri" pitchFamily="34" charset="0"/>
                  </a:endParaRPr>
                </a:p>
              </p:txBody>
            </p:sp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138913" y="1396365"/>
                  <a:ext cx="7666950" cy="3401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 l="2643" r="25632"/>
              <a:stretch>
                <a:fillRect/>
              </a:stretch>
            </p:blipFill>
            <p:spPr bwMode="auto">
              <a:xfrm>
                <a:off x="190967" y="1332423"/>
                <a:ext cx="899279" cy="1847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P-wave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0" y="1636713"/>
            <a:ext cx="9144000" cy="4953000"/>
            <a:chOff x="0" y="1098550"/>
            <a:chExt cx="9144000" cy="4953000"/>
          </a:xfrm>
        </p:grpSpPr>
        <p:grpSp>
          <p:nvGrpSpPr>
            <p:cNvPr id="21" name="Gruppo 15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sp>
            <p:nvSpPr>
              <p:cNvPr id="25" name="Rettangolo 24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137920" y="1405890"/>
                <a:ext cx="7667943" cy="3371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 r="26631"/>
              <a:stretch>
                <a:fillRect/>
              </a:stretch>
            </p:blipFill>
            <p:spPr bwMode="auto">
              <a:xfrm>
                <a:off x="208207" y="1370135"/>
                <a:ext cx="870316" cy="1794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CasellaDiTesto 21"/>
            <p:cNvSpPr txBox="1">
              <a:spLocks noChangeArrowheads="1"/>
            </p:cNvSpPr>
            <p:nvPr/>
          </p:nvSpPr>
          <p:spPr bwMode="auto">
            <a:xfrm>
              <a:off x="161925" y="4873625"/>
              <a:ext cx="16097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mtClean="0">
                  <a:latin typeface="Calibri" pitchFamily="34" charset="0"/>
                  <a:cs typeface="Arial" charset="0"/>
                </a:rPr>
                <a:t>300 km</a:t>
              </a:r>
              <a:endParaRPr lang="en-GB">
                <a:latin typeface="Calibri" pitchFamily="34" charset="0"/>
                <a:cs typeface="Arial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0" y="5343525"/>
              <a:ext cx="91440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Piromallo</a:t>
              </a:r>
              <a:r>
                <a:rPr lang="en-GB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 and </a:t>
              </a:r>
              <a:r>
                <a:rPr lang="en-GB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Morelli</a:t>
              </a:r>
              <a:r>
                <a:rPr lang="en-GB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 (2003) J. </a:t>
              </a:r>
              <a:r>
                <a:rPr lang="en-GB" sz="2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Geophys</a:t>
              </a:r>
              <a:r>
                <a:rPr lang="en-GB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charset="0"/>
                </a:rPr>
                <a:t>. Res., 108, B02 165, </a:t>
              </a:r>
              <a:r>
                <a:rPr lang="en-GB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doi:10.1029/2002JB001757</a:t>
              </a:r>
              <a:endPara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P-wave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1600" y="1636713"/>
            <a:ext cx="8907463" cy="4237038"/>
            <a:chOff x="101600" y="1098550"/>
            <a:chExt cx="8907463" cy="4237038"/>
          </a:xfrm>
        </p:grpSpPr>
        <p:grpSp>
          <p:nvGrpSpPr>
            <p:cNvPr id="4" name="Gruppo 15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1098550"/>
              <a:chExt cx="8907463" cy="4221163"/>
            </a:xfrm>
          </p:grpSpPr>
          <p:sp>
            <p:nvSpPr>
              <p:cNvPr id="8" name="Rettangolo 7"/>
              <p:cNvSpPr/>
              <p:nvPr/>
            </p:nvSpPr>
            <p:spPr bwMode="auto">
              <a:xfrm>
                <a:off x="101600" y="1098550"/>
                <a:ext cx="8907463" cy="42211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137920" y="1405890"/>
                <a:ext cx="7667943" cy="33715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 r="26631"/>
              <a:stretch>
                <a:fillRect/>
              </a:stretch>
            </p:blipFill>
            <p:spPr bwMode="auto">
              <a:xfrm>
                <a:off x="208207" y="1370135"/>
                <a:ext cx="870316" cy="1794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CasellaDiTesto 4"/>
            <p:cNvSpPr txBox="1">
              <a:spLocks noChangeArrowheads="1"/>
            </p:cNvSpPr>
            <p:nvPr/>
          </p:nvSpPr>
          <p:spPr bwMode="auto">
            <a:xfrm>
              <a:off x="161925" y="4873625"/>
              <a:ext cx="16097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mtClean="0">
                  <a:latin typeface="Calibri" pitchFamily="34" charset="0"/>
                  <a:cs typeface="Arial" charset="0"/>
                </a:rPr>
                <a:t>300 km</a:t>
              </a:r>
              <a:endParaRPr lang="en-GB">
                <a:latin typeface="Calibri" pitchFamily="34" charset="0"/>
                <a:cs typeface="Arial" charset="0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7570177" y="4836990"/>
              <a:ext cx="138332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P-wave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0" y="1636713"/>
            <a:ext cx="9144000" cy="4643498"/>
            <a:chOff x="0" y="1098550"/>
            <a:chExt cx="9144000" cy="4643498"/>
          </a:xfrm>
        </p:grpSpPr>
        <p:grpSp>
          <p:nvGrpSpPr>
            <p:cNvPr id="12" name="Gruppo 10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1600" y="352425"/>
              <a:chExt cx="8907463" cy="4221829"/>
            </a:xfrm>
          </p:grpSpPr>
          <p:sp>
            <p:nvSpPr>
              <p:cNvPr id="14" name="Rettangolo 13"/>
              <p:cNvSpPr/>
              <p:nvPr/>
            </p:nvSpPr>
            <p:spPr>
              <a:xfrm>
                <a:off x="101600" y="352425"/>
                <a:ext cx="8907463" cy="42218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16" name="Picture 7"/>
              <p:cNvPicPr preferRelativeResize="0">
                <a:picLocks noChangeAspect="1" noChangeArrowheads="1"/>
              </p:cNvPicPr>
              <p:nvPr/>
            </p:nvPicPr>
            <p:blipFill>
              <a:blip r:embed="rId6"/>
              <a:srcRect r="4057"/>
              <a:stretch>
                <a:fillRect/>
              </a:stretch>
            </p:blipFill>
            <p:spPr bwMode="auto">
              <a:xfrm>
                <a:off x="135200" y="455950"/>
                <a:ext cx="8840850" cy="402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CasellaDiTesto 12"/>
            <p:cNvSpPr txBox="1"/>
            <p:nvPr/>
          </p:nvSpPr>
          <p:spPr bwMode="auto">
            <a:xfrm>
              <a:off x="0" y="5341938"/>
              <a:ext cx="914400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Becker and Boschi (2002) Geochem. Geophys. Geosyst., 3, doi:10.1029/2001GC000168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784123" y="4836990"/>
              <a:ext cx="1169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S-wave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7" name="Ovale 16"/>
          <p:cNvSpPr/>
          <p:nvPr/>
        </p:nvSpPr>
        <p:spPr>
          <a:xfrm>
            <a:off x="4711700" y="3497263"/>
            <a:ext cx="1224000" cy="122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/>
          <p:cNvSpPr txBox="1"/>
          <p:nvPr/>
        </p:nvSpPr>
        <p:spPr>
          <a:xfrm>
            <a:off x="4770437" y="2776220"/>
            <a:ext cx="1084263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v/v &gt;+3%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Ovale 23"/>
          <p:cNvSpPr/>
          <p:nvPr/>
        </p:nvSpPr>
        <p:spPr>
          <a:xfrm>
            <a:off x="2243137" y="2374900"/>
            <a:ext cx="954126" cy="9541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/>
          <p:cNvSpPr txBox="1"/>
          <p:nvPr/>
        </p:nvSpPr>
        <p:spPr>
          <a:xfrm>
            <a:off x="2202180" y="3355340"/>
            <a:ext cx="1084263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v/v ~0%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10"/>
          <p:cNvGrpSpPr>
            <a:grpSpLocks/>
          </p:cNvGrpSpPr>
          <p:nvPr/>
        </p:nvGrpSpPr>
        <p:grpSpPr bwMode="auto">
          <a:xfrm>
            <a:off x="101600" y="1636713"/>
            <a:ext cx="8907463" cy="4221163"/>
            <a:chOff x="101600" y="352425"/>
            <a:chExt cx="8907463" cy="4221829"/>
          </a:xfrm>
        </p:grpSpPr>
        <p:sp>
          <p:nvSpPr>
            <p:cNvPr id="6" name="Rettangolo 5"/>
            <p:cNvSpPr/>
            <p:nvPr/>
          </p:nvSpPr>
          <p:spPr>
            <a:xfrm>
              <a:off x="101600" y="352425"/>
              <a:ext cx="8907463" cy="4221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pic>
          <p:nvPicPr>
            <p:cNvPr id="7" name="Picture 7"/>
            <p:cNvPicPr preferRelativeResize="0">
              <a:picLocks noChangeAspect="1" noChangeArrowheads="1"/>
            </p:cNvPicPr>
            <p:nvPr/>
          </p:nvPicPr>
          <p:blipFill>
            <a:blip r:embed="rId4"/>
            <a:srcRect r="4057"/>
            <a:stretch>
              <a:fillRect/>
            </a:stretch>
          </p:blipFill>
          <p:spPr bwMode="auto">
            <a:xfrm>
              <a:off x="135200" y="455950"/>
              <a:ext cx="8840850" cy="4025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uppo 7"/>
          <p:cNvGrpSpPr/>
          <p:nvPr/>
        </p:nvGrpSpPr>
        <p:grpSpPr>
          <a:xfrm>
            <a:off x="0" y="1636713"/>
            <a:ext cx="9144000" cy="4645025"/>
            <a:chOff x="0" y="1098550"/>
            <a:chExt cx="9144000" cy="4645025"/>
          </a:xfrm>
        </p:grpSpPr>
        <p:grpSp>
          <p:nvGrpSpPr>
            <p:cNvPr id="9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12" name="Rettangolo 11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13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5"/>
              <a:srcRect r="3925"/>
              <a:stretch>
                <a:fillRect/>
              </a:stretch>
            </p:blipFill>
            <p:spPr bwMode="auto">
              <a:xfrm>
                <a:off x="146922" y="467524"/>
                <a:ext cx="8858976" cy="402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CasellaDiTesto 9"/>
            <p:cNvSpPr txBox="1"/>
            <p:nvPr/>
          </p:nvSpPr>
          <p:spPr>
            <a:xfrm>
              <a:off x="0" y="5343525"/>
              <a:ext cx="9144000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Boschi et al. (2009) Surv. Geophys., 30, 463–501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7784123" y="4836990"/>
              <a:ext cx="1169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S-wave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" name="Ovale 15"/>
          <p:cNvSpPr/>
          <p:nvPr/>
        </p:nvSpPr>
        <p:spPr>
          <a:xfrm>
            <a:off x="4711700" y="3497263"/>
            <a:ext cx="1224000" cy="122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/>
          <p:cNvSpPr txBox="1"/>
          <p:nvPr/>
        </p:nvSpPr>
        <p:spPr>
          <a:xfrm>
            <a:off x="4760277" y="2776220"/>
            <a:ext cx="1084263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v/v  &lt;-4%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2243137" y="2374900"/>
            <a:ext cx="954126" cy="9541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/>
          <p:cNvSpPr txBox="1"/>
          <p:nvPr/>
        </p:nvSpPr>
        <p:spPr>
          <a:xfrm>
            <a:off x="2181860" y="3355340"/>
            <a:ext cx="1084263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/v  &lt;-4%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101600" y="1636713"/>
            <a:ext cx="8907463" cy="4221163"/>
            <a:chOff x="101600" y="1098550"/>
            <a:chExt cx="8907463" cy="4221163"/>
          </a:xfrm>
        </p:grpSpPr>
        <p:grpSp>
          <p:nvGrpSpPr>
            <p:cNvPr id="4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7" name="Rettangolo 6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8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 r="3925"/>
              <a:stretch>
                <a:fillRect/>
              </a:stretch>
            </p:blipFill>
            <p:spPr bwMode="auto">
              <a:xfrm>
                <a:off x="146922" y="467524"/>
                <a:ext cx="8858976" cy="40250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CasellaDiTesto 5"/>
            <p:cNvSpPr txBox="1"/>
            <p:nvPr/>
          </p:nvSpPr>
          <p:spPr>
            <a:xfrm>
              <a:off x="7784123" y="4836990"/>
              <a:ext cx="116937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S-wave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0" y="1636713"/>
            <a:ext cx="9144000" cy="4645085"/>
            <a:chOff x="0" y="1098550"/>
            <a:chExt cx="9144000" cy="4645085"/>
          </a:xfrm>
        </p:grpSpPr>
        <p:grpSp>
          <p:nvGrpSpPr>
            <p:cNvPr id="17" name="Gruppo 4"/>
            <p:cNvGrpSpPr>
              <a:grpSpLocks/>
            </p:cNvGrpSpPr>
            <p:nvPr/>
          </p:nvGrpSpPr>
          <p:grpSpPr bwMode="auto">
            <a:xfrm>
              <a:off x="101600" y="1098550"/>
              <a:ext cx="8907463" cy="4221163"/>
              <a:chOff x="104175" y="352425"/>
              <a:chExt cx="8907463" cy="4221162"/>
            </a:xfrm>
          </p:grpSpPr>
          <p:sp>
            <p:nvSpPr>
              <p:cNvPr id="20" name="Rettangolo 19"/>
              <p:cNvSpPr/>
              <p:nvPr/>
            </p:nvSpPr>
            <p:spPr>
              <a:xfrm>
                <a:off x="104175" y="352425"/>
                <a:ext cx="8907463" cy="4221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21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5"/>
              <a:srcRect r="4124"/>
              <a:stretch>
                <a:fillRect/>
              </a:stretch>
            </p:blipFill>
            <p:spPr bwMode="auto">
              <a:xfrm>
                <a:off x="146922" y="475795"/>
                <a:ext cx="8840851" cy="40243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" name="CasellaDiTesto 17"/>
            <p:cNvSpPr txBox="1"/>
            <p:nvPr/>
          </p:nvSpPr>
          <p:spPr>
            <a:xfrm>
              <a:off x="0" y="5343525"/>
              <a:ext cx="914400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Schmid et al. (2008) J. Geophys. Res., 113, B03306, doi:10.1029/2005JB004193</a:t>
              </a:r>
              <a:endPara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7819291" y="4836990"/>
              <a:ext cx="11342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2000" smtClean="0">
                  <a:latin typeface="Calibri" pitchFamily="34" charset="0"/>
                  <a:cs typeface="Arial" charset="0"/>
                </a:rPr>
                <a:t>S-wave</a:t>
              </a:r>
              <a:endParaRPr lang="en-GB" sz="2000"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4" name="Ovale 13"/>
          <p:cNvSpPr/>
          <p:nvPr/>
        </p:nvSpPr>
        <p:spPr>
          <a:xfrm>
            <a:off x="4711700" y="3497263"/>
            <a:ext cx="1224000" cy="122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21"/>
          <p:cNvSpPr txBox="1"/>
          <p:nvPr/>
        </p:nvSpPr>
        <p:spPr>
          <a:xfrm>
            <a:off x="4770437" y="2705100"/>
            <a:ext cx="1084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v/v  ~+1%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" name="Ovale 22"/>
          <p:cNvSpPr/>
          <p:nvPr/>
        </p:nvSpPr>
        <p:spPr>
          <a:xfrm>
            <a:off x="2243137" y="2374900"/>
            <a:ext cx="954126" cy="95412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/>
          <p:cNvSpPr txBox="1"/>
          <p:nvPr/>
        </p:nvSpPr>
        <p:spPr>
          <a:xfrm>
            <a:off x="2222500" y="3416300"/>
            <a:ext cx="1084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ea typeface="ＭＳ Ｐゴシック" pitchFamily="34" charset="-128"/>
              </a:rPr>
              <a:t>d</a:t>
            </a: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v/v ~0%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142875" y="0"/>
            <a:ext cx="3644900" cy="6862763"/>
            <a:chOff x="142875" y="0"/>
            <a:chExt cx="3644874" cy="6863009"/>
          </a:xfrm>
        </p:grpSpPr>
        <p:grpSp>
          <p:nvGrpSpPr>
            <p:cNvPr id="72719" name="Gruppo 8"/>
            <p:cNvGrpSpPr>
              <a:grpSpLocks/>
            </p:cNvGrpSpPr>
            <p:nvPr/>
          </p:nvGrpSpPr>
          <p:grpSpPr bwMode="auto">
            <a:xfrm>
              <a:off x="142875" y="0"/>
              <a:ext cx="2639994" cy="6863009"/>
              <a:chOff x="142875" y="0"/>
              <a:chExt cx="2639994" cy="6863009"/>
            </a:xfrm>
          </p:grpSpPr>
          <p:sp>
            <p:nvSpPr>
              <p:cNvPr id="30" name="Rettangolo 29"/>
              <p:cNvSpPr/>
              <p:nvPr/>
            </p:nvSpPr>
            <p:spPr>
              <a:xfrm>
                <a:off x="142875" y="0"/>
                <a:ext cx="2639994" cy="6858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72722" name="Picture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96552" y="0"/>
                <a:ext cx="1986311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723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 r="12054"/>
              <a:stretch>
                <a:fillRect/>
              </a:stretch>
            </p:blipFill>
            <p:spPr bwMode="auto">
              <a:xfrm>
                <a:off x="174633" y="2000311"/>
                <a:ext cx="624020" cy="486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2720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73324" y="0"/>
              <a:ext cx="111442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4775" y="69850"/>
            <a:ext cx="501015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878263" y="1712913"/>
            <a:ext cx="5229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GB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Montelli et al. (2004) Science,  303, 338-343</a:t>
            </a:r>
            <a:endParaRPr lang="en-GB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</p:txBody>
      </p:sp>
      <p:cxnSp>
        <p:nvCxnSpPr>
          <p:cNvPr id="35" name="Connettore 1 34"/>
          <p:cNvCxnSpPr/>
          <p:nvPr/>
        </p:nvCxnSpPr>
        <p:spPr>
          <a:xfrm>
            <a:off x="6397625" y="398463"/>
            <a:ext cx="253365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V="1">
            <a:off x="3963988" y="742315"/>
            <a:ext cx="20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arrotondato 36"/>
          <p:cNvSpPr/>
          <p:nvPr/>
        </p:nvSpPr>
        <p:spPr>
          <a:xfrm>
            <a:off x="5972175" y="411163"/>
            <a:ext cx="1643063" cy="3286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8229600" y="723900"/>
            <a:ext cx="671513" cy="32861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3924300" y="1047750"/>
            <a:ext cx="590550" cy="32861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0" name="Figura a mano libera 19"/>
          <p:cNvSpPr/>
          <p:nvPr/>
        </p:nvSpPr>
        <p:spPr>
          <a:xfrm>
            <a:off x="1899138" y="2132856"/>
            <a:ext cx="1230924" cy="4314836"/>
          </a:xfrm>
          <a:custGeom>
            <a:avLst/>
            <a:gdLst>
              <a:gd name="connsiteX0" fmla="*/ 1336431 w 1336431"/>
              <a:gd name="connsiteY0" fmla="*/ 4349261 h 4349261"/>
              <a:gd name="connsiteX1" fmla="*/ 562707 w 1336431"/>
              <a:gd name="connsiteY1" fmla="*/ 2532184 h 4349261"/>
              <a:gd name="connsiteX2" fmla="*/ 984738 w 1336431"/>
              <a:gd name="connsiteY2" fmla="*/ 1113692 h 4349261"/>
              <a:gd name="connsiteX3" fmla="*/ 679938 w 1336431"/>
              <a:gd name="connsiteY3" fmla="*/ 351692 h 4349261"/>
              <a:gd name="connsiteX4" fmla="*/ 0 w 1336431"/>
              <a:gd name="connsiteY4" fmla="*/ 0 h 434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431" h="4349261">
                <a:moveTo>
                  <a:pt x="1336431" y="4349261"/>
                </a:moveTo>
                <a:cubicBezTo>
                  <a:pt x="978877" y="3710353"/>
                  <a:pt x="621323" y="3071446"/>
                  <a:pt x="562707" y="2532184"/>
                </a:cubicBezTo>
                <a:cubicBezTo>
                  <a:pt x="504092" y="1992923"/>
                  <a:pt x="965199" y="1477107"/>
                  <a:pt x="984738" y="1113692"/>
                </a:cubicBezTo>
                <a:cubicBezTo>
                  <a:pt x="1004277" y="750277"/>
                  <a:pt x="844061" y="537307"/>
                  <a:pt x="679938" y="351692"/>
                </a:cubicBezTo>
                <a:cubicBezTo>
                  <a:pt x="515815" y="166077"/>
                  <a:pt x="257907" y="83038"/>
                  <a:pt x="0" y="0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e 37"/>
          <p:cNvSpPr/>
          <p:nvPr/>
        </p:nvSpPr>
        <p:spPr>
          <a:xfrm>
            <a:off x="2894013" y="6423025"/>
            <a:ext cx="766762" cy="434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1225375" y="1582145"/>
            <a:ext cx="684000" cy="68400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isometricTopUp"/>
            <a:lightRig rig="threePt" dir="t"/>
          </a:scene3d>
          <a:sp3d>
            <a:bevelT h="184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igura a mano libera 24"/>
          <p:cNvSpPr/>
          <p:nvPr/>
        </p:nvSpPr>
        <p:spPr>
          <a:xfrm>
            <a:off x="1767840" y="723900"/>
            <a:ext cx="701040" cy="278130"/>
          </a:xfrm>
          <a:custGeom>
            <a:avLst/>
            <a:gdLst>
              <a:gd name="connsiteX0" fmla="*/ 0 w 701040"/>
              <a:gd name="connsiteY0" fmla="*/ 0 h 278130"/>
              <a:gd name="connsiteX1" fmla="*/ 701040 w 701040"/>
              <a:gd name="connsiteY1" fmla="*/ 278130 h 278130"/>
              <a:gd name="connsiteX0" fmla="*/ 0 w 701040"/>
              <a:gd name="connsiteY0" fmla="*/ 0 h 278130"/>
              <a:gd name="connsiteX1" fmla="*/ 701040 w 701040"/>
              <a:gd name="connsiteY1" fmla="*/ 278130 h 278130"/>
              <a:gd name="connsiteX0" fmla="*/ 0 w 701040"/>
              <a:gd name="connsiteY0" fmla="*/ 0 h 278130"/>
              <a:gd name="connsiteX1" fmla="*/ 701040 w 701040"/>
              <a:gd name="connsiteY1" fmla="*/ 27813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040" h="278130">
                <a:moveTo>
                  <a:pt x="0" y="0"/>
                </a:moveTo>
                <a:cubicBezTo>
                  <a:pt x="233680" y="130810"/>
                  <a:pt x="467360" y="212090"/>
                  <a:pt x="701040" y="27813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igura a mano libera 25"/>
          <p:cNvSpPr/>
          <p:nvPr/>
        </p:nvSpPr>
        <p:spPr>
          <a:xfrm>
            <a:off x="2023110" y="994410"/>
            <a:ext cx="445770" cy="891540"/>
          </a:xfrm>
          <a:custGeom>
            <a:avLst/>
            <a:gdLst>
              <a:gd name="connsiteX0" fmla="*/ 438150 w 438150"/>
              <a:gd name="connsiteY0" fmla="*/ 0 h 876300"/>
              <a:gd name="connsiteX1" fmla="*/ 0 w 438150"/>
              <a:gd name="connsiteY1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876300">
                <a:moveTo>
                  <a:pt x="438150" y="0"/>
                </a:moveTo>
                <a:lnTo>
                  <a:pt x="0" y="87630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igura a mano libera 26"/>
          <p:cNvSpPr/>
          <p:nvPr/>
        </p:nvSpPr>
        <p:spPr>
          <a:xfrm>
            <a:off x="807720" y="1409700"/>
            <a:ext cx="1226820" cy="472440"/>
          </a:xfrm>
          <a:custGeom>
            <a:avLst/>
            <a:gdLst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820" h="472440">
                <a:moveTo>
                  <a:pt x="1226820" y="472440"/>
                </a:moveTo>
                <a:cubicBezTo>
                  <a:pt x="768350" y="375920"/>
                  <a:pt x="226060" y="153670"/>
                  <a:pt x="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igura a mano libera 27"/>
          <p:cNvSpPr/>
          <p:nvPr/>
        </p:nvSpPr>
        <p:spPr>
          <a:xfrm>
            <a:off x="800099" y="720090"/>
            <a:ext cx="981075" cy="685800"/>
          </a:xfrm>
          <a:custGeom>
            <a:avLst/>
            <a:gdLst>
              <a:gd name="connsiteX0" fmla="*/ 0 w 967740"/>
              <a:gd name="connsiteY0" fmla="*/ 678180 h 678180"/>
              <a:gd name="connsiteX1" fmla="*/ 967740 w 96774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7740" h="678180">
                <a:moveTo>
                  <a:pt x="0" y="678180"/>
                </a:moveTo>
                <a:lnTo>
                  <a:pt x="96774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5" name="Gruppo 44"/>
          <p:cNvGrpSpPr/>
          <p:nvPr/>
        </p:nvGrpSpPr>
        <p:grpSpPr>
          <a:xfrm>
            <a:off x="3960248" y="2090057"/>
            <a:ext cx="5053119" cy="4300840"/>
            <a:chOff x="3960248" y="2090057"/>
            <a:chExt cx="5053119" cy="4300840"/>
          </a:xfrm>
        </p:grpSpPr>
        <p:pic>
          <p:nvPicPr>
            <p:cNvPr id="32" name="Picture 2"/>
            <p:cNvPicPr preferRelativeResize="0">
              <a:picLocks noChangeAspect="1" noChangeArrowheads="1"/>
            </p:cNvPicPr>
            <p:nvPr/>
          </p:nvPicPr>
          <p:blipFill>
            <a:blip r:embed="rId8"/>
            <a:srcRect l="21231" t="9033" r="37668" b="12167"/>
            <a:stretch>
              <a:fillRect/>
            </a:stretch>
          </p:blipFill>
          <p:spPr bwMode="auto">
            <a:xfrm>
              <a:off x="3962400" y="2090057"/>
              <a:ext cx="5050967" cy="4300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"/>
            <p:cNvPicPr preferRelativeResize="0">
              <a:picLocks noChangeAspect="1" noChangeArrowheads="1"/>
            </p:cNvPicPr>
            <p:nvPr/>
          </p:nvPicPr>
          <p:blipFill>
            <a:blip r:embed="rId8"/>
            <a:srcRect r="89374" b="50852"/>
            <a:stretch>
              <a:fillRect/>
            </a:stretch>
          </p:blipFill>
          <p:spPr bwMode="auto">
            <a:xfrm>
              <a:off x="4043607" y="2184908"/>
              <a:ext cx="978336" cy="2009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ttangolo 43"/>
            <p:cNvSpPr/>
            <p:nvPr/>
          </p:nvSpPr>
          <p:spPr>
            <a:xfrm>
              <a:off x="3960248" y="5950857"/>
              <a:ext cx="318858" cy="362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CasellaDiTesto 45"/>
          <p:cNvSpPr txBox="1"/>
          <p:nvPr/>
        </p:nvSpPr>
        <p:spPr>
          <a:xfrm>
            <a:off x="6211616" y="5429755"/>
            <a:ext cx="2815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" b="1" dirty="0" err="1" smtClean="0">
                <a:latin typeface="Calibri" pitchFamily="34" charset="0"/>
                <a:ea typeface="ＭＳ Ｐゴシック" pitchFamily="34" charset="-128"/>
              </a:rPr>
              <a:t>Boschi</a:t>
            </a:r>
            <a:r>
              <a:rPr lang="en-GB" sz="1800" b="1" dirty="0" smtClean="0">
                <a:latin typeface="Calibri" pitchFamily="34" charset="0"/>
                <a:ea typeface="ＭＳ Ｐゴシック" pitchFamily="34" charset="-128"/>
              </a:rPr>
              <a:t> et al. (2010) </a:t>
            </a:r>
            <a:r>
              <a:rPr lang="en-GB" sz="1800" b="1" dirty="0" err="1" smtClean="0">
                <a:latin typeface="Calibri" pitchFamily="34" charset="0"/>
                <a:ea typeface="ＭＳ Ｐゴシック" pitchFamily="34" charset="-128"/>
              </a:rPr>
              <a:t>Geophys</a:t>
            </a:r>
            <a:r>
              <a:rPr lang="en-GB" sz="1800" b="1" dirty="0" smtClean="0">
                <a:latin typeface="Calibri" pitchFamily="34" charset="0"/>
                <a:ea typeface="ＭＳ Ｐゴシック" pitchFamily="34" charset="-128"/>
              </a:rPr>
              <a:t>. Res. </a:t>
            </a:r>
            <a:r>
              <a:rPr lang="en-GB" sz="1800" b="1" dirty="0" err="1" smtClean="0">
                <a:latin typeface="Calibri" pitchFamily="34" charset="0"/>
                <a:ea typeface="ＭＳ Ｐゴシック" pitchFamily="34" charset="-128"/>
              </a:rPr>
              <a:t>Lett</a:t>
            </a:r>
            <a:r>
              <a:rPr lang="en-GB" sz="1800" b="1" dirty="0" smtClean="0">
                <a:latin typeface="Calibri" pitchFamily="34" charset="0"/>
                <a:ea typeface="ＭＳ Ｐゴシック" pitchFamily="34" charset="-128"/>
              </a:rPr>
              <a:t>., 37, doi:10.1029/2010GL045001</a:t>
            </a:r>
            <a:endParaRPr lang="en-GB" sz="1800" b="1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7" name="Ovale 46"/>
          <p:cNvSpPr/>
          <p:nvPr/>
        </p:nvSpPr>
        <p:spPr>
          <a:xfrm>
            <a:off x="6836694" y="4621710"/>
            <a:ext cx="360000" cy="36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6451437" y="4934854"/>
            <a:ext cx="1415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 smtClean="0">
                <a:latin typeface="Calibri" pitchFamily="34" charset="0"/>
                <a:ea typeface="ＭＳ Ｐゴシック" pitchFamily="34" charset="-128"/>
              </a:rPr>
              <a:t>Mt. Etna</a:t>
            </a:r>
            <a:endParaRPr lang="en-GB" b="1" dirty="0"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18" grpId="0" animBg="1"/>
      <p:bldP spid="19" grpId="0" animBg="1"/>
      <p:bldP spid="20" grpId="0" animBg="1"/>
      <p:bldP spid="38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46" grpId="0"/>
      <p:bldP spid="47" grpId="0" animBg="1"/>
      <p:bldP spid="4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11"/>
          <p:cNvGrpSpPr>
            <a:grpSpLocks/>
          </p:cNvGrpSpPr>
          <p:nvPr/>
        </p:nvGrpSpPr>
        <p:grpSpPr bwMode="auto">
          <a:xfrm>
            <a:off x="142875" y="0"/>
            <a:ext cx="3644900" cy="6862763"/>
            <a:chOff x="142875" y="0"/>
            <a:chExt cx="3644874" cy="6863009"/>
          </a:xfrm>
        </p:grpSpPr>
        <p:grpSp>
          <p:nvGrpSpPr>
            <p:cNvPr id="31" name="Gruppo 8"/>
            <p:cNvGrpSpPr>
              <a:grpSpLocks/>
            </p:cNvGrpSpPr>
            <p:nvPr/>
          </p:nvGrpSpPr>
          <p:grpSpPr bwMode="auto">
            <a:xfrm>
              <a:off x="142875" y="0"/>
              <a:ext cx="2639994" cy="6863009"/>
              <a:chOff x="142875" y="0"/>
              <a:chExt cx="2639994" cy="6863009"/>
            </a:xfrm>
          </p:grpSpPr>
          <p:sp>
            <p:nvSpPr>
              <p:cNvPr id="43" name="Rettangolo 42"/>
              <p:cNvSpPr/>
              <p:nvPr/>
            </p:nvSpPr>
            <p:spPr>
              <a:xfrm>
                <a:off x="142875" y="0"/>
                <a:ext cx="2639994" cy="68582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latin typeface="Calibri" pitchFamily="34" charset="0"/>
                </a:endParaRPr>
              </a:p>
            </p:txBody>
          </p:sp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96552" y="0"/>
                <a:ext cx="1986311" cy="685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 r="12054"/>
              <a:stretch>
                <a:fillRect/>
              </a:stretch>
            </p:blipFill>
            <p:spPr bwMode="auto">
              <a:xfrm>
                <a:off x="174633" y="2000311"/>
                <a:ext cx="624020" cy="4862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73324" y="0"/>
              <a:ext cx="1114425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Figura a mano libera 45"/>
          <p:cNvSpPr/>
          <p:nvPr/>
        </p:nvSpPr>
        <p:spPr>
          <a:xfrm>
            <a:off x="1899138" y="2132856"/>
            <a:ext cx="1230924" cy="4314836"/>
          </a:xfrm>
          <a:custGeom>
            <a:avLst/>
            <a:gdLst>
              <a:gd name="connsiteX0" fmla="*/ 1336431 w 1336431"/>
              <a:gd name="connsiteY0" fmla="*/ 4349261 h 4349261"/>
              <a:gd name="connsiteX1" fmla="*/ 562707 w 1336431"/>
              <a:gd name="connsiteY1" fmla="*/ 2532184 h 4349261"/>
              <a:gd name="connsiteX2" fmla="*/ 984738 w 1336431"/>
              <a:gd name="connsiteY2" fmla="*/ 1113692 h 4349261"/>
              <a:gd name="connsiteX3" fmla="*/ 679938 w 1336431"/>
              <a:gd name="connsiteY3" fmla="*/ 351692 h 4349261"/>
              <a:gd name="connsiteX4" fmla="*/ 0 w 1336431"/>
              <a:gd name="connsiteY4" fmla="*/ 0 h 434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431" h="4349261">
                <a:moveTo>
                  <a:pt x="1336431" y="4349261"/>
                </a:moveTo>
                <a:cubicBezTo>
                  <a:pt x="978877" y="3710353"/>
                  <a:pt x="621323" y="3071446"/>
                  <a:pt x="562707" y="2532184"/>
                </a:cubicBezTo>
                <a:cubicBezTo>
                  <a:pt x="504092" y="1992923"/>
                  <a:pt x="965199" y="1477107"/>
                  <a:pt x="984738" y="1113692"/>
                </a:cubicBezTo>
                <a:cubicBezTo>
                  <a:pt x="1004277" y="750277"/>
                  <a:pt x="844061" y="537307"/>
                  <a:pt x="679938" y="351692"/>
                </a:cubicBezTo>
                <a:cubicBezTo>
                  <a:pt x="515815" y="166077"/>
                  <a:pt x="257907" y="83038"/>
                  <a:pt x="0" y="0"/>
                </a:cubicBezTo>
              </a:path>
            </a:pathLst>
          </a:cu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e 46"/>
          <p:cNvSpPr/>
          <p:nvPr/>
        </p:nvSpPr>
        <p:spPr>
          <a:xfrm>
            <a:off x="2894013" y="6423025"/>
            <a:ext cx="766762" cy="434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8" name="Ovale 47"/>
          <p:cNvSpPr/>
          <p:nvPr/>
        </p:nvSpPr>
        <p:spPr>
          <a:xfrm>
            <a:off x="1291415" y="1638025"/>
            <a:ext cx="540000" cy="540000"/>
          </a:xfrm>
          <a:prstGeom prst="ellipse">
            <a:avLst/>
          </a:prstGeom>
          <a:noFill/>
          <a:ln>
            <a:solidFill>
              <a:srgbClr val="FF0000"/>
            </a:solidFill>
          </a:ln>
          <a:scene3d>
            <a:camera prst="isometricTopUp"/>
            <a:lightRig rig="threePt" dir="t"/>
          </a:scene3d>
          <a:sp3d>
            <a:bevelT h="1841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igura a mano libera 48"/>
          <p:cNvSpPr/>
          <p:nvPr/>
        </p:nvSpPr>
        <p:spPr>
          <a:xfrm>
            <a:off x="1767840" y="723900"/>
            <a:ext cx="701040" cy="278130"/>
          </a:xfrm>
          <a:custGeom>
            <a:avLst/>
            <a:gdLst>
              <a:gd name="connsiteX0" fmla="*/ 0 w 701040"/>
              <a:gd name="connsiteY0" fmla="*/ 0 h 278130"/>
              <a:gd name="connsiteX1" fmla="*/ 701040 w 701040"/>
              <a:gd name="connsiteY1" fmla="*/ 278130 h 278130"/>
              <a:gd name="connsiteX0" fmla="*/ 0 w 701040"/>
              <a:gd name="connsiteY0" fmla="*/ 0 h 278130"/>
              <a:gd name="connsiteX1" fmla="*/ 701040 w 701040"/>
              <a:gd name="connsiteY1" fmla="*/ 278130 h 278130"/>
              <a:gd name="connsiteX0" fmla="*/ 0 w 701040"/>
              <a:gd name="connsiteY0" fmla="*/ 0 h 278130"/>
              <a:gd name="connsiteX1" fmla="*/ 701040 w 701040"/>
              <a:gd name="connsiteY1" fmla="*/ 278130 h 2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1040" h="278130">
                <a:moveTo>
                  <a:pt x="0" y="0"/>
                </a:moveTo>
                <a:cubicBezTo>
                  <a:pt x="233680" y="130810"/>
                  <a:pt x="467360" y="212090"/>
                  <a:pt x="701040" y="27813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igura a mano libera 49"/>
          <p:cNvSpPr/>
          <p:nvPr/>
        </p:nvSpPr>
        <p:spPr>
          <a:xfrm>
            <a:off x="2023110" y="994410"/>
            <a:ext cx="445770" cy="891540"/>
          </a:xfrm>
          <a:custGeom>
            <a:avLst/>
            <a:gdLst>
              <a:gd name="connsiteX0" fmla="*/ 438150 w 438150"/>
              <a:gd name="connsiteY0" fmla="*/ 0 h 876300"/>
              <a:gd name="connsiteX1" fmla="*/ 0 w 438150"/>
              <a:gd name="connsiteY1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150" h="876300">
                <a:moveTo>
                  <a:pt x="438150" y="0"/>
                </a:moveTo>
                <a:lnTo>
                  <a:pt x="0" y="87630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igura a mano libera 50"/>
          <p:cNvSpPr/>
          <p:nvPr/>
        </p:nvSpPr>
        <p:spPr>
          <a:xfrm>
            <a:off x="807720" y="1409700"/>
            <a:ext cx="1226820" cy="472440"/>
          </a:xfrm>
          <a:custGeom>
            <a:avLst/>
            <a:gdLst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  <a:gd name="connsiteX0" fmla="*/ 1226820 w 1226820"/>
              <a:gd name="connsiteY0" fmla="*/ 472440 h 472440"/>
              <a:gd name="connsiteX1" fmla="*/ 0 w 1226820"/>
              <a:gd name="connsiteY1" fmla="*/ 0 h 47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820" h="472440">
                <a:moveTo>
                  <a:pt x="1226820" y="472440"/>
                </a:moveTo>
                <a:cubicBezTo>
                  <a:pt x="768350" y="375920"/>
                  <a:pt x="226060" y="153670"/>
                  <a:pt x="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igura a mano libera 51"/>
          <p:cNvSpPr/>
          <p:nvPr/>
        </p:nvSpPr>
        <p:spPr>
          <a:xfrm>
            <a:off x="800099" y="720090"/>
            <a:ext cx="981075" cy="685800"/>
          </a:xfrm>
          <a:custGeom>
            <a:avLst/>
            <a:gdLst>
              <a:gd name="connsiteX0" fmla="*/ 0 w 967740"/>
              <a:gd name="connsiteY0" fmla="*/ 678180 h 678180"/>
              <a:gd name="connsiteX1" fmla="*/ 967740 w 96774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7740" h="678180">
                <a:moveTo>
                  <a:pt x="0" y="678180"/>
                </a:moveTo>
                <a:lnTo>
                  <a:pt x="96774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4775" y="69850"/>
            <a:ext cx="501015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3878263" y="1712913"/>
            <a:ext cx="5229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GB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Montelli et al. (2004) Science,  303, 338-343</a:t>
            </a:r>
            <a:endParaRPr lang="en-GB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</p:txBody>
      </p:sp>
      <p:cxnSp>
        <p:nvCxnSpPr>
          <p:cNvPr id="35" name="Connettore 1 34"/>
          <p:cNvCxnSpPr/>
          <p:nvPr/>
        </p:nvCxnSpPr>
        <p:spPr>
          <a:xfrm>
            <a:off x="6397625" y="398463"/>
            <a:ext cx="253365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 flipV="1">
            <a:off x="3963988" y="742315"/>
            <a:ext cx="205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arrotondato 36"/>
          <p:cNvSpPr/>
          <p:nvPr/>
        </p:nvSpPr>
        <p:spPr>
          <a:xfrm>
            <a:off x="5972175" y="411163"/>
            <a:ext cx="1643063" cy="3286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29063" y="2114550"/>
            <a:ext cx="5002212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878263" y="5083175"/>
            <a:ext cx="5229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en-GB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Spakman and Wortel (2004) Transmed Atlas,  31-52</a:t>
            </a:r>
            <a:endParaRPr lang="en-GB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3797300" y="5384800"/>
            <a:ext cx="53467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1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…A mantle plume channeled from N Atlantic and passing beneath Iberia, Pyrenees, Ligurian-Provençal Basin up to N Tyrrhenian Sea?</a:t>
            </a:r>
            <a:endParaRPr lang="en-GB" sz="21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8229600" y="723900"/>
            <a:ext cx="671513" cy="32861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3924300" y="1047750"/>
            <a:ext cx="590550" cy="32861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38" name="Ovale 37"/>
          <p:cNvSpPr/>
          <p:nvPr/>
        </p:nvSpPr>
        <p:spPr>
          <a:xfrm>
            <a:off x="2894013" y="6423025"/>
            <a:ext cx="766762" cy="434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0" name="Ovale 39"/>
          <p:cNvSpPr/>
          <p:nvPr/>
        </p:nvSpPr>
        <p:spPr>
          <a:xfrm>
            <a:off x="2894013" y="6423025"/>
            <a:ext cx="766762" cy="434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4" name="Gruppo 23"/>
          <p:cNvGrpSpPr/>
          <p:nvPr/>
        </p:nvGrpSpPr>
        <p:grpSpPr>
          <a:xfrm>
            <a:off x="4236720" y="2971801"/>
            <a:ext cx="4427220" cy="502919"/>
            <a:chOff x="4236720" y="2971801"/>
            <a:chExt cx="4427220" cy="502919"/>
          </a:xfrm>
        </p:grpSpPr>
        <p:sp>
          <p:nvSpPr>
            <p:cNvPr id="22" name="Figura a mano libera 21"/>
            <p:cNvSpPr/>
            <p:nvPr/>
          </p:nvSpPr>
          <p:spPr>
            <a:xfrm>
              <a:off x="4236720" y="3182620"/>
              <a:ext cx="4427220" cy="292100"/>
            </a:xfrm>
            <a:custGeom>
              <a:avLst/>
              <a:gdLst>
                <a:gd name="connsiteX0" fmla="*/ 0 w 4427220"/>
                <a:gd name="connsiteY0" fmla="*/ 0 h 30480"/>
                <a:gd name="connsiteX1" fmla="*/ 4427220 w 4427220"/>
                <a:gd name="connsiteY1" fmla="*/ 30480 h 30480"/>
                <a:gd name="connsiteX0" fmla="*/ 0 w 4427220"/>
                <a:gd name="connsiteY0" fmla="*/ 187960 h 218440"/>
                <a:gd name="connsiteX1" fmla="*/ 4427220 w 4427220"/>
                <a:gd name="connsiteY1" fmla="*/ 218440 h 218440"/>
                <a:gd name="connsiteX0" fmla="*/ 0 w 4427220"/>
                <a:gd name="connsiteY0" fmla="*/ 261620 h 292100"/>
                <a:gd name="connsiteX1" fmla="*/ 4427220 w 4427220"/>
                <a:gd name="connsiteY1" fmla="*/ 292100 h 292100"/>
                <a:gd name="connsiteX0" fmla="*/ 0 w 4427220"/>
                <a:gd name="connsiteY0" fmla="*/ 261620 h 292100"/>
                <a:gd name="connsiteX1" fmla="*/ 4427220 w 4427220"/>
                <a:gd name="connsiteY1" fmla="*/ 292100 h 292100"/>
                <a:gd name="connsiteX0" fmla="*/ 0 w 4427220"/>
                <a:gd name="connsiteY0" fmla="*/ 261620 h 292100"/>
                <a:gd name="connsiteX1" fmla="*/ 4427220 w 4427220"/>
                <a:gd name="connsiteY1" fmla="*/ 292100 h 292100"/>
                <a:gd name="connsiteX0" fmla="*/ 0 w 4427220"/>
                <a:gd name="connsiteY0" fmla="*/ 292100 h 292100"/>
                <a:gd name="connsiteX1" fmla="*/ 4427220 w 4427220"/>
                <a:gd name="connsiteY1" fmla="*/ 29210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27220" h="292100">
                  <a:moveTo>
                    <a:pt x="0" y="292100"/>
                  </a:moveTo>
                  <a:cubicBezTo>
                    <a:pt x="1468120" y="58420"/>
                    <a:pt x="2890520" y="0"/>
                    <a:pt x="4427220" y="29210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CasellaDiTesto 22"/>
            <p:cNvSpPr txBox="1"/>
            <p:nvPr/>
          </p:nvSpPr>
          <p:spPr>
            <a:xfrm rot="21213627">
              <a:off x="4328160" y="2971801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mtClean="0"/>
                <a:t>300 km</a:t>
              </a:r>
              <a:endParaRPr lang="en-GB"/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035 -0.025 0.00087 -0.05 0.01129 -0.08102 C 0.0217 -0.11204 0.04341 -0.15625 0.06198 -0.18542 C 0.08056 -0.21459 0.10556 -0.24306 0.12275 -0.25579 C 0.13993 -0.26852 0.15608 -0.26088 0.16476 -0.26227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0" grpId="0" animBg="1"/>
      <p:bldP spid="4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" y="101600"/>
            <a:ext cx="8948738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52400" y="2455863"/>
            <a:ext cx="3457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sz="1600" smtClean="0">
                <a:latin typeface="Calibri" pitchFamily="34" charset="0"/>
                <a:sym typeface="Wingdings" pitchFamily="2" charset="2"/>
              </a:rPr>
              <a:t>Faccenna and Becker (2010) Nature, 465,  602-605</a:t>
            </a:r>
            <a:endParaRPr lang="en-GB" sz="1600">
              <a:latin typeface="Calibri" pitchFamily="34" charset="0"/>
              <a:sym typeface="Wingdings" pitchFamily="2" charset="2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/>
          <a:srcRect l="7224" t="4413"/>
          <a:stretch>
            <a:fillRect/>
          </a:stretch>
        </p:blipFill>
        <p:spPr bwMode="auto">
          <a:xfrm>
            <a:off x="3705225" y="3035300"/>
            <a:ext cx="53498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19050" y="5728063"/>
            <a:ext cx="9074150" cy="109260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But: […] </a:t>
            </a:r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Seismic velocities depend not only on temperature and pressure, but compositional variations may contribute significantly in the upper mantle.</a:t>
            </a:r>
            <a:r>
              <a:rPr lang="en-GB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		   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Giacomuzzi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et al. (2012) EPSL, 335-336, 105-120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5" name="CasellaDiTesto 24"/>
          <p:cNvSpPr txBox="1">
            <a:spLocks noChangeArrowheads="1"/>
          </p:cNvSpPr>
          <p:nvPr/>
        </p:nvSpPr>
        <p:spPr bwMode="auto">
          <a:xfrm>
            <a:off x="19050" y="4642540"/>
            <a:ext cx="380111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[…] “</a:t>
            </a:r>
            <a:r>
              <a:rPr lang="en-GB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assuming that velocity anomalies are simply related                                                                    to temperature”.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cxnSp>
        <p:nvCxnSpPr>
          <p:cNvPr id="26" name="Connettore 1 25"/>
          <p:cNvCxnSpPr/>
          <p:nvPr/>
        </p:nvCxnSpPr>
        <p:spPr>
          <a:xfrm rot="5400000">
            <a:off x="1692275" y="1676401"/>
            <a:ext cx="1146175" cy="19050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1566863" y="1316038"/>
            <a:ext cx="196399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&gt;400 km thick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cxnSp>
        <p:nvCxnSpPr>
          <p:cNvPr id="28" name="Connettore 2 27"/>
          <p:cNvCxnSpPr/>
          <p:nvPr/>
        </p:nvCxnSpPr>
        <p:spPr>
          <a:xfrm rot="10800000" flipV="1">
            <a:off x="3241675" y="2560638"/>
            <a:ext cx="628650" cy="3651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tangolo 28"/>
          <p:cNvSpPr/>
          <p:nvPr/>
        </p:nvSpPr>
        <p:spPr>
          <a:xfrm>
            <a:off x="3860800" y="2378075"/>
            <a:ext cx="1468438" cy="61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/>
          <a:srcRect l="42761" t="80817" r="42369"/>
          <a:stretch>
            <a:fillRect/>
          </a:stretch>
        </p:blipFill>
        <p:spPr bwMode="auto">
          <a:xfrm>
            <a:off x="254000" y="2987675"/>
            <a:ext cx="3505200" cy="1535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2" name="Connettore 1 31"/>
          <p:cNvCxnSpPr/>
          <p:nvPr/>
        </p:nvCxnSpPr>
        <p:spPr>
          <a:xfrm>
            <a:off x="938213" y="4395788"/>
            <a:ext cx="2005012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5340350" y="3613150"/>
            <a:ext cx="904875" cy="990600"/>
            <a:chOff x="5339715" y="3613785"/>
            <a:chExt cx="904875" cy="989575"/>
          </a:xfrm>
        </p:grpSpPr>
        <p:sp>
          <p:nvSpPr>
            <p:cNvPr id="14" name="Figura a mano libera 13"/>
            <p:cNvSpPr/>
            <p:nvPr/>
          </p:nvSpPr>
          <p:spPr>
            <a:xfrm>
              <a:off x="5339715" y="3613785"/>
              <a:ext cx="904875" cy="823060"/>
            </a:xfrm>
            <a:custGeom>
              <a:avLst/>
              <a:gdLst>
                <a:gd name="connsiteX0" fmla="*/ 0 w 904875"/>
                <a:gd name="connsiteY0" fmla="*/ 194310 h 822960"/>
                <a:gd name="connsiteX1" fmla="*/ 7620 w 904875"/>
                <a:gd name="connsiteY1" fmla="*/ 182880 h 822960"/>
                <a:gd name="connsiteX2" fmla="*/ 13335 w 904875"/>
                <a:gd name="connsiteY2" fmla="*/ 163830 h 822960"/>
                <a:gd name="connsiteX3" fmla="*/ 19050 w 904875"/>
                <a:gd name="connsiteY3" fmla="*/ 160020 h 822960"/>
                <a:gd name="connsiteX4" fmla="*/ 30480 w 904875"/>
                <a:gd name="connsiteY4" fmla="*/ 150495 h 822960"/>
                <a:gd name="connsiteX5" fmla="*/ 36195 w 904875"/>
                <a:gd name="connsiteY5" fmla="*/ 148590 h 822960"/>
                <a:gd name="connsiteX6" fmla="*/ 41910 w 904875"/>
                <a:gd name="connsiteY6" fmla="*/ 144780 h 822960"/>
                <a:gd name="connsiteX7" fmla="*/ 49530 w 904875"/>
                <a:gd name="connsiteY7" fmla="*/ 140970 h 822960"/>
                <a:gd name="connsiteX8" fmla="*/ 60960 w 904875"/>
                <a:gd name="connsiteY8" fmla="*/ 133350 h 822960"/>
                <a:gd name="connsiteX9" fmla="*/ 87630 w 904875"/>
                <a:gd name="connsiteY9" fmla="*/ 137160 h 822960"/>
                <a:gd name="connsiteX10" fmla="*/ 99060 w 904875"/>
                <a:gd name="connsiteY10" fmla="*/ 144780 h 822960"/>
                <a:gd name="connsiteX11" fmla="*/ 110490 w 904875"/>
                <a:gd name="connsiteY11" fmla="*/ 156210 h 822960"/>
                <a:gd name="connsiteX12" fmla="*/ 125730 w 904875"/>
                <a:gd name="connsiteY12" fmla="*/ 160020 h 822960"/>
                <a:gd name="connsiteX13" fmla="*/ 139065 w 904875"/>
                <a:gd name="connsiteY13" fmla="*/ 163830 h 822960"/>
                <a:gd name="connsiteX14" fmla="*/ 156210 w 904875"/>
                <a:gd name="connsiteY14" fmla="*/ 167640 h 822960"/>
                <a:gd name="connsiteX15" fmla="*/ 161925 w 904875"/>
                <a:gd name="connsiteY15" fmla="*/ 169545 h 822960"/>
                <a:gd name="connsiteX16" fmla="*/ 173355 w 904875"/>
                <a:gd name="connsiteY16" fmla="*/ 180975 h 822960"/>
                <a:gd name="connsiteX17" fmla="*/ 182880 w 904875"/>
                <a:gd name="connsiteY17" fmla="*/ 190500 h 822960"/>
                <a:gd name="connsiteX18" fmla="*/ 190500 w 904875"/>
                <a:gd name="connsiteY18" fmla="*/ 207645 h 822960"/>
                <a:gd name="connsiteX19" fmla="*/ 192405 w 904875"/>
                <a:gd name="connsiteY19" fmla="*/ 213360 h 822960"/>
                <a:gd name="connsiteX20" fmla="*/ 194310 w 904875"/>
                <a:gd name="connsiteY20" fmla="*/ 234315 h 822960"/>
                <a:gd name="connsiteX21" fmla="*/ 198120 w 904875"/>
                <a:gd name="connsiteY21" fmla="*/ 240030 h 822960"/>
                <a:gd name="connsiteX22" fmla="*/ 205740 w 904875"/>
                <a:gd name="connsiteY22" fmla="*/ 251460 h 822960"/>
                <a:gd name="connsiteX23" fmla="*/ 211455 w 904875"/>
                <a:gd name="connsiteY23" fmla="*/ 281940 h 822960"/>
                <a:gd name="connsiteX24" fmla="*/ 213360 w 904875"/>
                <a:gd name="connsiteY24" fmla="*/ 291465 h 822960"/>
                <a:gd name="connsiteX25" fmla="*/ 215265 w 904875"/>
                <a:gd name="connsiteY25" fmla="*/ 297180 h 822960"/>
                <a:gd name="connsiteX26" fmla="*/ 226695 w 904875"/>
                <a:gd name="connsiteY26" fmla="*/ 304800 h 822960"/>
                <a:gd name="connsiteX27" fmla="*/ 232410 w 904875"/>
                <a:gd name="connsiteY27" fmla="*/ 310515 h 822960"/>
                <a:gd name="connsiteX28" fmla="*/ 238125 w 904875"/>
                <a:gd name="connsiteY28" fmla="*/ 312420 h 822960"/>
                <a:gd name="connsiteX29" fmla="*/ 243840 w 904875"/>
                <a:gd name="connsiteY29" fmla="*/ 316230 h 822960"/>
                <a:gd name="connsiteX30" fmla="*/ 247650 w 904875"/>
                <a:gd name="connsiteY30" fmla="*/ 321945 h 822960"/>
                <a:gd name="connsiteX31" fmla="*/ 259080 w 904875"/>
                <a:gd name="connsiteY31" fmla="*/ 333375 h 822960"/>
                <a:gd name="connsiteX32" fmla="*/ 260985 w 904875"/>
                <a:gd name="connsiteY32" fmla="*/ 339090 h 822960"/>
                <a:gd name="connsiteX33" fmla="*/ 264795 w 904875"/>
                <a:gd name="connsiteY33" fmla="*/ 344805 h 822960"/>
                <a:gd name="connsiteX34" fmla="*/ 270510 w 904875"/>
                <a:gd name="connsiteY34" fmla="*/ 365760 h 822960"/>
                <a:gd name="connsiteX35" fmla="*/ 287655 w 904875"/>
                <a:gd name="connsiteY35" fmla="*/ 369570 h 822960"/>
                <a:gd name="connsiteX36" fmla="*/ 299085 w 904875"/>
                <a:gd name="connsiteY36" fmla="*/ 375285 h 822960"/>
                <a:gd name="connsiteX37" fmla="*/ 304800 w 904875"/>
                <a:gd name="connsiteY37" fmla="*/ 377190 h 822960"/>
                <a:gd name="connsiteX38" fmla="*/ 316230 w 904875"/>
                <a:gd name="connsiteY38" fmla="*/ 384810 h 822960"/>
                <a:gd name="connsiteX39" fmla="*/ 327660 w 904875"/>
                <a:gd name="connsiteY39" fmla="*/ 394335 h 822960"/>
                <a:gd name="connsiteX40" fmla="*/ 333375 w 904875"/>
                <a:gd name="connsiteY40" fmla="*/ 398145 h 822960"/>
                <a:gd name="connsiteX41" fmla="*/ 350520 w 904875"/>
                <a:gd name="connsiteY41" fmla="*/ 415290 h 822960"/>
                <a:gd name="connsiteX42" fmla="*/ 356235 w 904875"/>
                <a:gd name="connsiteY42" fmla="*/ 421005 h 822960"/>
                <a:gd name="connsiteX43" fmla="*/ 363855 w 904875"/>
                <a:gd name="connsiteY43" fmla="*/ 426720 h 822960"/>
                <a:gd name="connsiteX44" fmla="*/ 379095 w 904875"/>
                <a:gd name="connsiteY44" fmla="*/ 443865 h 822960"/>
                <a:gd name="connsiteX45" fmla="*/ 390525 w 904875"/>
                <a:gd name="connsiteY45" fmla="*/ 453390 h 822960"/>
                <a:gd name="connsiteX46" fmla="*/ 394335 w 904875"/>
                <a:gd name="connsiteY46" fmla="*/ 459105 h 822960"/>
                <a:gd name="connsiteX47" fmla="*/ 400050 w 904875"/>
                <a:gd name="connsiteY47" fmla="*/ 461010 h 822960"/>
                <a:gd name="connsiteX48" fmla="*/ 411480 w 904875"/>
                <a:gd name="connsiteY48" fmla="*/ 468630 h 822960"/>
                <a:gd name="connsiteX49" fmla="*/ 417195 w 904875"/>
                <a:gd name="connsiteY49" fmla="*/ 472440 h 822960"/>
                <a:gd name="connsiteX50" fmla="*/ 422910 w 904875"/>
                <a:gd name="connsiteY50" fmla="*/ 483870 h 822960"/>
                <a:gd name="connsiteX51" fmla="*/ 430530 w 904875"/>
                <a:gd name="connsiteY51" fmla="*/ 485775 h 822960"/>
                <a:gd name="connsiteX52" fmla="*/ 436245 w 904875"/>
                <a:gd name="connsiteY52" fmla="*/ 487680 h 822960"/>
                <a:gd name="connsiteX53" fmla="*/ 443865 w 904875"/>
                <a:gd name="connsiteY53" fmla="*/ 491490 h 822960"/>
                <a:gd name="connsiteX54" fmla="*/ 481965 w 904875"/>
                <a:gd name="connsiteY54" fmla="*/ 495300 h 822960"/>
                <a:gd name="connsiteX55" fmla="*/ 487680 w 904875"/>
                <a:gd name="connsiteY55" fmla="*/ 497205 h 822960"/>
                <a:gd name="connsiteX56" fmla="*/ 497205 w 904875"/>
                <a:gd name="connsiteY56" fmla="*/ 508635 h 822960"/>
                <a:gd name="connsiteX57" fmla="*/ 510540 w 904875"/>
                <a:gd name="connsiteY57" fmla="*/ 527685 h 822960"/>
                <a:gd name="connsiteX58" fmla="*/ 514350 w 904875"/>
                <a:gd name="connsiteY58" fmla="*/ 533400 h 822960"/>
                <a:gd name="connsiteX59" fmla="*/ 518160 w 904875"/>
                <a:gd name="connsiteY59" fmla="*/ 539115 h 822960"/>
                <a:gd name="connsiteX60" fmla="*/ 548640 w 904875"/>
                <a:gd name="connsiteY60" fmla="*/ 544830 h 822960"/>
                <a:gd name="connsiteX61" fmla="*/ 546735 w 904875"/>
                <a:gd name="connsiteY61" fmla="*/ 558165 h 822960"/>
                <a:gd name="connsiteX62" fmla="*/ 556260 w 904875"/>
                <a:gd name="connsiteY62" fmla="*/ 561975 h 822960"/>
                <a:gd name="connsiteX63" fmla="*/ 581025 w 904875"/>
                <a:gd name="connsiteY63" fmla="*/ 565785 h 822960"/>
                <a:gd name="connsiteX64" fmla="*/ 586740 w 904875"/>
                <a:gd name="connsiteY64" fmla="*/ 569595 h 822960"/>
                <a:gd name="connsiteX65" fmla="*/ 594360 w 904875"/>
                <a:gd name="connsiteY65" fmla="*/ 586740 h 822960"/>
                <a:gd name="connsiteX66" fmla="*/ 598170 w 904875"/>
                <a:gd name="connsiteY66" fmla="*/ 592455 h 822960"/>
                <a:gd name="connsiteX67" fmla="*/ 603885 w 904875"/>
                <a:gd name="connsiteY67" fmla="*/ 613410 h 822960"/>
                <a:gd name="connsiteX68" fmla="*/ 613410 w 904875"/>
                <a:gd name="connsiteY68" fmla="*/ 624840 h 822960"/>
                <a:gd name="connsiteX69" fmla="*/ 643890 w 904875"/>
                <a:gd name="connsiteY69" fmla="*/ 632460 h 822960"/>
                <a:gd name="connsiteX70" fmla="*/ 653415 w 904875"/>
                <a:gd name="connsiteY70" fmla="*/ 634365 h 822960"/>
                <a:gd name="connsiteX71" fmla="*/ 659130 w 904875"/>
                <a:gd name="connsiteY71" fmla="*/ 638175 h 822960"/>
                <a:gd name="connsiteX72" fmla="*/ 664845 w 904875"/>
                <a:gd name="connsiteY72" fmla="*/ 640080 h 822960"/>
                <a:gd name="connsiteX73" fmla="*/ 672465 w 904875"/>
                <a:gd name="connsiteY73" fmla="*/ 651510 h 822960"/>
                <a:gd name="connsiteX74" fmla="*/ 674370 w 904875"/>
                <a:gd name="connsiteY74" fmla="*/ 670560 h 822960"/>
                <a:gd name="connsiteX75" fmla="*/ 680085 w 904875"/>
                <a:gd name="connsiteY75" fmla="*/ 681990 h 822960"/>
                <a:gd name="connsiteX76" fmla="*/ 691515 w 904875"/>
                <a:gd name="connsiteY76" fmla="*/ 695325 h 822960"/>
                <a:gd name="connsiteX77" fmla="*/ 695325 w 904875"/>
                <a:gd name="connsiteY77" fmla="*/ 720090 h 822960"/>
                <a:gd name="connsiteX78" fmla="*/ 697230 w 904875"/>
                <a:gd name="connsiteY78" fmla="*/ 727710 h 822960"/>
                <a:gd name="connsiteX79" fmla="*/ 699135 w 904875"/>
                <a:gd name="connsiteY79" fmla="*/ 737235 h 822960"/>
                <a:gd name="connsiteX80" fmla="*/ 697230 w 904875"/>
                <a:gd name="connsiteY80" fmla="*/ 750570 h 822960"/>
                <a:gd name="connsiteX81" fmla="*/ 687705 w 904875"/>
                <a:gd name="connsiteY81" fmla="*/ 767715 h 822960"/>
                <a:gd name="connsiteX82" fmla="*/ 676275 w 904875"/>
                <a:gd name="connsiteY82" fmla="*/ 779145 h 822960"/>
                <a:gd name="connsiteX83" fmla="*/ 678180 w 904875"/>
                <a:gd name="connsiteY83" fmla="*/ 807720 h 822960"/>
                <a:gd name="connsiteX84" fmla="*/ 685800 w 904875"/>
                <a:gd name="connsiteY84" fmla="*/ 817245 h 822960"/>
                <a:gd name="connsiteX85" fmla="*/ 706755 w 904875"/>
                <a:gd name="connsiteY85" fmla="*/ 822960 h 822960"/>
                <a:gd name="connsiteX86" fmla="*/ 723900 w 904875"/>
                <a:gd name="connsiteY86" fmla="*/ 821055 h 822960"/>
                <a:gd name="connsiteX87" fmla="*/ 737235 w 904875"/>
                <a:gd name="connsiteY87" fmla="*/ 805815 h 822960"/>
                <a:gd name="connsiteX88" fmla="*/ 742950 w 904875"/>
                <a:gd name="connsiteY88" fmla="*/ 794385 h 822960"/>
                <a:gd name="connsiteX89" fmla="*/ 744855 w 904875"/>
                <a:gd name="connsiteY89" fmla="*/ 777240 h 822960"/>
                <a:gd name="connsiteX90" fmla="*/ 746760 w 904875"/>
                <a:gd name="connsiteY90" fmla="*/ 771525 h 822960"/>
                <a:gd name="connsiteX91" fmla="*/ 752475 w 904875"/>
                <a:gd name="connsiteY91" fmla="*/ 765810 h 822960"/>
                <a:gd name="connsiteX92" fmla="*/ 760095 w 904875"/>
                <a:gd name="connsiteY92" fmla="*/ 754380 h 822960"/>
                <a:gd name="connsiteX93" fmla="*/ 765810 w 904875"/>
                <a:gd name="connsiteY93" fmla="*/ 752475 h 822960"/>
                <a:gd name="connsiteX94" fmla="*/ 777240 w 904875"/>
                <a:gd name="connsiteY94" fmla="*/ 746760 h 822960"/>
                <a:gd name="connsiteX95" fmla="*/ 782955 w 904875"/>
                <a:gd name="connsiteY95" fmla="*/ 741045 h 822960"/>
                <a:gd name="connsiteX96" fmla="*/ 788670 w 904875"/>
                <a:gd name="connsiteY96" fmla="*/ 737235 h 822960"/>
                <a:gd name="connsiteX97" fmla="*/ 790575 w 904875"/>
                <a:gd name="connsiteY97" fmla="*/ 731520 h 822960"/>
                <a:gd name="connsiteX98" fmla="*/ 788670 w 904875"/>
                <a:gd name="connsiteY98" fmla="*/ 697230 h 822960"/>
                <a:gd name="connsiteX99" fmla="*/ 773430 w 904875"/>
                <a:gd name="connsiteY99" fmla="*/ 689610 h 822960"/>
                <a:gd name="connsiteX100" fmla="*/ 762000 w 904875"/>
                <a:gd name="connsiteY100" fmla="*/ 685800 h 822960"/>
                <a:gd name="connsiteX101" fmla="*/ 754380 w 904875"/>
                <a:gd name="connsiteY101" fmla="*/ 683895 h 822960"/>
                <a:gd name="connsiteX102" fmla="*/ 742950 w 904875"/>
                <a:gd name="connsiteY102" fmla="*/ 680085 h 822960"/>
                <a:gd name="connsiteX103" fmla="*/ 731520 w 904875"/>
                <a:gd name="connsiteY103" fmla="*/ 670560 h 822960"/>
                <a:gd name="connsiteX104" fmla="*/ 729615 w 904875"/>
                <a:gd name="connsiteY104" fmla="*/ 664845 h 822960"/>
                <a:gd name="connsiteX105" fmla="*/ 731520 w 904875"/>
                <a:gd name="connsiteY105" fmla="*/ 647700 h 822960"/>
                <a:gd name="connsiteX106" fmla="*/ 739140 w 904875"/>
                <a:gd name="connsiteY106" fmla="*/ 636270 h 822960"/>
                <a:gd name="connsiteX107" fmla="*/ 748665 w 904875"/>
                <a:gd name="connsiteY107" fmla="*/ 624840 h 822960"/>
                <a:gd name="connsiteX108" fmla="*/ 750570 w 904875"/>
                <a:gd name="connsiteY108" fmla="*/ 619125 h 822960"/>
                <a:gd name="connsiteX109" fmla="*/ 752475 w 904875"/>
                <a:gd name="connsiteY109" fmla="*/ 605790 h 822960"/>
                <a:gd name="connsiteX110" fmla="*/ 758190 w 904875"/>
                <a:gd name="connsiteY110" fmla="*/ 600075 h 822960"/>
                <a:gd name="connsiteX111" fmla="*/ 771525 w 904875"/>
                <a:gd name="connsiteY111" fmla="*/ 582930 h 822960"/>
                <a:gd name="connsiteX112" fmla="*/ 788670 w 904875"/>
                <a:gd name="connsiteY112" fmla="*/ 577215 h 822960"/>
                <a:gd name="connsiteX113" fmla="*/ 794385 w 904875"/>
                <a:gd name="connsiteY113" fmla="*/ 575310 h 822960"/>
                <a:gd name="connsiteX114" fmla="*/ 807720 w 904875"/>
                <a:gd name="connsiteY114" fmla="*/ 577215 h 822960"/>
                <a:gd name="connsiteX115" fmla="*/ 824865 w 904875"/>
                <a:gd name="connsiteY115" fmla="*/ 590550 h 822960"/>
                <a:gd name="connsiteX116" fmla="*/ 830580 w 904875"/>
                <a:gd name="connsiteY116" fmla="*/ 594360 h 822960"/>
                <a:gd name="connsiteX117" fmla="*/ 838200 w 904875"/>
                <a:gd name="connsiteY117" fmla="*/ 600075 h 822960"/>
                <a:gd name="connsiteX118" fmla="*/ 849630 w 904875"/>
                <a:gd name="connsiteY118" fmla="*/ 603885 h 822960"/>
                <a:gd name="connsiteX119" fmla="*/ 855345 w 904875"/>
                <a:gd name="connsiteY119" fmla="*/ 615315 h 822960"/>
                <a:gd name="connsiteX120" fmla="*/ 861060 w 904875"/>
                <a:gd name="connsiteY120" fmla="*/ 632460 h 822960"/>
                <a:gd name="connsiteX121" fmla="*/ 866775 w 904875"/>
                <a:gd name="connsiteY121" fmla="*/ 643890 h 822960"/>
                <a:gd name="connsiteX122" fmla="*/ 872490 w 904875"/>
                <a:gd name="connsiteY122" fmla="*/ 649605 h 822960"/>
                <a:gd name="connsiteX123" fmla="*/ 880110 w 904875"/>
                <a:gd name="connsiteY123" fmla="*/ 651510 h 822960"/>
                <a:gd name="connsiteX124" fmla="*/ 893445 w 904875"/>
                <a:gd name="connsiteY124" fmla="*/ 649605 h 822960"/>
                <a:gd name="connsiteX125" fmla="*/ 902970 w 904875"/>
                <a:gd name="connsiteY125" fmla="*/ 640080 h 822960"/>
                <a:gd name="connsiteX126" fmla="*/ 904875 w 904875"/>
                <a:gd name="connsiteY126" fmla="*/ 634365 h 822960"/>
                <a:gd name="connsiteX127" fmla="*/ 902970 w 904875"/>
                <a:gd name="connsiteY127" fmla="*/ 609600 h 822960"/>
                <a:gd name="connsiteX128" fmla="*/ 893445 w 904875"/>
                <a:gd name="connsiteY128" fmla="*/ 590550 h 822960"/>
                <a:gd name="connsiteX129" fmla="*/ 887730 w 904875"/>
                <a:gd name="connsiteY129" fmla="*/ 584835 h 822960"/>
                <a:gd name="connsiteX130" fmla="*/ 876300 w 904875"/>
                <a:gd name="connsiteY130" fmla="*/ 577215 h 822960"/>
                <a:gd name="connsiteX131" fmla="*/ 864870 w 904875"/>
                <a:gd name="connsiteY131" fmla="*/ 567690 h 822960"/>
                <a:gd name="connsiteX132" fmla="*/ 859155 w 904875"/>
                <a:gd name="connsiteY132" fmla="*/ 565785 h 822960"/>
                <a:gd name="connsiteX133" fmla="*/ 853440 w 904875"/>
                <a:gd name="connsiteY133" fmla="*/ 560070 h 822960"/>
                <a:gd name="connsiteX134" fmla="*/ 849630 w 904875"/>
                <a:gd name="connsiteY134" fmla="*/ 554355 h 822960"/>
                <a:gd name="connsiteX135" fmla="*/ 843915 w 904875"/>
                <a:gd name="connsiteY135" fmla="*/ 550545 h 822960"/>
                <a:gd name="connsiteX136" fmla="*/ 826770 w 904875"/>
                <a:gd name="connsiteY136" fmla="*/ 531495 h 822960"/>
                <a:gd name="connsiteX137" fmla="*/ 815340 w 904875"/>
                <a:gd name="connsiteY137" fmla="*/ 523875 h 822960"/>
                <a:gd name="connsiteX138" fmla="*/ 809625 w 904875"/>
                <a:gd name="connsiteY138" fmla="*/ 520065 h 822960"/>
                <a:gd name="connsiteX139" fmla="*/ 803910 w 904875"/>
                <a:gd name="connsiteY139" fmla="*/ 518160 h 822960"/>
                <a:gd name="connsiteX140" fmla="*/ 796290 w 904875"/>
                <a:gd name="connsiteY140" fmla="*/ 514350 h 822960"/>
                <a:gd name="connsiteX141" fmla="*/ 779145 w 904875"/>
                <a:gd name="connsiteY141" fmla="*/ 510540 h 822960"/>
                <a:gd name="connsiteX142" fmla="*/ 765810 w 904875"/>
                <a:gd name="connsiteY142" fmla="*/ 504825 h 822960"/>
                <a:gd name="connsiteX143" fmla="*/ 758190 w 904875"/>
                <a:gd name="connsiteY143" fmla="*/ 502920 h 822960"/>
                <a:gd name="connsiteX144" fmla="*/ 737235 w 904875"/>
                <a:gd name="connsiteY144" fmla="*/ 491490 h 822960"/>
                <a:gd name="connsiteX145" fmla="*/ 725805 w 904875"/>
                <a:gd name="connsiteY145" fmla="*/ 487680 h 822960"/>
                <a:gd name="connsiteX146" fmla="*/ 706755 w 904875"/>
                <a:gd name="connsiteY146" fmla="*/ 485775 h 822960"/>
                <a:gd name="connsiteX147" fmla="*/ 701040 w 904875"/>
                <a:gd name="connsiteY147" fmla="*/ 480060 h 822960"/>
                <a:gd name="connsiteX148" fmla="*/ 697230 w 904875"/>
                <a:gd name="connsiteY148" fmla="*/ 474345 h 822960"/>
                <a:gd name="connsiteX149" fmla="*/ 685800 w 904875"/>
                <a:gd name="connsiteY149" fmla="*/ 462915 h 822960"/>
                <a:gd name="connsiteX150" fmla="*/ 691515 w 904875"/>
                <a:gd name="connsiteY150" fmla="*/ 447675 h 822960"/>
                <a:gd name="connsiteX151" fmla="*/ 702945 w 904875"/>
                <a:gd name="connsiteY151" fmla="*/ 440055 h 822960"/>
                <a:gd name="connsiteX152" fmla="*/ 706755 w 904875"/>
                <a:gd name="connsiteY152" fmla="*/ 434340 h 822960"/>
                <a:gd name="connsiteX153" fmla="*/ 668655 w 904875"/>
                <a:gd name="connsiteY153" fmla="*/ 422910 h 822960"/>
                <a:gd name="connsiteX154" fmla="*/ 624840 w 904875"/>
                <a:gd name="connsiteY154" fmla="*/ 422910 h 822960"/>
                <a:gd name="connsiteX155" fmla="*/ 613410 w 904875"/>
                <a:gd name="connsiteY155" fmla="*/ 419100 h 822960"/>
                <a:gd name="connsiteX156" fmla="*/ 596265 w 904875"/>
                <a:gd name="connsiteY156" fmla="*/ 409575 h 822960"/>
                <a:gd name="connsiteX157" fmla="*/ 584835 w 904875"/>
                <a:gd name="connsiteY157" fmla="*/ 401955 h 822960"/>
                <a:gd name="connsiteX158" fmla="*/ 573405 w 904875"/>
                <a:gd name="connsiteY158" fmla="*/ 396240 h 822960"/>
                <a:gd name="connsiteX159" fmla="*/ 561975 w 904875"/>
                <a:gd name="connsiteY159" fmla="*/ 388620 h 822960"/>
                <a:gd name="connsiteX160" fmla="*/ 550545 w 904875"/>
                <a:gd name="connsiteY160" fmla="*/ 381000 h 822960"/>
                <a:gd name="connsiteX161" fmla="*/ 548640 w 904875"/>
                <a:gd name="connsiteY161" fmla="*/ 375285 h 822960"/>
                <a:gd name="connsiteX162" fmla="*/ 539115 w 904875"/>
                <a:gd name="connsiteY162" fmla="*/ 361950 h 822960"/>
                <a:gd name="connsiteX163" fmla="*/ 535305 w 904875"/>
                <a:gd name="connsiteY163" fmla="*/ 350520 h 822960"/>
                <a:gd name="connsiteX164" fmla="*/ 533400 w 904875"/>
                <a:gd name="connsiteY164" fmla="*/ 344805 h 822960"/>
                <a:gd name="connsiteX165" fmla="*/ 527685 w 904875"/>
                <a:gd name="connsiteY165" fmla="*/ 339090 h 822960"/>
                <a:gd name="connsiteX166" fmla="*/ 525780 w 904875"/>
                <a:gd name="connsiteY166" fmla="*/ 333375 h 822960"/>
                <a:gd name="connsiteX167" fmla="*/ 516255 w 904875"/>
                <a:gd name="connsiteY167" fmla="*/ 320040 h 822960"/>
                <a:gd name="connsiteX168" fmla="*/ 510540 w 904875"/>
                <a:gd name="connsiteY168" fmla="*/ 308610 h 822960"/>
                <a:gd name="connsiteX169" fmla="*/ 504825 w 904875"/>
                <a:gd name="connsiteY169" fmla="*/ 293370 h 822960"/>
                <a:gd name="connsiteX170" fmla="*/ 499110 w 904875"/>
                <a:gd name="connsiteY170" fmla="*/ 276225 h 822960"/>
                <a:gd name="connsiteX171" fmla="*/ 497205 w 904875"/>
                <a:gd name="connsiteY171" fmla="*/ 270510 h 822960"/>
                <a:gd name="connsiteX172" fmla="*/ 491490 w 904875"/>
                <a:gd name="connsiteY172" fmla="*/ 259080 h 822960"/>
                <a:gd name="connsiteX173" fmla="*/ 487680 w 904875"/>
                <a:gd name="connsiteY173" fmla="*/ 253365 h 822960"/>
                <a:gd name="connsiteX174" fmla="*/ 485775 w 904875"/>
                <a:gd name="connsiteY174" fmla="*/ 247650 h 822960"/>
                <a:gd name="connsiteX175" fmla="*/ 478155 w 904875"/>
                <a:gd name="connsiteY175" fmla="*/ 236220 h 822960"/>
                <a:gd name="connsiteX176" fmla="*/ 474345 w 904875"/>
                <a:gd name="connsiteY176" fmla="*/ 230505 h 822960"/>
                <a:gd name="connsiteX177" fmla="*/ 468630 w 904875"/>
                <a:gd name="connsiteY177" fmla="*/ 224790 h 822960"/>
                <a:gd name="connsiteX178" fmla="*/ 451485 w 904875"/>
                <a:gd name="connsiteY178" fmla="*/ 213360 h 822960"/>
                <a:gd name="connsiteX179" fmla="*/ 438150 w 904875"/>
                <a:gd name="connsiteY179" fmla="*/ 203835 h 822960"/>
                <a:gd name="connsiteX180" fmla="*/ 426720 w 904875"/>
                <a:gd name="connsiteY180" fmla="*/ 196215 h 822960"/>
                <a:gd name="connsiteX181" fmla="*/ 413385 w 904875"/>
                <a:gd name="connsiteY181" fmla="*/ 192405 h 822960"/>
                <a:gd name="connsiteX182" fmla="*/ 407670 w 904875"/>
                <a:gd name="connsiteY182" fmla="*/ 186690 h 822960"/>
                <a:gd name="connsiteX183" fmla="*/ 396240 w 904875"/>
                <a:gd name="connsiteY183" fmla="*/ 179070 h 822960"/>
                <a:gd name="connsiteX184" fmla="*/ 384810 w 904875"/>
                <a:gd name="connsiteY184" fmla="*/ 156210 h 822960"/>
                <a:gd name="connsiteX185" fmla="*/ 382905 w 904875"/>
                <a:gd name="connsiteY185" fmla="*/ 150495 h 822960"/>
                <a:gd name="connsiteX186" fmla="*/ 381000 w 904875"/>
                <a:gd name="connsiteY186" fmla="*/ 125730 h 822960"/>
                <a:gd name="connsiteX187" fmla="*/ 377190 w 904875"/>
                <a:gd name="connsiteY187" fmla="*/ 120015 h 822960"/>
                <a:gd name="connsiteX188" fmla="*/ 373380 w 904875"/>
                <a:gd name="connsiteY188" fmla="*/ 108585 h 822960"/>
                <a:gd name="connsiteX189" fmla="*/ 371475 w 904875"/>
                <a:gd name="connsiteY189" fmla="*/ 85725 h 822960"/>
                <a:gd name="connsiteX190" fmla="*/ 371475 w 904875"/>
                <a:gd name="connsiteY190" fmla="*/ 38100 h 822960"/>
                <a:gd name="connsiteX191" fmla="*/ 373380 w 904875"/>
                <a:gd name="connsiteY191" fmla="*/ 32385 h 822960"/>
                <a:gd name="connsiteX192" fmla="*/ 379095 w 904875"/>
                <a:gd name="connsiteY192" fmla="*/ 26670 h 822960"/>
                <a:gd name="connsiteX193" fmla="*/ 381000 w 904875"/>
                <a:gd name="connsiteY193" fmla="*/ 20955 h 822960"/>
                <a:gd name="connsiteX194" fmla="*/ 382905 w 904875"/>
                <a:gd name="connsiteY194" fmla="*/ 13335 h 822960"/>
                <a:gd name="connsiteX195" fmla="*/ 394335 w 904875"/>
                <a:gd name="connsiteY195" fmla="*/ 0 h 82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904875" h="822960">
                  <a:moveTo>
                    <a:pt x="0" y="194310"/>
                  </a:moveTo>
                  <a:cubicBezTo>
                    <a:pt x="2540" y="190500"/>
                    <a:pt x="6867" y="187397"/>
                    <a:pt x="7620" y="182880"/>
                  </a:cubicBezTo>
                  <a:cubicBezTo>
                    <a:pt x="8737" y="176180"/>
                    <a:pt x="8721" y="169367"/>
                    <a:pt x="13335" y="163830"/>
                  </a:cubicBezTo>
                  <a:cubicBezTo>
                    <a:pt x="14801" y="162071"/>
                    <a:pt x="17291" y="161486"/>
                    <a:pt x="19050" y="160020"/>
                  </a:cubicBezTo>
                  <a:cubicBezTo>
                    <a:pt x="25370" y="154754"/>
                    <a:pt x="23385" y="154042"/>
                    <a:pt x="30480" y="150495"/>
                  </a:cubicBezTo>
                  <a:cubicBezTo>
                    <a:pt x="32276" y="149597"/>
                    <a:pt x="34399" y="149488"/>
                    <a:pt x="36195" y="148590"/>
                  </a:cubicBezTo>
                  <a:cubicBezTo>
                    <a:pt x="38243" y="147566"/>
                    <a:pt x="39922" y="145916"/>
                    <a:pt x="41910" y="144780"/>
                  </a:cubicBezTo>
                  <a:cubicBezTo>
                    <a:pt x="44376" y="143371"/>
                    <a:pt x="47095" y="142431"/>
                    <a:pt x="49530" y="140970"/>
                  </a:cubicBezTo>
                  <a:cubicBezTo>
                    <a:pt x="53457" y="138614"/>
                    <a:pt x="60960" y="133350"/>
                    <a:pt x="60960" y="133350"/>
                  </a:cubicBezTo>
                  <a:cubicBezTo>
                    <a:pt x="63253" y="133558"/>
                    <a:pt x="81177" y="133575"/>
                    <a:pt x="87630" y="137160"/>
                  </a:cubicBezTo>
                  <a:cubicBezTo>
                    <a:pt x="91633" y="139384"/>
                    <a:pt x="95822" y="141542"/>
                    <a:pt x="99060" y="144780"/>
                  </a:cubicBezTo>
                  <a:cubicBezTo>
                    <a:pt x="102870" y="148590"/>
                    <a:pt x="105378" y="154506"/>
                    <a:pt x="110490" y="156210"/>
                  </a:cubicBezTo>
                  <a:cubicBezTo>
                    <a:pt x="120702" y="159614"/>
                    <a:pt x="111937" y="156955"/>
                    <a:pt x="125730" y="160020"/>
                  </a:cubicBezTo>
                  <a:cubicBezTo>
                    <a:pt x="139130" y="162998"/>
                    <a:pt x="127928" y="160648"/>
                    <a:pt x="139065" y="163830"/>
                  </a:cubicBezTo>
                  <a:cubicBezTo>
                    <a:pt x="152754" y="167741"/>
                    <a:pt x="140497" y="163712"/>
                    <a:pt x="156210" y="167640"/>
                  </a:cubicBezTo>
                  <a:cubicBezTo>
                    <a:pt x="158158" y="168127"/>
                    <a:pt x="160020" y="168910"/>
                    <a:pt x="161925" y="169545"/>
                  </a:cubicBezTo>
                  <a:cubicBezTo>
                    <a:pt x="165735" y="173355"/>
                    <a:pt x="170366" y="176492"/>
                    <a:pt x="173355" y="180975"/>
                  </a:cubicBezTo>
                  <a:cubicBezTo>
                    <a:pt x="178435" y="188595"/>
                    <a:pt x="175260" y="185420"/>
                    <a:pt x="182880" y="190500"/>
                  </a:cubicBezTo>
                  <a:cubicBezTo>
                    <a:pt x="188918" y="199557"/>
                    <a:pt x="185966" y="194043"/>
                    <a:pt x="190500" y="207645"/>
                  </a:cubicBezTo>
                  <a:lnTo>
                    <a:pt x="192405" y="213360"/>
                  </a:lnTo>
                  <a:cubicBezTo>
                    <a:pt x="193040" y="220345"/>
                    <a:pt x="192840" y="227457"/>
                    <a:pt x="194310" y="234315"/>
                  </a:cubicBezTo>
                  <a:cubicBezTo>
                    <a:pt x="194790" y="236554"/>
                    <a:pt x="197096" y="237982"/>
                    <a:pt x="198120" y="240030"/>
                  </a:cubicBezTo>
                  <a:cubicBezTo>
                    <a:pt x="203634" y="251058"/>
                    <a:pt x="194906" y="240626"/>
                    <a:pt x="205740" y="251460"/>
                  </a:cubicBezTo>
                  <a:cubicBezTo>
                    <a:pt x="212374" y="271361"/>
                    <a:pt x="207870" y="255053"/>
                    <a:pt x="211455" y="281940"/>
                  </a:cubicBezTo>
                  <a:cubicBezTo>
                    <a:pt x="211883" y="285149"/>
                    <a:pt x="212575" y="288324"/>
                    <a:pt x="213360" y="291465"/>
                  </a:cubicBezTo>
                  <a:cubicBezTo>
                    <a:pt x="213847" y="293413"/>
                    <a:pt x="213845" y="295760"/>
                    <a:pt x="215265" y="297180"/>
                  </a:cubicBezTo>
                  <a:cubicBezTo>
                    <a:pt x="218503" y="300418"/>
                    <a:pt x="223457" y="301562"/>
                    <a:pt x="226695" y="304800"/>
                  </a:cubicBezTo>
                  <a:cubicBezTo>
                    <a:pt x="228600" y="306705"/>
                    <a:pt x="230168" y="309021"/>
                    <a:pt x="232410" y="310515"/>
                  </a:cubicBezTo>
                  <a:cubicBezTo>
                    <a:pt x="234081" y="311629"/>
                    <a:pt x="236329" y="311522"/>
                    <a:pt x="238125" y="312420"/>
                  </a:cubicBezTo>
                  <a:cubicBezTo>
                    <a:pt x="240173" y="313444"/>
                    <a:pt x="241935" y="314960"/>
                    <a:pt x="243840" y="316230"/>
                  </a:cubicBezTo>
                  <a:cubicBezTo>
                    <a:pt x="245110" y="318135"/>
                    <a:pt x="246129" y="320234"/>
                    <a:pt x="247650" y="321945"/>
                  </a:cubicBezTo>
                  <a:cubicBezTo>
                    <a:pt x="251230" y="325972"/>
                    <a:pt x="259080" y="333375"/>
                    <a:pt x="259080" y="333375"/>
                  </a:cubicBezTo>
                  <a:cubicBezTo>
                    <a:pt x="259715" y="335280"/>
                    <a:pt x="260087" y="337294"/>
                    <a:pt x="260985" y="339090"/>
                  </a:cubicBezTo>
                  <a:cubicBezTo>
                    <a:pt x="262009" y="341138"/>
                    <a:pt x="264193" y="342596"/>
                    <a:pt x="264795" y="344805"/>
                  </a:cubicBezTo>
                  <a:cubicBezTo>
                    <a:pt x="266015" y="349280"/>
                    <a:pt x="264293" y="361616"/>
                    <a:pt x="270510" y="365760"/>
                  </a:cubicBezTo>
                  <a:cubicBezTo>
                    <a:pt x="271683" y="366542"/>
                    <a:pt x="287420" y="369511"/>
                    <a:pt x="287655" y="369570"/>
                  </a:cubicBezTo>
                  <a:cubicBezTo>
                    <a:pt x="297232" y="371964"/>
                    <a:pt x="289773" y="370629"/>
                    <a:pt x="299085" y="375285"/>
                  </a:cubicBezTo>
                  <a:cubicBezTo>
                    <a:pt x="300881" y="376183"/>
                    <a:pt x="302895" y="376555"/>
                    <a:pt x="304800" y="377190"/>
                  </a:cubicBezTo>
                  <a:cubicBezTo>
                    <a:pt x="315634" y="388024"/>
                    <a:pt x="305202" y="379296"/>
                    <a:pt x="316230" y="384810"/>
                  </a:cubicBezTo>
                  <a:cubicBezTo>
                    <a:pt x="323325" y="388357"/>
                    <a:pt x="321340" y="389069"/>
                    <a:pt x="327660" y="394335"/>
                  </a:cubicBezTo>
                  <a:cubicBezTo>
                    <a:pt x="329419" y="395801"/>
                    <a:pt x="331664" y="396624"/>
                    <a:pt x="333375" y="398145"/>
                  </a:cubicBezTo>
                  <a:lnTo>
                    <a:pt x="350520" y="415290"/>
                  </a:lnTo>
                  <a:cubicBezTo>
                    <a:pt x="352425" y="417195"/>
                    <a:pt x="354080" y="419389"/>
                    <a:pt x="356235" y="421005"/>
                  </a:cubicBezTo>
                  <a:cubicBezTo>
                    <a:pt x="358775" y="422910"/>
                    <a:pt x="361610" y="424475"/>
                    <a:pt x="363855" y="426720"/>
                  </a:cubicBezTo>
                  <a:cubicBezTo>
                    <a:pt x="375307" y="438172"/>
                    <a:pt x="355095" y="427865"/>
                    <a:pt x="379095" y="443865"/>
                  </a:cubicBezTo>
                  <a:cubicBezTo>
                    <a:pt x="384714" y="447611"/>
                    <a:pt x="385941" y="447890"/>
                    <a:pt x="390525" y="453390"/>
                  </a:cubicBezTo>
                  <a:cubicBezTo>
                    <a:pt x="391991" y="455149"/>
                    <a:pt x="392547" y="457675"/>
                    <a:pt x="394335" y="459105"/>
                  </a:cubicBezTo>
                  <a:cubicBezTo>
                    <a:pt x="395903" y="460359"/>
                    <a:pt x="398295" y="460035"/>
                    <a:pt x="400050" y="461010"/>
                  </a:cubicBezTo>
                  <a:cubicBezTo>
                    <a:pt x="404053" y="463234"/>
                    <a:pt x="407670" y="466090"/>
                    <a:pt x="411480" y="468630"/>
                  </a:cubicBezTo>
                  <a:lnTo>
                    <a:pt x="417195" y="472440"/>
                  </a:lnTo>
                  <a:cubicBezTo>
                    <a:pt x="418282" y="475700"/>
                    <a:pt x="419745" y="481760"/>
                    <a:pt x="422910" y="483870"/>
                  </a:cubicBezTo>
                  <a:cubicBezTo>
                    <a:pt x="425088" y="485322"/>
                    <a:pt x="428013" y="485056"/>
                    <a:pt x="430530" y="485775"/>
                  </a:cubicBezTo>
                  <a:cubicBezTo>
                    <a:pt x="432461" y="486327"/>
                    <a:pt x="434399" y="486889"/>
                    <a:pt x="436245" y="487680"/>
                  </a:cubicBezTo>
                  <a:cubicBezTo>
                    <a:pt x="438855" y="488799"/>
                    <a:pt x="441171" y="490592"/>
                    <a:pt x="443865" y="491490"/>
                  </a:cubicBezTo>
                  <a:cubicBezTo>
                    <a:pt x="453308" y="494638"/>
                    <a:pt x="477999" y="495036"/>
                    <a:pt x="481965" y="495300"/>
                  </a:cubicBezTo>
                  <a:cubicBezTo>
                    <a:pt x="483870" y="495935"/>
                    <a:pt x="486009" y="496091"/>
                    <a:pt x="487680" y="497205"/>
                  </a:cubicBezTo>
                  <a:cubicBezTo>
                    <a:pt x="492531" y="500439"/>
                    <a:pt x="494010" y="504162"/>
                    <a:pt x="497205" y="508635"/>
                  </a:cubicBezTo>
                  <a:cubicBezTo>
                    <a:pt x="511309" y="528381"/>
                    <a:pt x="493022" y="501409"/>
                    <a:pt x="510540" y="527685"/>
                  </a:cubicBezTo>
                  <a:lnTo>
                    <a:pt x="514350" y="533400"/>
                  </a:lnTo>
                  <a:cubicBezTo>
                    <a:pt x="515620" y="535305"/>
                    <a:pt x="516255" y="537845"/>
                    <a:pt x="518160" y="539115"/>
                  </a:cubicBezTo>
                  <a:cubicBezTo>
                    <a:pt x="530764" y="547518"/>
                    <a:pt x="521592" y="542749"/>
                    <a:pt x="548640" y="544830"/>
                  </a:cubicBezTo>
                  <a:cubicBezTo>
                    <a:pt x="548005" y="549275"/>
                    <a:pt x="544911" y="554062"/>
                    <a:pt x="546735" y="558165"/>
                  </a:cubicBezTo>
                  <a:cubicBezTo>
                    <a:pt x="548124" y="561290"/>
                    <a:pt x="553058" y="560774"/>
                    <a:pt x="556260" y="561975"/>
                  </a:cubicBezTo>
                  <a:cubicBezTo>
                    <a:pt x="566246" y="565720"/>
                    <a:pt x="565644" y="564247"/>
                    <a:pt x="581025" y="565785"/>
                  </a:cubicBezTo>
                  <a:cubicBezTo>
                    <a:pt x="582930" y="567055"/>
                    <a:pt x="585121" y="567976"/>
                    <a:pt x="586740" y="569595"/>
                  </a:cubicBezTo>
                  <a:cubicBezTo>
                    <a:pt x="594494" y="577349"/>
                    <a:pt x="586815" y="575422"/>
                    <a:pt x="594360" y="586740"/>
                  </a:cubicBezTo>
                  <a:lnTo>
                    <a:pt x="598170" y="592455"/>
                  </a:lnTo>
                  <a:cubicBezTo>
                    <a:pt x="599192" y="597567"/>
                    <a:pt x="601123" y="609267"/>
                    <a:pt x="603885" y="613410"/>
                  </a:cubicBezTo>
                  <a:cubicBezTo>
                    <a:pt x="606923" y="617967"/>
                    <a:pt x="608743" y="621506"/>
                    <a:pt x="613410" y="624840"/>
                  </a:cubicBezTo>
                  <a:cubicBezTo>
                    <a:pt x="622275" y="631172"/>
                    <a:pt x="633693" y="630891"/>
                    <a:pt x="643890" y="632460"/>
                  </a:cubicBezTo>
                  <a:cubicBezTo>
                    <a:pt x="647090" y="632952"/>
                    <a:pt x="650240" y="633730"/>
                    <a:pt x="653415" y="634365"/>
                  </a:cubicBezTo>
                  <a:cubicBezTo>
                    <a:pt x="655320" y="635635"/>
                    <a:pt x="657082" y="637151"/>
                    <a:pt x="659130" y="638175"/>
                  </a:cubicBezTo>
                  <a:cubicBezTo>
                    <a:pt x="660926" y="639073"/>
                    <a:pt x="663425" y="638660"/>
                    <a:pt x="664845" y="640080"/>
                  </a:cubicBezTo>
                  <a:cubicBezTo>
                    <a:pt x="668083" y="643318"/>
                    <a:pt x="672465" y="651510"/>
                    <a:pt x="672465" y="651510"/>
                  </a:cubicBezTo>
                  <a:cubicBezTo>
                    <a:pt x="673100" y="657860"/>
                    <a:pt x="673400" y="664253"/>
                    <a:pt x="674370" y="670560"/>
                  </a:cubicBezTo>
                  <a:cubicBezTo>
                    <a:pt x="675110" y="675371"/>
                    <a:pt x="677315" y="678112"/>
                    <a:pt x="680085" y="681990"/>
                  </a:cubicBezTo>
                  <a:cubicBezTo>
                    <a:pt x="686195" y="690543"/>
                    <a:pt x="684592" y="688402"/>
                    <a:pt x="691515" y="695325"/>
                  </a:cubicBezTo>
                  <a:cubicBezTo>
                    <a:pt x="697342" y="724458"/>
                    <a:pt x="688405" y="678571"/>
                    <a:pt x="695325" y="720090"/>
                  </a:cubicBezTo>
                  <a:cubicBezTo>
                    <a:pt x="695755" y="722673"/>
                    <a:pt x="696662" y="725154"/>
                    <a:pt x="697230" y="727710"/>
                  </a:cubicBezTo>
                  <a:cubicBezTo>
                    <a:pt x="697932" y="730871"/>
                    <a:pt x="698500" y="734060"/>
                    <a:pt x="699135" y="737235"/>
                  </a:cubicBezTo>
                  <a:cubicBezTo>
                    <a:pt x="698500" y="741680"/>
                    <a:pt x="698111" y="746167"/>
                    <a:pt x="697230" y="750570"/>
                  </a:cubicBezTo>
                  <a:cubicBezTo>
                    <a:pt x="696032" y="756559"/>
                    <a:pt x="691524" y="763896"/>
                    <a:pt x="687705" y="767715"/>
                  </a:cubicBezTo>
                  <a:lnTo>
                    <a:pt x="676275" y="779145"/>
                  </a:lnTo>
                  <a:cubicBezTo>
                    <a:pt x="676910" y="788670"/>
                    <a:pt x="677126" y="798232"/>
                    <a:pt x="678180" y="807720"/>
                  </a:cubicBezTo>
                  <a:cubicBezTo>
                    <a:pt x="678797" y="813273"/>
                    <a:pt x="680708" y="814982"/>
                    <a:pt x="685800" y="817245"/>
                  </a:cubicBezTo>
                  <a:cubicBezTo>
                    <a:pt x="693710" y="820761"/>
                    <a:pt x="698606" y="821330"/>
                    <a:pt x="706755" y="822960"/>
                  </a:cubicBezTo>
                  <a:cubicBezTo>
                    <a:pt x="712470" y="822325"/>
                    <a:pt x="718322" y="822450"/>
                    <a:pt x="723900" y="821055"/>
                  </a:cubicBezTo>
                  <a:cubicBezTo>
                    <a:pt x="730250" y="819468"/>
                    <a:pt x="734695" y="809625"/>
                    <a:pt x="737235" y="805815"/>
                  </a:cubicBezTo>
                  <a:cubicBezTo>
                    <a:pt x="742159" y="798429"/>
                    <a:pt x="740321" y="802272"/>
                    <a:pt x="742950" y="794385"/>
                  </a:cubicBezTo>
                  <a:cubicBezTo>
                    <a:pt x="743585" y="788670"/>
                    <a:pt x="743910" y="782912"/>
                    <a:pt x="744855" y="777240"/>
                  </a:cubicBezTo>
                  <a:cubicBezTo>
                    <a:pt x="745185" y="775259"/>
                    <a:pt x="745646" y="773196"/>
                    <a:pt x="746760" y="771525"/>
                  </a:cubicBezTo>
                  <a:cubicBezTo>
                    <a:pt x="748254" y="769283"/>
                    <a:pt x="750821" y="767937"/>
                    <a:pt x="752475" y="765810"/>
                  </a:cubicBezTo>
                  <a:cubicBezTo>
                    <a:pt x="755286" y="762196"/>
                    <a:pt x="755751" y="755828"/>
                    <a:pt x="760095" y="754380"/>
                  </a:cubicBezTo>
                  <a:cubicBezTo>
                    <a:pt x="762000" y="753745"/>
                    <a:pt x="764014" y="753373"/>
                    <a:pt x="765810" y="752475"/>
                  </a:cubicBezTo>
                  <a:cubicBezTo>
                    <a:pt x="780582" y="745089"/>
                    <a:pt x="762875" y="751548"/>
                    <a:pt x="777240" y="746760"/>
                  </a:cubicBezTo>
                  <a:cubicBezTo>
                    <a:pt x="779145" y="744855"/>
                    <a:pt x="780885" y="742770"/>
                    <a:pt x="782955" y="741045"/>
                  </a:cubicBezTo>
                  <a:cubicBezTo>
                    <a:pt x="784714" y="739579"/>
                    <a:pt x="787240" y="739023"/>
                    <a:pt x="788670" y="737235"/>
                  </a:cubicBezTo>
                  <a:cubicBezTo>
                    <a:pt x="789924" y="735667"/>
                    <a:pt x="789940" y="733425"/>
                    <a:pt x="790575" y="731520"/>
                  </a:cubicBezTo>
                  <a:cubicBezTo>
                    <a:pt x="789940" y="720090"/>
                    <a:pt x="790812" y="708475"/>
                    <a:pt x="788670" y="697230"/>
                  </a:cubicBezTo>
                  <a:cubicBezTo>
                    <a:pt x="787352" y="690313"/>
                    <a:pt x="777560" y="690736"/>
                    <a:pt x="773430" y="689610"/>
                  </a:cubicBezTo>
                  <a:cubicBezTo>
                    <a:pt x="769555" y="688553"/>
                    <a:pt x="765896" y="686774"/>
                    <a:pt x="762000" y="685800"/>
                  </a:cubicBezTo>
                  <a:cubicBezTo>
                    <a:pt x="759460" y="685165"/>
                    <a:pt x="756888" y="684647"/>
                    <a:pt x="754380" y="683895"/>
                  </a:cubicBezTo>
                  <a:cubicBezTo>
                    <a:pt x="750533" y="682741"/>
                    <a:pt x="746292" y="682313"/>
                    <a:pt x="742950" y="680085"/>
                  </a:cubicBezTo>
                  <a:cubicBezTo>
                    <a:pt x="734993" y="674781"/>
                    <a:pt x="738854" y="677894"/>
                    <a:pt x="731520" y="670560"/>
                  </a:cubicBezTo>
                  <a:cubicBezTo>
                    <a:pt x="730885" y="668655"/>
                    <a:pt x="729615" y="666853"/>
                    <a:pt x="729615" y="664845"/>
                  </a:cubicBezTo>
                  <a:cubicBezTo>
                    <a:pt x="729615" y="659095"/>
                    <a:pt x="729702" y="653155"/>
                    <a:pt x="731520" y="647700"/>
                  </a:cubicBezTo>
                  <a:cubicBezTo>
                    <a:pt x="732968" y="643356"/>
                    <a:pt x="736600" y="640080"/>
                    <a:pt x="739140" y="636270"/>
                  </a:cubicBezTo>
                  <a:cubicBezTo>
                    <a:pt x="744444" y="628313"/>
                    <a:pt x="741331" y="632174"/>
                    <a:pt x="748665" y="624840"/>
                  </a:cubicBezTo>
                  <a:cubicBezTo>
                    <a:pt x="749300" y="622935"/>
                    <a:pt x="750176" y="621094"/>
                    <a:pt x="750570" y="619125"/>
                  </a:cubicBezTo>
                  <a:cubicBezTo>
                    <a:pt x="751451" y="614722"/>
                    <a:pt x="750807" y="609959"/>
                    <a:pt x="752475" y="605790"/>
                  </a:cubicBezTo>
                  <a:cubicBezTo>
                    <a:pt x="753476" y="603289"/>
                    <a:pt x="756536" y="602202"/>
                    <a:pt x="758190" y="600075"/>
                  </a:cubicBezTo>
                  <a:cubicBezTo>
                    <a:pt x="760717" y="596826"/>
                    <a:pt x="766448" y="585751"/>
                    <a:pt x="771525" y="582930"/>
                  </a:cubicBezTo>
                  <a:lnTo>
                    <a:pt x="788670" y="577215"/>
                  </a:lnTo>
                  <a:lnTo>
                    <a:pt x="794385" y="575310"/>
                  </a:lnTo>
                  <a:cubicBezTo>
                    <a:pt x="798830" y="575945"/>
                    <a:pt x="803529" y="575603"/>
                    <a:pt x="807720" y="577215"/>
                  </a:cubicBezTo>
                  <a:cubicBezTo>
                    <a:pt x="818450" y="581342"/>
                    <a:pt x="817643" y="584531"/>
                    <a:pt x="824865" y="590550"/>
                  </a:cubicBezTo>
                  <a:cubicBezTo>
                    <a:pt x="826624" y="592016"/>
                    <a:pt x="828717" y="593029"/>
                    <a:pt x="830580" y="594360"/>
                  </a:cubicBezTo>
                  <a:cubicBezTo>
                    <a:pt x="833164" y="596205"/>
                    <a:pt x="835360" y="598655"/>
                    <a:pt x="838200" y="600075"/>
                  </a:cubicBezTo>
                  <a:cubicBezTo>
                    <a:pt x="841792" y="601871"/>
                    <a:pt x="849630" y="603885"/>
                    <a:pt x="849630" y="603885"/>
                  </a:cubicBezTo>
                  <a:cubicBezTo>
                    <a:pt x="856578" y="624728"/>
                    <a:pt x="845497" y="593158"/>
                    <a:pt x="855345" y="615315"/>
                  </a:cubicBezTo>
                  <a:lnTo>
                    <a:pt x="861060" y="632460"/>
                  </a:lnTo>
                  <a:cubicBezTo>
                    <a:pt x="862969" y="638188"/>
                    <a:pt x="862672" y="638966"/>
                    <a:pt x="866775" y="643890"/>
                  </a:cubicBezTo>
                  <a:cubicBezTo>
                    <a:pt x="868500" y="645960"/>
                    <a:pt x="870151" y="648268"/>
                    <a:pt x="872490" y="649605"/>
                  </a:cubicBezTo>
                  <a:cubicBezTo>
                    <a:pt x="874763" y="650904"/>
                    <a:pt x="877570" y="650875"/>
                    <a:pt x="880110" y="651510"/>
                  </a:cubicBezTo>
                  <a:cubicBezTo>
                    <a:pt x="884555" y="650875"/>
                    <a:pt x="889144" y="650895"/>
                    <a:pt x="893445" y="649605"/>
                  </a:cubicBezTo>
                  <a:cubicBezTo>
                    <a:pt x="897927" y="648260"/>
                    <a:pt x="901028" y="643965"/>
                    <a:pt x="902970" y="640080"/>
                  </a:cubicBezTo>
                  <a:cubicBezTo>
                    <a:pt x="903868" y="638284"/>
                    <a:pt x="904240" y="636270"/>
                    <a:pt x="904875" y="634365"/>
                  </a:cubicBezTo>
                  <a:cubicBezTo>
                    <a:pt x="904240" y="626110"/>
                    <a:pt x="904261" y="617778"/>
                    <a:pt x="902970" y="609600"/>
                  </a:cubicBezTo>
                  <a:cubicBezTo>
                    <a:pt x="901593" y="600881"/>
                    <a:pt x="898852" y="596858"/>
                    <a:pt x="893445" y="590550"/>
                  </a:cubicBezTo>
                  <a:cubicBezTo>
                    <a:pt x="891692" y="588505"/>
                    <a:pt x="889857" y="586489"/>
                    <a:pt x="887730" y="584835"/>
                  </a:cubicBezTo>
                  <a:cubicBezTo>
                    <a:pt x="884116" y="582024"/>
                    <a:pt x="879538" y="580453"/>
                    <a:pt x="876300" y="577215"/>
                  </a:cubicBezTo>
                  <a:cubicBezTo>
                    <a:pt x="872087" y="573002"/>
                    <a:pt x="870174" y="570342"/>
                    <a:pt x="864870" y="567690"/>
                  </a:cubicBezTo>
                  <a:cubicBezTo>
                    <a:pt x="863074" y="566792"/>
                    <a:pt x="861060" y="566420"/>
                    <a:pt x="859155" y="565785"/>
                  </a:cubicBezTo>
                  <a:cubicBezTo>
                    <a:pt x="857250" y="563880"/>
                    <a:pt x="855165" y="562140"/>
                    <a:pt x="853440" y="560070"/>
                  </a:cubicBezTo>
                  <a:cubicBezTo>
                    <a:pt x="851974" y="558311"/>
                    <a:pt x="851249" y="555974"/>
                    <a:pt x="849630" y="554355"/>
                  </a:cubicBezTo>
                  <a:cubicBezTo>
                    <a:pt x="848011" y="552736"/>
                    <a:pt x="845820" y="551815"/>
                    <a:pt x="843915" y="550545"/>
                  </a:cubicBezTo>
                  <a:cubicBezTo>
                    <a:pt x="838797" y="542867"/>
                    <a:pt x="835742" y="537477"/>
                    <a:pt x="826770" y="531495"/>
                  </a:cubicBezTo>
                  <a:lnTo>
                    <a:pt x="815340" y="523875"/>
                  </a:lnTo>
                  <a:cubicBezTo>
                    <a:pt x="813435" y="522605"/>
                    <a:pt x="811797" y="520789"/>
                    <a:pt x="809625" y="520065"/>
                  </a:cubicBezTo>
                  <a:cubicBezTo>
                    <a:pt x="807720" y="519430"/>
                    <a:pt x="805756" y="518951"/>
                    <a:pt x="803910" y="518160"/>
                  </a:cubicBezTo>
                  <a:cubicBezTo>
                    <a:pt x="801300" y="517041"/>
                    <a:pt x="798949" y="515347"/>
                    <a:pt x="796290" y="514350"/>
                  </a:cubicBezTo>
                  <a:cubicBezTo>
                    <a:pt x="792379" y="512883"/>
                    <a:pt x="782766" y="511445"/>
                    <a:pt x="779145" y="510540"/>
                  </a:cubicBezTo>
                  <a:cubicBezTo>
                    <a:pt x="769684" y="508175"/>
                    <a:pt x="776714" y="508914"/>
                    <a:pt x="765810" y="504825"/>
                  </a:cubicBezTo>
                  <a:cubicBezTo>
                    <a:pt x="763359" y="503906"/>
                    <a:pt x="760730" y="503555"/>
                    <a:pt x="758190" y="502920"/>
                  </a:cubicBezTo>
                  <a:cubicBezTo>
                    <a:pt x="746128" y="494879"/>
                    <a:pt x="749358" y="495898"/>
                    <a:pt x="737235" y="491490"/>
                  </a:cubicBezTo>
                  <a:cubicBezTo>
                    <a:pt x="733461" y="490118"/>
                    <a:pt x="729801" y="488080"/>
                    <a:pt x="725805" y="487680"/>
                  </a:cubicBezTo>
                  <a:lnTo>
                    <a:pt x="706755" y="485775"/>
                  </a:lnTo>
                  <a:cubicBezTo>
                    <a:pt x="704850" y="483870"/>
                    <a:pt x="702765" y="482130"/>
                    <a:pt x="701040" y="480060"/>
                  </a:cubicBezTo>
                  <a:cubicBezTo>
                    <a:pt x="699574" y="478301"/>
                    <a:pt x="698751" y="476056"/>
                    <a:pt x="697230" y="474345"/>
                  </a:cubicBezTo>
                  <a:cubicBezTo>
                    <a:pt x="693650" y="470318"/>
                    <a:pt x="685800" y="462915"/>
                    <a:pt x="685800" y="462915"/>
                  </a:cubicBezTo>
                  <a:cubicBezTo>
                    <a:pt x="686953" y="457151"/>
                    <a:pt x="686758" y="451837"/>
                    <a:pt x="691515" y="447675"/>
                  </a:cubicBezTo>
                  <a:cubicBezTo>
                    <a:pt x="694961" y="444660"/>
                    <a:pt x="702945" y="440055"/>
                    <a:pt x="702945" y="440055"/>
                  </a:cubicBezTo>
                  <a:cubicBezTo>
                    <a:pt x="704215" y="438150"/>
                    <a:pt x="706527" y="436618"/>
                    <a:pt x="706755" y="434340"/>
                  </a:cubicBezTo>
                  <a:cubicBezTo>
                    <a:pt x="709317" y="408720"/>
                    <a:pt x="692717" y="421644"/>
                    <a:pt x="668655" y="422910"/>
                  </a:cubicBezTo>
                  <a:cubicBezTo>
                    <a:pt x="650172" y="426607"/>
                    <a:pt x="654345" y="426598"/>
                    <a:pt x="624840" y="422910"/>
                  </a:cubicBezTo>
                  <a:cubicBezTo>
                    <a:pt x="620855" y="422412"/>
                    <a:pt x="616752" y="421328"/>
                    <a:pt x="613410" y="419100"/>
                  </a:cubicBezTo>
                  <a:cubicBezTo>
                    <a:pt x="600309" y="410366"/>
                    <a:pt x="606324" y="412928"/>
                    <a:pt x="596265" y="409575"/>
                  </a:cubicBezTo>
                  <a:cubicBezTo>
                    <a:pt x="585431" y="398741"/>
                    <a:pt x="595863" y="407469"/>
                    <a:pt x="584835" y="401955"/>
                  </a:cubicBezTo>
                  <a:cubicBezTo>
                    <a:pt x="570063" y="394569"/>
                    <a:pt x="587770" y="401028"/>
                    <a:pt x="573405" y="396240"/>
                  </a:cubicBezTo>
                  <a:cubicBezTo>
                    <a:pt x="555174" y="378009"/>
                    <a:pt x="578517" y="399648"/>
                    <a:pt x="561975" y="388620"/>
                  </a:cubicBezTo>
                  <a:cubicBezTo>
                    <a:pt x="547705" y="379107"/>
                    <a:pt x="564134" y="385530"/>
                    <a:pt x="550545" y="381000"/>
                  </a:cubicBezTo>
                  <a:cubicBezTo>
                    <a:pt x="549910" y="379095"/>
                    <a:pt x="549538" y="377081"/>
                    <a:pt x="548640" y="375285"/>
                  </a:cubicBezTo>
                  <a:cubicBezTo>
                    <a:pt x="547247" y="372499"/>
                    <a:pt x="540409" y="363676"/>
                    <a:pt x="539115" y="361950"/>
                  </a:cubicBezTo>
                  <a:lnTo>
                    <a:pt x="535305" y="350520"/>
                  </a:lnTo>
                  <a:cubicBezTo>
                    <a:pt x="534670" y="348615"/>
                    <a:pt x="534820" y="346225"/>
                    <a:pt x="533400" y="344805"/>
                  </a:cubicBezTo>
                  <a:lnTo>
                    <a:pt x="527685" y="339090"/>
                  </a:lnTo>
                  <a:cubicBezTo>
                    <a:pt x="527050" y="337185"/>
                    <a:pt x="526776" y="335118"/>
                    <a:pt x="525780" y="333375"/>
                  </a:cubicBezTo>
                  <a:cubicBezTo>
                    <a:pt x="522328" y="327335"/>
                    <a:pt x="519203" y="325937"/>
                    <a:pt x="516255" y="320040"/>
                  </a:cubicBezTo>
                  <a:cubicBezTo>
                    <a:pt x="508368" y="304266"/>
                    <a:pt x="521459" y="324988"/>
                    <a:pt x="510540" y="308610"/>
                  </a:cubicBezTo>
                  <a:cubicBezTo>
                    <a:pt x="506024" y="286029"/>
                    <a:pt x="511960" y="309424"/>
                    <a:pt x="504825" y="293370"/>
                  </a:cubicBezTo>
                  <a:lnTo>
                    <a:pt x="499110" y="276225"/>
                  </a:lnTo>
                  <a:cubicBezTo>
                    <a:pt x="498475" y="274320"/>
                    <a:pt x="498319" y="272181"/>
                    <a:pt x="497205" y="270510"/>
                  </a:cubicBezTo>
                  <a:cubicBezTo>
                    <a:pt x="486286" y="254132"/>
                    <a:pt x="499377" y="274854"/>
                    <a:pt x="491490" y="259080"/>
                  </a:cubicBezTo>
                  <a:cubicBezTo>
                    <a:pt x="490466" y="257032"/>
                    <a:pt x="488704" y="255413"/>
                    <a:pt x="487680" y="253365"/>
                  </a:cubicBezTo>
                  <a:cubicBezTo>
                    <a:pt x="486782" y="251569"/>
                    <a:pt x="486750" y="249405"/>
                    <a:pt x="485775" y="247650"/>
                  </a:cubicBezTo>
                  <a:cubicBezTo>
                    <a:pt x="483551" y="243647"/>
                    <a:pt x="480695" y="240030"/>
                    <a:pt x="478155" y="236220"/>
                  </a:cubicBezTo>
                  <a:cubicBezTo>
                    <a:pt x="476885" y="234315"/>
                    <a:pt x="475964" y="232124"/>
                    <a:pt x="474345" y="230505"/>
                  </a:cubicBezTo>
                  <a:cubicBezTo>
                    <a:pt x="472440" y="228600"/>
                    <a:pt x="470757" y="226444"/>
                    <a:pt x="468630" y="224790"/>
                  </a:cubicBezTo>
                  <a:lnTo>
                    <a:pt x="451485" y="213360"/>
                  </a:lnTo>
                  <a:cubicBezTo>
                    <a:pt x="432905" y="200973"/>
                    <a:pt x="461779" y="220375"/>
                    <a:pt x="438150" y="203835"/>
                  </a:cubicBezTo>
                  <a:cubicBezTo>
                    <a:pt x="434399" y="201209"/>
                    <a:pt x="431162" y="197326"/>
                    <a:pt x="426720" y="196215"/>
                  </a:cubicBezTo>
                  <a:cubicBezTo>
                    <a:pt x="417152" y="193823"/>
                    <a:pt x="421584" y="195138"/>
                    <a:pt x="413385" y="192405"/>
                  </a:cubicBezTo>
                  <a:cubicBezTo>
                    <a:pt x="411480" y="190500"/>
                    <a:pt x="409797" y="188344"/>
                    <a:pt x="407670" y="186690"/>
                  </a:cubicBezTo>
                  <a:cubicBezTo>
                    <a:pt x="404056" y="183879"/>
                    <a:pt x="396240" y="179070"/>
                    <a:pt x="396240" y="179070"/>
                  </a:cubicBezTo>
                  <a:cubicBezTo>
                    <a:pt x="386392" y="164298"/>
                    <a:pt x="390068" y="171984"/>
                    <a:pt x="384810" y="156210"/>
                  </a:cubicBezTo>
                  <a:lnTo>
                    <a:pt x="382905" y="150495"/>
                  </a:lnTo>
                  <a:cubicBezTo>
                    <a:pt x="382270" y="142240"/>
                    <a:pt x="382526" y="133868"/>
                    <a:pt x="381000" y="125730"/>
                  </a:cubicBezTo>
                  <a:cubicBezTo>
                    <a:pt x="380578" y="123480"/>
                    <a:pt x="378120" y="122107"/>
                    <a:pt x="377190" y="120015"/>
                  </a:cubicBezTo>
                  <a:cubicBezTo>
                    <a:pt x="375559" y="116345"/>
                    <a:pt x="373380" y="108585"/>
                    <a:pt x="373380" y="108585"/>
                  </a:cubicBezTo>
                  <a:cubicBezTo>
                    <a:pt x="372745" y="100965"/>
                    <a:pt x="372368" y="93319"/>
                    <a:pt x="371475" y="85725"/>
                  </a:cubicBezTo>
                  <a:cubicBezTo>
                    <a:pt x="368070" y="56780"/>
                    <a:pt x="365507" y="106734"/>
                    <a:pt x="371475" y="38100"/>
                  </a:cubicBezTo>
                  <a:cubicBezTo>
                    <a:pt x="371649" y="36100"/>
                    <a:pt x="372266" y="34056"/>
                    <a:pt x="373380" y="32385"/>
                  </a:cubicBezTo>
                  <a:cubicBezTo>
                    <a:pt x="374874" y="30143"/>
                    <a:pt x="377190" y="28575"/>
                    <a:pt x="379095" y="26670"/>
                  </a:cubicBezTo>
                  <a:cubicBezTo>
                    <a:pt x="379730" y="24765"/>
                    <a:pt x="380448" y="22886"/>
                    <a:pt x="381000" y="20955"/>
                  </a:cubicBezTo>
                  <a:cubicBezTo>
                    <a:pt x="381719" y="18438"/>
                    <a:pt x="381874" y="15741"/>
                    <a:pt x="382905" y="13335"/>
                  </a:cubicBezTo>
                  <a:cubicBezTo>
                    <a:pt x="385204" y="7971"/>
                    <a:pt x="390323" y="4012"/>
                    <a:pt x="394335" y="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5" name="Figura a mano libera 14"/>
            <p:cNvSpPr/>
            <p:nvPr/>
          </p:nvSpPr>
          <p:spPr>
            <a:xfrm>
              <a:off x="5346065" y="4113331"/>
              <a:ext cx="141288" cy="261666"/>
            </a:xfrm>
            <a:custGeom>
              <a:avLst/>
              <a:gdLst>
                <a:gd name="connsiteX0" fmla="*/ 76200 w 141484"/>
                <a:gd name="connsiteY0" fmla="*/ 15572 h 262275"/>
                <a:gd name="connsiteX1" fmla="*/ 64770 w 141484"/>
                <a:gd name="connsiteY1" fmla="*/ 23192 h 262275"/>
                <a:gd name="connsiteX2" fmla="*/ 59055 w 141484"/>
                <a:gd name="connsiteY2" fmla="*/ 27002 h 262275"/>
                <a:gd name="connsiteX3" fmla="*/ 43815 w 141484"/>
                <a:gd name="connsiteY3" fmla="*/ 30812 h 262275"/>
                <a:gd name="connsiteX4" fmla="*/ 36195 w 141484"/>
                <a:gd name="connsiteY4" fmla="*/ 36527 h 262275"/>
                <a:gd name="connsiteX5" fmla="*/ 15240 w 141484"/>
                <a:gd name="connsiteY5" fmla="*/ 30812 h 262275"/>
                <a:gd name="connsiteX6" fmla="*/ 5715 w 141484"/>
                <a:gd name="connsiteY6" fmla="*/ 21287 h 262275"/>
                <a:gd name="connsiteX7" fmla="*/ 0 w 141484"/>
                <a:gd name="connsiteY7" fmla="*/ 32717 h 262275"/>
                <a:gd name="connsiteX8" fmla="*/ 3810 w 141484"/>
                <a:gd name="connsiteY8" fmla="*/ 59387 h 262275"/>
                <a:gd name="connsiteX9" fmla="*/ 13335 w 141484"/>
                <a:gd name="connsiteY9" fmla="*/ 70817 h 262275"/>
                <a:gd name="connsiteX10" fmla="*/ 22860 w 141484"/>
                <a:gd name="connsiteY10" fmla="*/ 87962 h 262275"/>
                <a:gd name="connsiteX11" fmla="*/ 24765 w 141484"/>
                <a:gd name="connsiteY11" fmla="*/ 101297 h 262275"/>
                <a:gd name="connsiteX12" fmla="*/ 28575 w 141484"/>
                <a:gd name="connsiteY12" fmla="*/ 107012 h 262275"/>
                <a:gd name="connsiteX13" fmla="*/ 30480 w 141484"/>
                <a:gd name="connsiteY13" fmla="*/ 114632 h 262275"/>
                <a:gd name="connsiteX14" fmla="*/ 32385 w 141484"/>
                <a:gd name="connsiteY14" fmla="*/ 147017 h 262275"/>
                <a:gd name="connsiteX15" fmla="*/ 34290 w 141484"/>
                <a:gd name="connsiteY15" fmla="*/ 154637 h 262275"/>
                <a:gd name="connsiteX16" fmla="*/ 28575 w 141484"/>
                <a:gd name="connsiteY16" fmla="*/ 171782 h 262275"/>
                <a:gd name="connsiteX17" fmla="*/ 22860 w 141484"/>
                <a:gd name="connsiteY17" fmla="*/ 175592 h 262275"/>
                <a:gd name="connsiteX18" fmla="*/ 26670 w 141484"/>
                <a:gd name="connsiteY18" fmla="*/ 213692 h 262275"/>
                <a:gd name="connsiteX19" fmla="*/ 30480 w 141484"/>
                <a:gd name="connsiteY19" fmla="*/ 228932 h 262275"/>
                <a:gd name="connsiteX20" fmla="*/ 36195 w 141484"/>
                <a:gd name="connsiteY20" fmla="*/ 249887 h 262275"/>
                <a:gd name="connsiteX21" fmla="*/ 57150 w 141484"/>
                <a:gd name="connsiteY21" fmla="*/ 259412 h 262275"/>
                <a:gd name="connsiteX22" fmla="*/ 68580 w 141484"/>
                <a:gd name="connsiteY22" fmla="*/ 228932 h 262275"/>
                <a:gd name="connsiteX23" fmla="*/ 81915 w 141484"/>
                <a:gd name="connsiteY23" fmla="*/ 223217 h 262275"/>
                <a:gd name="connsiteX24" fmla="*/ 99060 w 141484"/>
                <a:gd name="connsiteY24" fmla="*/ 225122 h 262275"/>
                <a:gd name="connsiteX25" fmla="*/ 104775 w 141484"/>
                <a:gd name="connsiteY25" fmla="*/ 228932 h 262275"/>
                <a:gd name="connsiteX26" fmla="*/ 110490 w 141484"/>
                <a:gd name="connsiteY26" fmla="*/ 230837 h 262275"/>
                <a:gd name="connsiteX27" fmla="*/ 116205 w 141484"/>
                <a:gd name="connsiteY27" fmla="*/ 228932 h 262275"/>
                <a:gd name="connsiteX28" fmla="*/ 123825 w 141484"/>
                <a:gd name="connsiteY28" fmla="*/ 217502 h 262275"/>
                <a:gd name="connsiteX29" fmla="*/ 127635 w 141484"/>
                <a:gd name="connsiteY29" fmla="*/ 209882 h 262275"/>
                <a:gd name="connsiteX30" fmla="*/ 133350 w 141484"/>
                <a:gd name="connsiteY30" fmla="*/ 190832 h 262275"/>
                <a:gd name="connsiteX31" fmla="*/ 135255 w 141484"/>
                <a:gd name="connsiteY31" fmla="*/ 160352 h 262275"/>
                <a:gd name="connsiteX32" fmla="*/ 139065 w 141484"/>
                <a:gd name="connsiteY32" fmla="*/ 148922 h 262275"/>
                <a:gd name="connsiteX33" fmla="*/ 137160 w 141484"/>
                <a:gd name="connsiteY33" fmla="*/ 120347 h 262275"/>
                <a:gd name="connsiteX34" fmla="*/ 135255 w 141484"/>
                <a:gd name="connsiteY34" fmla="*/ 114632 h 262275"/>
                <a:gd name="connsiteX35" fmla="*/ 131445 w 141484"/>
                <a:gd name="connsiteY35" fmla="*/ 101297 h 262275"/>
                <a:gd name="connsiteX36" fmla="*/ 135255 w 141484"/>
                <a:gd name="connsiteY36" fmla="*/ 95582 h 262275"/>
                <a:gd name="connsiteX37" fmla="*/ 140970 w 141484"/>
                <a:gd name="connsiteY37" fmla="*/ 89867 h 262275"/>
                <a:gd name="connsiteX38" fmla="*/ 137160 w 141484"/>
                <a:gd name="connsiteY38" fmla="*/ 65102 h 262275"/>
                <a:gd name="connsiteX39" fmla="*/ 133350 w 141484"/>
                <a:gd name="connsiteY39" fmla="*/ 59387 h 262275"/>
                <a:gd name="connsiteX40" fmla="*/ 127635 w 141484"/>
                <a:gd name="connsiteY40" fmla="*/ 53672 h 262275"/>
                <a:gd name="connsiteX41" fmla="*/ 121920 w 141484"/>
                <a:gd name="connsiteY41" fmla="*/ 42242 h 262275"/>
                <a:gd name="connsiteX42" fmla="*/ 120015 w 141484"/>
                <a:gd name="connsiteY42" fmla="*/ 36527 h 262275"/>
                <a:gd name="connsiteX43" fmla="*/ 116205 w 141484"/>
                <a:gd name="connsiteY43" fmla="*/ 28907 h 262275"/>
                <a:gd name="connsiteX44" fmla="*/ 106680 w 141484"/>
                <a:gd name="connsiteY44" fmla="*/ 11762 h 262275"/>
                <a:gd name="connsiteX45" fmla="*/ 104775 w 141484"/>
                <a:gd name="connsiteY45" fmla="*/ 2237 h 262275"/>
                <a:gd name="connsiteX46" fmla="*/ 91440 w 141484"/>
                <a:gd name="connsiteY46" fmla="*/ 7952 h 262275"/>
                <a:gd name="connsiteX47" fmla="*/ 81915 w 141484"/>
                <a:gd name="connsiteY47" fmla="*/ 19382 h 262275"/>
                <a:gd name="connsiteX48" fmla="*/ 76200 w 141484"/>
                <a:gd name="connsiteY48" fmla="*/ 15572 h 26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41484" h="262275">
                  <a:moveTo>
                    <a:pt x="76200" y="15572"/>
                  </a:moveTo>
                  <a:cubicBezTo>
                    <a:pt x="73343" y="16207"/>
                    <a:pt x="68580" y="20652"/>
                    <a:pt x="64770" y="23192"/>
                  </a:cubicBezTo>
                  <a:cubicBezTo>
                    <a:pt x="62865" y="24462"/>
                    <a:pt x="61300" y="26553"/>
                    <a:pt x="59055" y="27002"/>
                  </a:cubicBezTo>
                  <a:cubicBezTo>
                    <a:pt x="47561" y="29301"/>
                    <a:pt x="52602" y="27883"/>
                    <a:pt x="43815" y="30812"/>
                  </a:cubicBezTo>
                  <a:cubicBezTo>
                    <a:pt x="41275" y="32717"/>
                    <a:pt x="39327" y="36005"/>
                    <a:pt x="36195" y="36527"/>
                  </a:cubicBezTo>
                  <a:cubicBezTo>
                    <a:pt x="24812" y="38424"/>
                    <a:pt x="22474" y="35634"/>
                    <a:pt x="15240" y="30812"/>
                  </a:cubicBezTo>
                  <a:cubicBezTo>
                    <a:pt x="14045" y="29019"/>
                    <a:pt x="9450" y="20540"/>
                    <a:pt x="5715" y="21287"/>
                  </a:cubicBezTo>
                  <a:cubicBezTo>
                    <a:pt x="3077" y="21815"/>
                    <a:pt x="624" y="30845"/>
                    <a:pt x="0" y="32717"/>
                  </a:cubicBezTo>
                  <a:cubicBezTo>
                    <a:pt x="487" y="38071"/>
                    <a:pt x="145" y="52057"/>
                    <a:pt x="3810" y="59387"/>
                  </a:cubicBezTo>
                  <a:cubicBezTo>
                    <a:pt x="7894" y="67556"/>
                    <a:pt x="7437" y="63233"/>
                    <a:pt x="13335" y="70817"/>
                  </a:cubicBezTo>
                  <a:cubicBezTo>
                    <a:pt x="20977" y="80643"/>
                    <a:pt x="19986" y="79339"/>
                    <a:pt x="22860" y="87962"/>
                  </a:cubicBezTo>
                  <a:cubicBezTo>
                    <a:pt x="23495" y="92407"/>
                    <a:pt x="23475" y="96996"/>
                    <a:pt x="24765" y="101297"/>
                  </a:cubicBezTo>
                  <a:cubicBezTo>
                    <a:pt x="25423" y="103490"/>
                    <a:pt x="27673" y="104908"/>
                    <a:pt x="28575" y="107012"/>
                  </a:cubicBezTo>
                  <a:cubicBezTo>
                    <a:pt x="29606" y="109418"/>
                    <a:pt x="29845" y="112092"/>
                    <a:pt x="30480" y="114632"/>
                  </a:cubicBezTo>
                  <a:cubicBezTo>
                    <a:pt x="31115" y="125427"/>
                    <a:pt x="31360" y="136252"/>
                    <a:pt x="32385" y="147017"/>
                  </a:cubicBezTo>
                  <a:cubicBezTo>
                    <a:pt x="32633" y="149623"/>
                    <a:pt x="34290" y="152019"/>
                    <a:pt x="34290" y="154637"/>
                  </a:cubicBezTo>
                  <a:cubicBezTo>
                    <a:pt x="34290" y="161023"/>
                    <a:pt x="33175" y="167182"/>
                    <a:pt x="28575" y="171782"/>
                  </a:cubicBezTo>
                  <a:cubicBezTo>
                    <a:pt x="26956" y="173401"/>
                    <a:pt x="24765" y="174322"/>
                    <a:pt x="22860" y="175592"/>
                  </a:cubicBezTo>
                  <a:cubicBezTo>
                    <a:pt x="28466" y="192411"/>
                    <a:pt x="23130" y="174751"/>
                    <a:pt x="26670" y="213692"/>
                  </a:cubicBezTo>
                  <a:cubicBezTo>
                    <a:pt x="27673" y="224726"/>
                    <a:pt x="28355" y="220431"/>
                    <a:pt x="30480" y="228932"/>
                  </a:cubicBezTo>
                  <a:cubicBezTo>
                    <a:pt x="31252" y="232021"/>
                    <a:pt x="33743" y="248252"/>
                    <a:pt x="36195" y="249887"/>
                  </a:cubicBezTo>
                  <a:cubicBezTo>
                    <a:pt x="50319" y="259303"/>
                    <a:pt x="43135" y="256609"/>
                    <a:pt x="57150" y="259412"/>
                  </a:cubicBezTo>
                  <a:cubicBezTo>
                    <a:pt x="78643" y="255113"/>
                    <a:pt x="58773" y="262275"/>
                    <a:pt x="68580" y="228932"/>
                  </a:cubicBezTo>
                  <a:cubicBezTo>
                    <a:pt x="69092" y="227192"/>
                    <a:pt x="79802" y="223921"/>
                    <a:pt x="81915" y="223217"/>
                  </a:cubicBezTo>
                  <a:cubicBezTo>
                    <a:pt x="87630" y="223852"/>
                    <a:pt x="93482" y="223727"/>
                    <a:pt x="99060" y="225122"/>
                  </a:cubicBezTo>
                  <a:cubicBezTo>
                    <a:pt x="101281" y="225677"/>
                    <a:pt x="102727" y="227908"/>
                    <a:pt x="104775" y="228932"/>
                  </a:cubicBezTo>
                  <a:cubicBezTo>
                    <a:pt x="106571" y="229830"/>
                    <a:pt x="108585" y="230202"/>
                    <a:pt x="110490" y="230837"/>
                  </a:cubicBezTo>
                  <a:cubicBezTo>
                    <a:pt x="112395" y="230202"/>
                    <a:pt x="114785" y="230352"/>
                    <a:pt x="116205" y="228932"/>
                  </a:cubicBezTo>
                  <a:cubicBezTo>
                    <a:pt x="119443" y="225694"/>
                    <a:pt x="121777" y="221598"/>
                    <a:pt x="123825" y="217502"/>
                  </a:cubicBezTo>
                  <a:cubicBezTo>
                    <a:pt x="125095" y="214962"/>
                    <a:pt x="126580" y="212519"/>
                    <a:pt x="127635" y="209882"/>
                  </a:cubicBezTo>
                  <a:cubicBezTo>
                    <a:pt x="130727" y="202152"/>
                    <a:pt x="131479" y="198317"/>
                    <a:pt x="133350" y="190832"/>
                  </a:cubicBezTo>
                  <a:cubicBezTo>
                    <a:pt x="133985" y="180672"/>
                    <a:pt x="133880" y="170438"/>
                    <a:pt x="135255" y="160352"/>
                  </a:cubicBezTo>
                  <a:cubicBezTo>
                    <a:pt x="135798" y="156373"/>
                    <a:pt x="139065" y="148922"/>
                    <a:pt x="139065" y="148922"/>
                  </a:cubicBezTo>
                  <a:cubicBezTo>
                    <a:pt x="138430" y="139397"/>
                    <a:pt x="138214" y="129835"/>
                    <a:pt x="137160" y="120347"/>
                  </a:cubicBezTo>
                  <a:cubicBezTo>
                    <a:pt x="136938" y="118351"/>
                    <a:pt x="135807" y="116563"/>
                    <a:pt x="135255" y="114632"/>
                  </a:cubicBezTo>
                  <a:cubicBezTo>
                    <a:pt x="130471" y="97888"/>
                    <a:pt x="136013" y="115000"/>
                    <a:pt x="131445" y="101297"/>
                  </a:cubicBezTo>
                  <a:cubicBezTo>
                    <a:pt x="132715" y="99392"/>
                    <a:pt x="133789" y="97341"/>
                    <a:pt x="135255" y="95582"/>
                  </a:cubicBezTo>
                  <a:cubicBezTo>
                    <a:pt x="136980" y="93512"/>
                    <a:pt x="140560" y="92530"/>
                    <a:pt x="140970" y="89867"/>
                  </a:cubicBezTo>
                  <a:cubicBezTo>
                    <a:pt x="141484" y="86525"/>
                    <a:pt x="140259" y="71300"/>
                    <a:pt x="137160" y="65102"/>
                  </a:cubicBezTo>
                  <a:cubicBezTo>
                    <a:pt x="136136" y="63054"/>
                    <a:pt x="134816" y="61146"/>
                    <a:pt x="133350" y="59387"/>
                  </a:cubicBezTo>
                  <a:cubicBezTo>
                    <a:pt x="131625" y="57317"/>
                    <a:pt x="129540" y="55577"/>
                    <a:pt x="127635" y="53672"/>
                  </a:cubicBezTo>
                  <a:cubicBezTo>
                    <a:pt x="122847" y="39307"/>
                    <a:pt x="129306" y="57014"/>
                    <a:pt x="121920" y="42242"/>
                  </a:cubicBezTo>
                  <a:cubicBezTo>
                    <a:pt x="121022" y="40446"/>
                    <a:pt x="120806" y="38373"/>
                    <a:pt x="120015" y="36527"/>
                  </a:cubicBezTo>
                  <a:cubicBezTo>
                    <a:pt x="118896" y="33917"/>
                    <a:pt x="117260" y="31544"/>
                    <a:pt x="116205" y="28907"/>
                  </a:cubicBezTo>
                  <a:cubicBezTo>
                    <a:pt x="109989" y="13367"/>
                    <a:pt x="116277" y="21359"/>
                    <a:pt x="106680" y="11762"/>
                  </a:cubicBezTo>
                  <a:cubicBezTo>
                    <a:pt x="106045" y="8587"/>
                    <a:pt x="107303" y="4260"/>
                    <a:pt x="104775" y="2237"/>
                  </a:cubicBezTo>
                  <a:cubicBezTo>
                    <a:pt x="101979" y="0"/>
                    <a:pt x="93172" y="6797"/>
                    <a:pt x="91440" y="7952"/>
                  </a:cubicBezTo>
                  <a:cubicBezTo>
                    <a:pt x="89252" y="11234"/>
                    <a:pt x="85582" y="17549"/>
                    <a:pt x="81915" y="19382"/>
                  </a:cubicBezTo>
                  <a:cubicBezTo>
                    <a:pt x="80211" y="20234"/>
                    <a:pt x="79057" y="14937"/>
                    <a:pt x="76200" y="15572"/>
                  </a:cubicBezTo>
                  <a:close/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6" name="Figura a mano libera 15"/>
            <p:cNvSpPr/>
            <p:nvPr/>
          </p:nvSpPr>
          <p:spPr>
            <a:xfrm>
              <a:off x="5714365" y="4420987"/>
              <a:ext cx="280988" cy="182373"/>
            </a:xfrm>
            <a:custGeom>
              <a:avLst/>
              <a:gdLst>
                <a:gd name="connsiteX0" fmla="*/ 251986 w 280561"/>
                <a:gd name="connsiteY0" fmla="*/ 9525 h 181855"/>
                <a:gd name="connsiteX1" fmla="*/ 227221 w 280561"/>
                <a:gd name="connsiteY1" fmla="*/ 11430 h 181855"/>
                <a:gd name="connsiteX2" fmla="*/ 219601 w 280561"/>
                <a:gd name="connsiteY2" fmla="*/ 15240 h 181855"/>
                <a:gd name="connsiteX3" fmla="*/ 213886 w 280561"/>
                <a:gd name="connsiteY3" fmla="*/ 17145 h 181855"/>
                <a:gd name="connsiteX4" fmla="*/ 204361 w 280561"/>
                <a:gd name="connsiteY4" fmla="*/ 26670 h 181855"/>
                <a:gd name="connsiteX5" fmla="*/ 200551 w 280561"/>
                <a:gd name="connsiteY5" fmla="*/ 32385 h 181855"/>
                <a:gd name="connsiteX6" fmla="*/ 194836 w 280561"/>
                <a:gd name="connsiteY6" fmla="*/ 34290 h 181855"/>
                <a:gd name="connsiteX7" fmla="*/ 160546 w 280561"/>
                <a:gd name="connsiteY7" fmla="*/ 36195 h 181855"/>
                <a:gd name="connsiteX8" fmla="*/ 154831 w 280561"/>
                <a:gd name="connsiteY8" fmla="*/ 38100 h 181855"/>
                <a:gd name="connsiteX9" fmla="*/ 120541 w 280561"/>
                <a:gd name="connsiteY9" fmla="*/ 36195 h 181855"/>
                <a:gd name="connsiteX10" fmla="*/ 114826 w 280561"/>
                <a:gd name="connsiteY10" fmla="*/ 34290 h 181855"/>
                <a:gd name="connsiteX11" fmla="*/ 101491 w 280561"/>
                <a:gd name="connsiteY11" fmla="*/ 26670 h 181855"/>
                <a:gd name="connsiteX12" fmla="*/ 95776 w 280561"/>
                <a:gd name="connsiteY12" fmla="*/ 20955 h 181855"/>
                <a:gd name="connsiteX13" fmla="*/ 90061 w 280561"/>
                <a:gd name="connsiteY13" fmla="*/ 19050 h 181855"/>
                <a:gd name="connsiteX14" fmla="*/ 69106 w 280561"/>
                <a:gd name="connsiteY14" fmla="*/ 20955 h 181855"/>
                <a:gd name="connsiteX15" fmla="*/ 57676 w 280561"/>
                <a:gd name="connsiteY15" fmla="*/ 32385 h 181855"/>
                <a:gd name="connsiteX16" fmla="*/ 51961 w 280561"/>
                <a:gd name="connsiteY16" fmla="*/ 36195 h 181855"/>
                <a:gd name="connsiteX17" fmla="*/ 6241 w 280561"/>
                <a:gd name="connsiteY17" fmla="*/ 38100 h 181855"/>
                <a:gd name="connsiteX18" fmla="*/ 526 w 280561"/>
                <a:gd name="connsiteY18" fmla="*/ 49530 h 181855"/>
                <a:gd name="connsiteX19" fmla="*/ 4336 w 280561"/>
                <a:gd name="connsiteY19" fmla="*/ 55245 h 181855"/>
                <a:gd name="connsiteX20" fmla="*/ 6241 w 280561"/>
                <a:gd name="connsiteY20" fmla="*/ 60960 h 181855"/>
                <a:gd name="connsiteX21" fmla="*/ 13861 w 280561"/>
                <a:gd name="connsiteY21" fmla="*/ 74295 h 181855"/>
                <a:gd name="connsiteX22" fmla="*/ 21481 w 280561"/>
                <a:gd name="connsiteY22" fmla="*/ 85725 h 181855"/>
                <a:gd name="connsiteX23" fmla="*/ 27196 w 280561"/>
                <a:gd name="connsiteY23" fmla="*/ 87630 h 181855"/>
                <a:gd name="connsiteX24" fmla="*/ 36721 w 280561"/>
                <a:gd name="connsiteY24" fmla="*/ 89535 h 181855"/>
                <a:gd name="connsiteX25" fmla="*/ 48151 w 280561"/>
                <a:gd name="connsiteY25" fmla="*/ 91440 h 181855"/>
                <a:gd name="connsiteX26" fmla="*/ 59581 w 280561"/>
                <a:gd name="connsiteY26" fmla="*/ 95250 h 181855"/>
                <a:gd name="connsiteX27" fmla="*/ 76726 w 280561"/>
                <a:gd name="connsiteY27" fmla="*/ 102870 h 181855"/>
                <a:gd name="connsiteX28" fmla="*/ 82441 w 280561"/>
                <a:gd name="connsiteY28" fmla="*/ 104775 h 181855"/>
                <a:gd name="connsiteX29" fmla="*/ 88156 w 280561"/>
                <a:gd name="connsiteY29" fmla="*/ 108585 h 181855"/>
                <a:gd name="connsiteX30" fmla="*/ 99586 w 280561"/>
                <a:gd name="connsiteY30" fmla="*/ 112395 h 181855"/>
                <a:gd name="connsiteX31" fmla="*/ 107206 w 280561"/>
                <a:gd name="connsiteY31" fmla="*/ 116205 h 181855"/>
                <a:gd name="connsiteX32" fmla="*/ 112921 w 280561"/>
                <a:gd name="connsiteY32" fmla="*/ 120015 h 181855"/>
                <a:gd name="connsiteX33" fmla="*/ 133876 w 280561"/>
                <a:gd name="connsiteY33" fmla="*/ 129540 h 181855"/>
                <a:gd name="connsiteX34" fmla="*/ 141496 w 280561"/>
                <a:gd name="connsiteY34" fmla="*/ 135255 h 181855"/>
                <a:gd name="connsiteX35" fmla="*/ 147211 w 280561"/>
                <a:gd name="connsiteY35" fmla="*/ 137160 h 181855"/>
                <a:gd name="connsiteX36" fmla="*/ 154831 w 280561"/>
                <a:gd name="connsiteY36" fmla="*/ 140970 h 181855"/>
                <a:gd name="connsiteX37" fmla="*/ 160546 w 280561"/>
                <a:gd name="connsiteY37" fmla="*/ 144780 h 181855"/>
                <a:gd name="connsiteX38" fmla="*/ 166261 w 280561"/>
                <a:gd name="connsiteY38" fmla="*/ 146685 h 181855"/>
                <a:gd name="connsiteX39" fmla="*/ 177691 w 280561"/>
                <a:gd name="connsiteY39" fmla="*/ 154305 h 181855"/>
                <a:gd name="connsiteX40" fmla="*/ 181501 w 280561"/>
                <a:gd name="connsiteY40" fmla="*/ 160020 h 181855"/>
                <a:gd name="connsiteX41" fmla="*/ 198646 w 280561"/>
                <a:gd name="connsiteY41" fmla="*/ 169545 h 181855"/>
                <a:gd name="connsiteX42" fmla="*/ 204361 w 280561"/>
                <a:gd name="connsiteY42" fmla="*/ 173355 h 181855"/>
                <a:gd name="connsiteX43" fmla="*/ 215791 w 280561"/>
                <a:gd name="connsiteY43" fmla="*/ 177165 h 181855"/>
                <a:gd name="connsiteX44" fmla="*/ 221506 w 280561"/>
                <a:gd name="connsiteY44" fmla="*/ 179070 h 181855"/>
                <a:gd name="connsiteX45" fmla="*/ 227221 w 280561"/>
                <a:gd name="connsiteY45" fmla="*/ 180975 h 181855"/>
                <a:gd name="connsiteX46" fmla="*/ 251986 w 280561"/>
                <a:gd name="connsiteY46" fmla="*/ 179070 h 181855"/>
                <a:gd name="connsiteX47" fmla="*/ 253891 w 280561"/>
                <a:gd name="connsiteY47" fmla="*/ 171450 h 181855"/>
                <a:gd name="connsiteX48" fmla="*/ 250081 w 280561"/>
                <a:gd name="connsiteY48" fmla="*/ 129540 h 181855"/>
                <a:gd name="connsiteX49" fmla="*/ 248176 w 280561"/>
                <a:gd name="connsiteY49" fmla="*/ 123825 h 181855"/>
                <a:gd name="connsiteX50" fmla="*/ 244366 w 280561"/>
                <a:gd name="connsiteY50" fmla="*/ 118110 h 181855"/>
                <a:gd name="connsiteX51" fmla="*/ 253891 w 280561"/>
                <a:gd name="connsiteY51" fmla="*/ 72390 h 181855"/>
                <a:gd name="connsiteX52" fmla="*/ 259606 w 280561"/>
                <a:gd name="connsiteY52" fmla="*/ 68580 h 181855"/>
                <a:gd name="connsiteX53" fmla="*/ 263416 w 280561"/>
                <a:gd name="connsiteY53" fmla="*/ 62865 h 181855"/>
                <a:gd name="connsiteX54" fmla="*/ 267226 w 280561"/>
                <a:gd name="connsiteY54" fmla="*/ 47625 h 181855"/>
                <a:gd name="connsiteX55" fmla="*/ 269131 w 280561"/>
                <a:gd name="connsiteY55" fmla="*/ 41910 h 181855"/>
                <a:gd name="connsiteX56" fmla="*/ 272941 w 280561"/>
                <a:gd name="connsiteY56" fmla="*/ 36195 h 181855"/>
                <a:gd name="connsiteX57" fmla="*/ 276751 w 280561"/>
                <a:gd name="connsiteY57" fmla="*/ 24765 h 181855"/>
                <a:gd name="connsiteX58" fmla="*/ 278656 w 280561"/>
                <a:gd name="connsiteY58" fmla="*/ 19050 h 181855"/>
                <a:gd name="connsiteX59" fmla="*/ 280561 w 280561"/>
                <a:gd name="connsiteY59" fmla="*/ 13335 h 181855"/>
                <a:gd name="connsiteX60" fmla="*/ 271036 w 280561"/>
                <a:gd name="connsiteY60" fmla="*/ 1905 h 181855"/>
                <a:gd name="connsiteX61" fmla="*/ 263416 w 280561"/>
                <a:gd name="connsiteY61" fmla="*/ 0 h 181855"/>
                <a:gd name="connsiteX62" fmla="*/ 257701 w 280561"/>
                <a:gd name="connsiteY62" fmla="*/ 1905 h 181855"/>
                <a:gd name="connsiteX63" fmla="*/ 255796 w 280561"/>
                <a:gd name="connsiteY63" fmla="*/ 7620 h 181855"/>
                <a:gd name="connsiteX64" fmla="*/ 251986 w 280561"/>
                <a:gd name="connsiteY64" fmla="*/ 9525 h 18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80561" h="181855">
                  <a:moveTo>
                    <a:pt x="251986" y="9525"/>
                  </a:moveTo>
                  <a:cubicBezTo>
                    <a:pt x="247223" y="10160"/>
                    <a:pt x="235374" y="9991"/>
                    <a:pt x="227221" y="11430"/>
                  </a:cubicBezTo>
                  <a:cubicBezTo>
                    <a:pt x="224424" y="11924"/>
                    <a:pt x="222211" y="14121"/>
                    <a:pt x="219601" y="15240"/>
                  </a:cubicBezTo>
                  <a:cubicBezTo>
                    <a:pt x="217755" y="16031"/>
                    <a:pt x="215791" y="16510"/>
                    <a:pt x="213886" y="17145"/>
                  </a:cubicBezTo>
                  <a:cubicBezTo>
                    <a:pt x="203726" y="32385"/>
                    <a:pt x="217061" y="13970"/>
                    <a:pt x="204361" y="26670"/>
                  </a:cubicBezTo>
                  <a:cubicBezTo>
                    <a:pt x="202742" y="28289"/>
                    <a:pt x="202339" y="30955"/>
                    <a:pt x="200551" y="32385"/>
                  </a:cubicBezTo>
                  <a:cubicBezTo>
                    <a:pt x="198983" y="33639"/>
                    <a:pt x="196835" y="34100"/>
                    <a:pt x="194836" y="34290"/>
                  </a:cubicBezTo>
                  <a:cubicBezTo>
                    <a:pt x="183440" y="35375"/>
                    <a:pt x="171976" y="35560"/>
                    <a:pt x="160546" y="36195"/>
                  </a:cubicBezTo>
                  <a:cubicBezTo>
                    <a:pt x="158641" y="36830"/>
                    <a:pt x="156839" y="38100"/>
                    <a:pt x="154831" y="38100"/>
                  </a:cubicBezTo>
                  <a:cubicBezTo>
                    <a:pt x="143383" y="38100"/>
                    <a:pt x="131937" y="37280"/>
                    <a:pt x="120541" y="36195"/>
                  </a:cubicBezTo>
                  <a:cubicBezTo>
                    <a:pt x="118542" y="36005"/>
                    <a:pt x="116672" y="35081"/>
                    <a:pt x="114826" y="34290"/>
                  </a:cubicBezTo>
                  <a:cubicBezTo>
                    <a:pt x="110990" y="32646"/>
                    <a:pt x="104867" y="29483"/>
                    <a:pt x="101491" y="26670"/>
                  </a:cubicBezTo>
                  <a:cubicBezTo>
                    <a:pt x="99421" y="24945"/>
                    <a:pt x="98018" y="22449"/>
                    <a:pt x="95776" y="20955"/>
                  </a:cubicBezTo>
                  <a:cubicBezTo>
                    <a:pt x="94105" y="19841"/>
                    <a:pt x="91966" y="19685"/>
                    <a:pt x="90061" y="19050"/>
                  </a:cubicBezTo>
                  <a:cubicBezTo>
                    <a:pt x="83076" y="19685"/>
                    <a:pt x="75964" y="19485"/>
                    <a:pt x="69106" y="20955"/>
                  </a:cubicBezTo>
                  <a:cubicBezTo>
                    <a:pt x="63392" y="22179"/>
                    <a:pt x="61100" y="28961"/>
                    <a:pt x="57676" y="32385"/>
                  </a:cubicBezTo>
                  <a:cubicBezTo>
                    <a:pt x="56057" y="34004"/>
                    <a:pt x="54237" y="35942"/>
                    <a:pt x="51961" y="36195"/>
                  </a:cubicBezTo>
                  <a:cubicBezTo>
                    <a:pt x="36801" y="37879"/>
                    <a:pt x="21481" y="37465"/>
                    <a:pt x="6241" y="38100"/>
                  </a:cubicBezTo>
                  <a:cubicBezTo>
                    <a:pt x="4914" y="40090"/>
                    <a:pt x="0" y="46375"/>
                    <a:pt x="526" y="49530"/>
                  </a:cubicBezTo>
                  <a:cubicBezTo>
                    <a:pt x="902" y="51788"/>
                    <a:pt x="3312" y="53197"/>
                    <a:pt x="4336" y="55245"/>
                  </a:cubicBezTo>
                  <a:cubicBezTo>
                    <a:pt x="5234" y="57041"/>
                    <a:pt x="5343" y="59164"/>
                    <a:pt x="6241" y="60960"/>
                  </a:cubicBezTo>
                  <a:cubicBezTo>
                    <a:pt x="15807" y="80092"/>
                    <a:pt x="3842" y="50917"/>
                    <a:pt x="13861" y="74295"/>
                  </a:cubicBezTo>
                  <a:cubicBezTo>
                    <a:pt x="16657" y="80819"/>
                    <a:pt x="14294" y="80933"/>
                    <a:pt x="21481" y="85725"/>
                  </a:cubicBezTo>
                  <a:cubicBezTo>
                    <a:pt x="23152" y="86839"/>
                    <a:pt x="25248" y="87143"/>
                    <a:pt x="27196" y="87630"/>
                  </a:cubicBezTo>
                  <a:cubicBezTo>
                    <a:pt x="30337" y="88415"/>
                    <a:pt x="33535" y="88956"/>
                    <a:pt x="36721" y="89535"/>
                  </a:cubicBezTo>
                  <a:cubicBezTo>
                    <a:pt x="40521" y="90226"/>
                    <a:pt x="44404" y="90503"/>
                    <a:pt x="48151" y="91440"/>
                  </a:cubicBezTo>
                  <a:cubicBezTo>
                    <a:pt x="52047" y="92414"/>
                    <a:pt x="56239" y="93022"/>
                    <a:pt x="59581" y="95250"/>
                  </a:cubicBezTo>
                  <a:cubicBezTo>
                    <a:pt x="68638" y="101288"/>
                    <a:pt x="63124" y="98336"/>
                    <a:pt x="76726" y="102870"/>
                  </a:cubicBezTo>
                  <a:cubicBezTo>
                    <a:pt x="78631" y="103505"/>
                    <a:pt x="80770" y="103661"/>
                    <a:pt x="82441" y="104775"/>
                  </a:cubicBezTo>
                  <a:cubicBezTo>
                    <a:pt x="84346" y="106045"/>
                    <a:pt x="86064" y="107655"/>
                    <a:pt x="88156" y="108585"/>
                  </a:cubicBezTo>
                  <a:cubicBezTo>
                    <a:pt x="91826" y="110216"/>
                    <a:pt x="95994" y="110599"/>
                    <a:pt x="99586" y="112395"/>
                  </a:cubicBezTo>
                  <a:cubicBezTo>
                    <a:pt x="102126" y="113665"/>
                    <a:pt x="104740" y="114796"/>
                    <a:pt x="107206" y="116205"/>
                  </a:cubicBezTo>
                  <a:cubicBezTo>
                    <a:pt x="109194" y="117341"/>
                    <a:pt x="110911" y="118919"/>
                    <a:pt x="112921" y="120015"/>
                  </a:cubicBezTo>
                  <a:cubicBezTo>
                    <a:pt x="126306" y="127316"/>
                    <a:pt x="124064" y="126269"/>
                    <a:pt x="133876" y="129540"/>
                  </a:cubicBezTo>
                  <a:cubicBezTo>
                    <a:pt x="136416" y="131445"/>
                    <a:pt x="138739" y="133680"/>
                    <a:pt x="141496" y="135255"/>
                  </a:cubicBezTo>
                  <a:cubicBezTo>
                    <a:pt x="143239" y="136251"/>
                    <a:pt x="145365" y="136369"/>
                    <a:pt x="147211" y="137160"/>
                  </a:cubicBezTo>
                  <a:cubicBezTo>
                    <a:pt x="149821" y="138279"/>
                    <a:pt x="152365" y="139561"/>
                    <a:pt x="154831" y="140970"/>
                  </a:cubicBezTo>
                  <a:cubicBezTo>
                    <a:pt x="156819" y="142106"/>
                    <a:pt x="158498" y="143756"/>
                    <a:pt x="160546" y="144780"/>
                  </a:cubicBezTo>
                  <a:cubicBezTo>
                    <a:pt x="162342" y="145678"/>
                    <a:pt x="164506" y="145710"/>
                    <a:pt x="166261" y="146685"/>
                  </a:cubicBezTo>
                  <a:cubicBezTo>
                    <a:pt x="170264" y="148909"/>
                    <a:pt x="177691" y="154305"/>
                    <a:pt x="177691" y="154305"/>
                  </a:cubicBezTo>
                  <a:cubicBezTo>
                    <a:pt x="178961" y="156210"/>
                    <a:pt x="179778" y="158512"/>
                    <a:pt x="181501" y="160020"/>
                  </a:cubicBezTo>
                  <a:cubicBezTo>
                    <a:pt x="197518" y="174035"/>
                    <a:pt x="187308" y="163876"/>
                    <a:pt x="198646" y="169545"/>
                  </a:cubicBezTo>
                  <a:cubicBezTo>
                    <a:pt x="200694" y="170569"/>
                    <a:pt x="202269" y="172425"/>
                    <a:pt x="204361" y="173355"/>
                  </a:cubicBezTo>
                  <a:cubicBezTo>
                    <a:pt x="208031" y="174986"/>
                    <a:pt x="211981" y="175895"/>
                    <a:pt x="215791" y="177165"/>
                  </a:cubicBezTo>
                  <a:lnTo>
                    <a:pt x="221506" y="179070"/>
                  </a:lnTo>
                  <a:lnTo>
                    <a:pt x="227221" y="180975"/>
                  </a:lnTo>
                  <a:cubicBezTo>
                    <a:pt x="235476" y="180340"/>
                    <a:pt x="244189" y="181855"/>
                    <a:pt x="251986" y="179070"/>
                  </a:cubicBezTo>
                  <a:cubicBezTo>
                    <a:pt x="254452" y="178189"/>
                    <a:pt x="253891" y="174068"/>
                    <a:pt x="253891" y="171450"/>
                  </a:cubicBezTo>
                  <a:cubicBezTo>
                    <a:pt x="253891" y="151956"/>
                    <a:pt x="254294" y="144284"/>
                    <a:pt x="250081" y="129540"/>
                  </a:cubicBezTo>
                  <a:cubicBezTo>
                    <a:pt x="249529" y="127609"/>
                    <a:pt x="249074" y="125621"/>
                    <a:pt x="248176" y="123825"/>
                  </a:cubicBezTo>
                  <a:cubicBezTo>
                    <a:pt x="247152" y="121777"/>
                    <a:pt x="245636" y="120015"/>
                    <a:pt x="244366" y="118110"/>
                  </a:cubicBezTo>
                  <a:cubicBezTo>
                    <a:pt x="244846" y="109472"/>
                    <a:pt x="240593" y="81256"/>
                    <a:pt x="253891" y="72390"/>
                  </a:cubicBezTo>
                  <a:lnTo>
                    <a:pt x="259606" y="68580"/>
                  </a:lnTo>
                  <a:cubicBezTo>
                    <a:pt x="260876" y="66675"/>
                    <a:pt x="262634" y="65017"/>
                    <a:pt x="263416" y="62865"/>
                  </a:cubicBezTo>
                  <a:cubicBezTo>
                    <a:pt x="265205" y="57944"/>
                    <a:pt x="265570" y="52593"/>
                    <a:pt x="267226" y="47625"/>
                  </a:cubicBezTo>
                  <a:cubicBezTo>
                    <a:pt x="267861" y="45720"/>
                    <a:pt x="268233" y="43706"/>
                    <a:pt x="269131" y="41910"/>
                  </a:cubicBezTo>
                  <a:cubicBezTo>
                    <a:pt x="270155" y="39862"/>
                    <a:pt x="272011" y="38287"/>
                    <a:pt x="272941" y="36195"/>
                  </a:cubicBezTo>
                  <a:cubicBezTo>
                    <a:pt x="274572" y="32525"/>
                    <a:pt x="275481" y="28575"/>
                    <a:pt x="276751" y="24765"/>
                  </a:cubicBezTo>
                  <a:lnTo>
                    <a:pt x="278656" y="19050"/>
                  </a:lnTo>
                  <a:lnTo>
                    <a:pt x="280561" y="13335"/>
                  </a:lnTo>
                  <a:cubicBezTo>
                    <a:pt x="278133" y="9693"/>
                    <a:pt x="274985" y="4162"/>
                    <a:pt x="271036" y="1905"/>
                  </a:cubicBezTo>
                  <a:cubicBezTo>
                    <a:pt x="268763" y="606"/>
                    <a:pt x="265956" y="635"/>
                    <a:pt x="263416" y="0"/>
                  </a:cubicBezTo>
                  <a:cubicBezTo>
                    <a:pt x="261511" y="635"/>
                    <a:pt x="259121" y="485"/>
                    <a:pt x="257701" y="1905"/>
                  </a:cubicBezTo>
                  <a:cubicBezTo>
                    <a:pt x="256281" y="3325"/>
                    <a:pt x="256910" y="5949"/>
                    <a:pt x="255796" y="7620"/>
                  </a:cubicBezTo>
                  <a:cubicBezTo>
                    <a:pt x="251687" y="13784"/>
                    <a:pt x="256749" y="8890"/>
                    <a:pt x="251986" y="9525"/>
                  </a:cubicBezTo>
                  <a:close/>
                </a:path>
              </a:pathLst>
            </a:custGeom>
            <a:noFill/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2268452" y="5350510"/>
            <a:ext cx="55029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Faccenna and Becker (2010) Nature, 465, 602-605        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381760" y="152400"/>
            <a:ext cx="1605280" cy="2743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uppo 33"/>
          <p:cNvGrpSpPr/>
          <p:nvPr/>
        </p:nvGrpSpPr>
        <p:grpSpPr>
          <a:xfrm>
            <a:off x="3484880" y="146177"/>
            <a:ext cx="1224280" cy="280543"/>
            <a:chOff x="3484880" y="146177"/>
            <a:chExt cx="1224280" cy="280543"/>
          </a:xfrm>
        </p:grpSpPr>
        <p:sp>
          <p:nvSpPr>
            <p:cNvPr id="33" name="CasellaDiTesto 32"/>
            <p:cNvSpPr txBox="1"/>
            <p:nvPr/>
          </p:nvSpPr>
          <p:spPr>
            <a:xfrm>
              <a:off x="3505835" y="146177"/>
              <a:ext cx="1195705" cy="2693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50" b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itchFamily="34" charset="0"/>
                </a:rPr>
                <a:t>Ionian upwelling?</a:t>
              </a:r>
              <a:endParaRPr lang="en-GB" sz="1150" b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30" name="Rettangolo arrotondato 29"/>
            <p:cNvSpPr/>
            <p:nvPr/>
          </p:nvSpPr>
          <p:spPr>
            <a:xfrm>
              <a:off x="3484880" y="152400"/>
              <a:ext cx="1224280" cy="27432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Ovale 35"/>
          <p:cNvSpPr/>
          <p:nvPr/>
        </p:nvSpPr>
        <p:spPr>
          <a:xfrm>
            <a:off x="5810757" y="4169759"/>
            <a:ext cx="1008000" cy="1008000"/>
          </a:xfrm>
          <a:prstGeom prst="ellipse">
            <a:avLst/>
          </a:prstGeom>
          <a:solidFill>
            <a:srgbClr val="FF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igura a mano libera 34"/>
          <p:cNvSpPr/>
          <p:nvPr/>
        </p:nvSpPr>
        <p:spPr>
          <a:xfrm>
            <a:off x="4064000" y="426720"/>
            <a:ext cx="2636520" cy="4104640"/>
          </a:xfrm>
          <a:custGeom>
            <a:avLst/>
            <a:gdLst>
              <a:gd name="connsiteX0" fmla="*/ 0 w 2636520"/>
              <a:gd name="connsiteY0" fmla="*/ 0 h 4104640"/>
              <a:gd name="connsiteX1" fmla="*/ 1564640 w 2636520"/>
              <a:gd name="connsiteY1" fmla="*/ 2194560 h 4104640"/>
              <a:gd name="connsiteX2" fmla="*/ 2519680 w 2636520"/>
              <a:gd name="connsiteY2" fmla="*/ 2854960 h 4104640"/>
              <a:gd name="connsiteX3" fmla="*/ 2265680 w 2636520"/>
              <a:gd name="connsiteY3" fmla="*/ 4104640 h 410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20" h="4104640">
                <a:moveTo>
                  <a:pt x="0" y="0"/>
                </a:moveTo>
                <a:cubicBezTo>
                  <a:pt x="572346" y="859366"/>
                  <a:pt x="1144693" y="1718733"/>
                  <a:pt x="1564640" y="2194560"/>
                </a:cubicBezTo>
                <a:cubicBezTo>
                  <a:pt x="1984587" y="2670387"/>
                  <a:pt x="2402840" y="2536613"/>
                  <a:pt x="2519680" y="2854960"/>
                </a:cubicBezTo>
                <a:cubicBezTo>
                  <a:pt x="2636520" y="3173307"/>
                  <a:pt x="2451100" y="3638973"/>
                  <a:pt x="2265680" y="4104640"/>
                </a:cubicBezTo>
              </a:path>
            </a:pathLst>
          </a:custGeom>
          <a:ln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CasellaDiTesto 36"/>
          <p:cNvSpPr txBox="1"/>
          <p:nvPr/>
        </p:nvSpPr>
        <p:spPr>
          <a:xfrm>
            <a:off x="3797300" y="4841815"/>
            <a:ext cx="5118100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No igneous activity in the last 220 Myr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8" name="Rettangolo arrotondato 37"/>
          <p:cNvSpPr/>
          <p:nvPr/>
        </p:nvSpPr>
        <p:spPr>
          <a:xfrm>
            <a:off x="6760464" y="152400"/>
            <a:ext cx="1436624" cy="2743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CasellaDiTesto 38"/>
          <p:cNvSpPr txBox="1"/>
          <p:nvPr/>
        </p:nvSpPr>
        <p:spPr>
          <a:xfrm>
            <a:off x="667703" y="698818"/>
            <a:ext cx="28921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Massif Central Plume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946583" y="830898"/>
            <a:ext cx="160319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Afar Plume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3434080" y="1064578"/>
            <a:ext cx="1317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Ionian Plume?</a:t>
            </a:r>
            <a:endParaRPr lang="en-GB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2" name="Ovale 41"/>
          <p:cNvSpPr/>
          <p:nvPr/>
        </p:nvSpPr>
        <p:spPr>
          <a:xfrm rot="20998799">
            <a:off x="6921124" y="3900393"/>
            <a:ext cx="1843188" cy="764255"/>
          </a:xfrm>
          <a:prstGeom prst="ellipse">
            <a:avLst/>
          </a:prstGeom>
          <a:solidFill>
            <a:srgbClr val="FFFF00"/>
          </a:solid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igura a mano libera 22"/>
          <p:cNvSpPr/>
          <p:nvPr/>
        </p:nvSpPr>
        <p:spPr>
          <a:xfrm>
            <a:off x="4754563" y="3517900"/>
            <a:ext cx="3992562" cy="1160463"/>
          </a:xfrm>
          <a:custGeom>
            <a:avLst/>
            <a:gdLst>
              <a:gd name="connsiteX0" fmla="*/ 0 w 3992880"/>
              <a:gd name="connsiteY0" fmla="*/ 0 h 1215390"/>
              <a:gd name="connsiteX1" fmla="*/ 670560 w 3992880"/>
              <a:gd name="connsiteY1" fmla="*/ 388620 h 1215390"/>
              <a:gd name="connsiteX2" fmla="*/ 1272540 w 3992880"/>
              <a:gd name="connsiteY2" fmla="*/ 807720 h 1215390"/>
              <a:gd name="connsiteX3" fmla="*/ 1684020 w 3992880"/>
              <a:gd name="connsiteY3" fmla="*/ 1158240 h 1215390"/>
              <a:gd name="connsiteX4" fmla="*/ 1699260 w 3992880"/>
              <a:gd name="connsiteY4" fmla="*/ 1150620 h 1215390"/>
              <a:gd name="connsiteX5" fmla="*/ 1965960 w 3992880"/>
              <a:gd name="connsiteY5" fmla="*/ 1059180 h 1215390"/>
              <a:gd name="connsiteX6" fmla="*/ 2575560 w 3992880"/>
              <a:gd name="connsiteY6" fmla="*/ 861060 h 1215390"/>
              <a:gd name="connsiteX7" fmla="*/ 3223260 w 3992880"/>
              <a:gd name="connsiteY7" fmla="*/ 716280 h 1215390"/>
              <a:gd name="connsiteX8" fmla="*/ 3992880 w 3992880"/>
              <a:gd name="connsiteY8" fmla="*/ 617220 h 1215390"/>
              <a:gd name="connsiteX0" fmla="*/ 0 w 3992880"/>
              <a:gd name="connsiteY0" fmla="*/ 0 h 1200150"/>
              <a:gd name="connsiteX1" fmla="*/ 670560 w 3992880"/>
              <a:gd name="connsiteY1" fmla="*/ 388620 h 1200150"/>
              <a:gd name="connsiteX2" fmla="*/ 1272540 w 3992880"/>
              <a:gd name="connsiteY2" fmla="*/ 807720 h 1200150"/>
              <a:gd name="connsiteX3" fmla="*/ 1684020 w 3992880"/>
              <a:gd name="connsiteY3" fmla="*/ 1158240 h 1200150"/>
              <a:gd name="connsiteX4" fmla="*/ 1965960 w 3992880"/>
              <a:gd name="connsiteY4" fmla="*/ 1059180 h 1200150"/>
              <a:gd name="connsiteX5" fmla="*/ 2575560 w 3992880"/>
              <a:gd name="connsiteY5" fmla="*/ 861060 h 1200150"/>
              <a:gd name="connsiteX6" fmla="*/ 3223260 w 3992880"/>
              <a:gd name="connsiteY6" fmla="*/ 716280 h 1200150"/>
              <a:gd name="connsiteX7" fmla="*/ 3992880 w 3992880"/>
              <a:gd name="connsiteY7" fmla="*/ 617220 h 1200150"/>
              <a:gd name="connsiteX0" fmla="*/ 0 w 3992880"/>
              <a:gd name="connsiteY0" fmla="*/ 0 h 1160145"/>
              <a:gd name="connsiteX1" fmla="*/ 670560 w 3992880"/>
              <a:gd name="connsiteY1" fmla="*/ 388620 h 1160145"/>
              <a:gd name="connsiteX2" fmla="*/ 1272540 w 3992880"/>
              <a:gd name="connsiteY2" fmla="*/ 807720 h 1160145"/>
              <a:gd name="connsiteX3" fmla="*/ 1684020 w 3992880"/>
              <a:gd name="connsiteY3" fmla="*/ 1158240 h 1160145"/>
              <a:gd name="connsiteX4" fmla="*/ 1965960 w 3992880"/>
              <a:gd name="connsiteY4" fmla="*/ 1059180 h 1160145"/>
              <a:gd name="connsiteX5" fmla="*/ 2575560 w 3992880"/>
              <a:gd name="connsiteY5" fmla="*/ 861060 h 1160145"/>
              <a:gd name="connsiteX6" fmla="*/ 3223260 w 3992880"/>
              <a:gd name="connsiteY6" fmla="*/ 716280 h 1160145"/>
              <a:gd name="connsiteX7" fmla="*/ 3992880 w 3992880"/>
              <a:gd name="connsiteY7" fmla="*/ 617220 h 1160145"/>
              <a:gd name="connsiteX0" fmla="*/ 0 w 3992880"/>
              <a:gd name="connsiteY0" fmla="*/ 0 h 1160145"/>
              <a:gd name="connsiteX1" fmla="*/ 670560 w 3992880"/>
              <a:gd name="connsiteY1" fmla="*/ 388620 h 1160145"/>
              <a:gd name="connsiteX2" fmla="*/ 1272540 w 3992880"/>
              <a:gd name="connsiteY2" fmla="*/ 807720 h 1160145"/>
              <a:gd name="connsiteX3" fmla="*/ 1684020 w 3992880"/>
              <a:gd name="connsiteY3" fmla="*/ 1158240 h 1160145"/>
              <a:gd name="connsiteX4" fmla="*/ 1965960 w 3992880"/>
              <a:gd name="connsiteY4" fmla="*/ 1059180 h 1160145"/>
              <a:gd name="connsiteX5" fmla="*/ 2575560 w 3992880"/>
              <a:gd name="connsiteY5" fmla="*/ 861060 h 1160145"/>
              <a:gd name="connsiteX6" fmla="*/ 3223260 w 3992880"/>
              <a:gd name="connsiteY6" fmla="*/ 716280 h 1160145"/>
              <a:gd name="connsiteX7" fmla="*/ 3992880 w 3992880"/>
              <a:gd name="connsiteY7" fmla="*/ 617220 h 11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2880" h="1160145">
                <a:moveTo>
                  <a:pt x="0" y="0"/>
                </a:moveTo>
                <a:cubicBezTo>
                  <a:pt x="229235" y="127000"/>
                  <a:pt x="458470" y="254000"/>
                  <a:pt x="670560" y="388620"/>
                </a:cubicBezTo>
                <a:cubicBezTo>
                  <a:pt x="882650" y="523240"/>
                  <a:pt x="1103630" y="679450"/>
                  <a:pt x="1272540" y="807720"/>
                </a:cubicBezTo>
                <a:cubicBezTo>
                  <a:pt x="1441450" y="935990"/>
                  <a:pt x="1694180" y="1158240"/>
                  <a:pt x="1684020" y="1158240"/>
                </a:cubicBezTo>
                <a:cubicBezTo>
                  <a:pt x="1683385" y="1160145"/>
                  <a:pt x="1817370" y="1108710"/>
                  <a:pt x="1965960" y="1059180"/>
                </a:cubicBezTo>
                <a:cubicBezTo>
                  <a:pt x="2114550" y="1009650"/>
                  <a:pt x="2366010" y="918210"/>
                  <a:pt x="2575560" y="861060"/>
                </a:cubicBezTo>
                <a:cubicBezTo>
                  <a:pt x="2785110" y="803910"/>
                  <a:pt x="2987040" y="756920"/>
                  <a:pt x="3223260" y="716280"/>
                </a:cubicBezTo>
                <a:cubicBezTo>
                  <a:pt x="3459480" y="675640"/>
                  <a:pt x="3726180" y="646430"/>
                  <a:pt x="3992880" y="61722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3" name="Figura a mano libera 42"/>
          <p:cNvSpPr/>
          <p:nvPr/>
        </p:nvSpPr>
        <p:spPr>
          <a:xfrm rot="393721">
            <a:off x="7247467" y="2240280"/>
            <a:ext cx="806026" cy="1930400"/>
          </a:xfrm>
          <a:custGeom>
            <a:avLst/>
            <a:gdLst>
              <a:gd name="connsiteX0" fmla="*/ 0 w 2636520"/>
              <a:gd name="connsiteY0" fmla="*/ 0 h 4104640"/>
              <a:gd name="connsiteX1" fmla="*/ 1564640 w 2636520"/>
              <a:gd name="connsiteY1" fmla="*/ 2194560 h 4104640"/>
              <a:gd name="connsiteX2" fmla="*/ 2519680 w 2636520"/>
              <a:gd name="connsiteY2" fmla="*/ 2854960 h 4104640"/>
              <a:gd name="connsiteX3" fmla="*/ 2265680 w 2636520"/>
              <a:gd name="connsiteY3" fmla="*/ 4104640 h 4104640"/>
              <a:gd name="connsiteX0" fmla="*/ 0 w 2636520"/>
              <a:gd name="connsiteY0" fmla="*/ 0 h 4104640"/>
              <a:gd name="connsiteX1" fmla="*/ 2519680 w 2636520"/>
              <a:gd name="connsiteY1" fmla="*/ 2854960 h 4104640"/>
              <a:gd name="connsiteX2" fmla="*/ 2265680 w 2636520"/>
              <a:gd name="connsiteY2" fmla="*/ 4104640 h 4104640"/>
              <a:gd name="connsiteX0" fmla="*/ 0 w 2265680"/>
              <a:gd name="connsiteY0" fmla="*/ 0 h 4104640"/>
              <a:gd name="connsiteX1" fmla="*/ 2265680 w 2265680"/>
              <a:gd name="connsiteY1" fmla="*/ 4104640 h 4104640"/>
              <a:gd name="connsiteX0" fmla="*/ 0 w 233680"/>
              <a:gd name="connsiteY0" fmla="*/ 0 h 2113280"/>
              <a:gd name="connsiteX1" fmla="*/ 233680 w 233680"/>
              <a:gd name="connsiteY1" fmla="*/ 2113280 h 2113280"/>
              <a:gd name="connsiteX0" fmla="*/ 321733 w 555413"/>
              <a:gd name="connsiteY0" fmla="*/ 0 h 2113280"/>
              <a:gd name="connsiteX1" fmla="*/ 555413 w 555413"/>
              <a:gd name="connsiteY1" fmla="*/ 2113280 h 2113280"/>
              <a:gd name="connsiteX0" fmla="*/ 321733 w 806026"/>
              <a:gd name="connsiteY0" fmla="*/ 0 h 2113280"/>
              <a:gd name="connsiteX1" fmla="*/ 555413 w 806026"/>
              <a:gd name="connsiteY1" fmla="*/ 2113280 h 211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6026" h="2113280">
                <a:moveTo>
                  <a:pt x="321733" y="0"/>
                </a:moveTo>
                <a:cubicBezTo>
                  <a:pt x="806026" y="1009227"/>
                  <a:pt x="0" y="1530773"/>
                  <a:pt x="555413" y="2113280"/>
                </a:cubicBezTo>
              </a:path>
            </a:pathLst>
          </a:custGeom>
          <a:ln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CasellaDiTesto 43"/>
          <p:cNvSpPr txBox="1"/>
          <p:nvPr/>
        </p:nvSpPr>
        <p:spPr>
          <a:xfrm>
            <a:off x="6499543" y="1303918"/>
            <a:ext cx="2366665" cy="942694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 Plume trace in a collisional setting</a:t>
            </a:r>
            <a:endParaRPr lang="en-GB" sz="2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/>
      <p:bldP spid="27" grpId="0"/>
      <p:bldP spid="29" grpId="0" animBg="1"/>
      <p:bldP spid="18" grpId="0"/>
      <p:bldP spid="19" grpId="0" animBg="1"/>
      <p:bldP spid="36" grpId="0" animBg="1"/>
      <p:bldP spid="35" grpId="0" animBg="1"/>
      <p:bldP spid="37" grpId="0"/>
      <p:bldP spid="38" grpId="0" animBg="1"/>
      <p:bldP spid="39" grpId="0"/>
      <p:bldP spid="40" grpId="0"/>
      <p:bldP spid="41" grpId="0"/>
      <p:bldP spid="42" grpId="0" animBg="1"/>
      <p:bldP spid="43" grpId="0" animBg="1"/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2144713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Seismology has simply no more power to map </a:t>
            </a:r>
            <a:r>
              <a:rPr lang="en-GB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hot plumes </a:t>
            </a:r>
            <a:r>
              <a:rPr lang="en-GB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than  geochemistry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endParaRPr lang="en-GB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 algn="ctr">
              <a:defRPr/>
            </a:pPr>
            <a:r>
              <a:rPr lang="en-GB" sz="4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(…and geochemistry has none...)</a:t>
            </a:r>
            <a:endParaRPr lang="en-GB" sz="4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950" y="541338"/>
            <a:ext cx="6477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2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95338" y="666750"/>
            <a:ext cx="800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Tomography can be used to measure the temperature of the mantle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8793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Calibri" pitchFamily="34" charset="0"/>
              </a:rPr>
              <a:t>The mantle plume model tries to survive. Probably it is already dead.</a:t>
            </a:r>
            <a:endParaRPr lang="en-GB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469900" y="1371600"/>
            <a:ext cx="8242300" cy="5041900"/>
            <a:chOff x="469900" y="1371600"/>
            <a:chExt cx="8242300" cy="5041900"/>
          </a:xfrm>
        </p:grpSpPr>
        <p:sp>
          <p:nvSpPr>
            <p:cNvPr id="10" name="Rettangolo 9"/>
            <p:cNvSpPr/>
            <p:nvPr/>
          </p:nvSpPr>
          <p:spPr>
            <a:xfrm>
              <a:off x="469900" y="1371600"/>
              <a:ext cx="8242300" cy="5041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5705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809" y="1397000"/>
              <a:ext cx="8217782" cy="339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7058" name="Picture 2" descr="Risultati immagini per zombie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900602"/>
            <a:ext cx="4406900" cy="1432632"/>
          </a:xfrm>
          <a:prstGeom prst="rect">
            <a:avLst/>
          </a:prstGeom>
          <a:noFill/>
        </p:spPr>
      </p:pic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5"/>
          <a:srcRect l="1943"/>
          <a:stretch>
            <a:fillRect/>
          </a:stretch>
        </p:blipFill>
        <p:spPr bwMode="auto">
          <a:xfrm>
            <a:off x="571500" y="4741863"/>
            <a:ext cx="52863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910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900" y="5510213"/>
            <a:ext cx="4038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9108" name="Picture 4"/>
          <p:cNvPicPr>
            <a:picLocks noChangeAspect="1" noChangeArrowheads="1"/>
          </p:cNvPicPr>
          <p:nvPr/>
        </p:nvPicPr>
        <p:blipFill>
          <a:blip r:embed="rId7"/>
          <a:srcRect l="327" r="31699" b="34947"/>
          <a:stretch>
            <a:fillRect/>
          </a:stretch>
        </p:blipFill>
        <p:spPr bwMode="auto">
          <a:xfrm>
            <a:off x="495300" y="5902325"/>
            <a:ext cx="3632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911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25146" y="4368799"/>
            <a:ext cx="2747353" cy="61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4698124" y="5139559"/>
            <a:ext cx="3878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Can zombie science be killed?</a:t>
            </a:r>
            <a:endParaRPr lang="en-GB" sz="3200" b="1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7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700" y="1569663"/>
            <a:ext cx="91313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4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Four main approaches</a:t>
            </a:r>
            <a:r>
              <a:rPr lang="en-GB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  <a:sym typeface="Wingdings" pitchFamily="2" charset="2"/>
              </a:rPr>
              <a:t> adopted by geoscientists:</a:t>
            </a:r>
            <a:endParaRPr lang="en-GB" sz="3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  <a:sym typeface="Wingdings" pitchFamily="2" charset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170502"/>
            <a:ext cx="91440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lnSpc>
                <a:spcPts val="3000"/>
              </a:lnSpc>
              <a:spcAft>
                <a:spcPts val="1800"/>
              </a:spcAft>
              <a:buAutoNum type="arabicParenR"/>
              <a:defRPr/>
            </a:pP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“Normal” adiabatic mantle Tp (e.g. MORB source) is constant (~1300 </a:t>
            </a:r>
            <a:r>
              <a:rPr lang="en-GB" altLang="ja-JP" sz="280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o</a:t>
            </a:r>
            <a:r>
              <a:rPr lang="en-GB" altLang="ja-JP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C</a:t>
            </a: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). Magmas formed at higher temperatures (e.g. OIB) come from hotter (deeper) sources.</a:t>
            </a:r>
            <a:endParaRPr lang="en-GB" altLang="ja-JP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 marL="355600" indent="-355600">
              <a:lnSpc>
                <a:spcPts val="3000"/>
              </a:lnSpc>
              <a:spcAft>
                <a:spcPts val="1800"/>
              </a:spcAft>
              <a:buAutoNum type="arabicParenR"/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“Normal”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midplate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 (OIB) mantle Tp is ~1500 </a:t>
            </a:r>
            <a:r>
              <a:rPr lang="en-GB" altLang="ja-JP" sz="280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o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C.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 Magmas formed at lower T (e.g., MORB) come from colder sources.</a:t>
            </a:r>
          </a:p>
          <a:p>
            <a:pPr marL="355600" indent="-355600">
              <a:lnSpc>
                <a:spcPts val="3000"/>
              </a:lnSpc>
              <a:spcAft>
                <a:spcPts val="1800"/>
              </a:spcAft>
              <a:buAutoNum type="arabicParenR"/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There is no difference between OIB and MORB Tp.</a:t>
            </a:r>
          </a:p>
          <a:p>
            <a:pPr marL="355600" indent="-355600">
              <a:lnSpc>
                <a:spcPts val="3000"/>
              </a:lnSpc>
              <a:spcAft>
                <a:spcPts val="1800"/>
              </a:spcAft>
              <a:buAutoNum type="arabicParenR"/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It is not possible to define “normal” Tp because the Earth’s interior is not adiabatic. No correlation between Tp and depth of magma source.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9" grpId="0"/>
      <p:bldP spid="36874" grpId="0"/>
      <p:bldP spid="6" grpId="0"/>
      <p:bldP spid="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9538" y="5268844"/>
            <a:ext cx="89106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GB" altLang="ja-JP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“</a:t>
            </a:r>
            <a:r>
              <a:rPr lang="en-GB" altLang="ja-JP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…</a:t>
            </a:r>
            <a:r>
              <a:rPr lang="en-GB" altLang="ja-JP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Geochemistry provides convincing evidence that mantle plumes are 100–300 </a:t>
            </a:r>
            <a:r>
              <a:rPr lang="en-GB" altLang="ja-JP" sz="2800" i="1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altLang="ja-JP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</a:t>
            </a:r>
            <a:r>
              <a:rPr lang="en-GB" altLang="ja-JP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hotter than normal upper mantle</a:t>
            </a:r>
            <a:r>
              <a:rPr lang="en-GB" altLang="ja-JP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”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801816" y="6077043"/>
            <a:ext cx="6201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White (2010) Ann. Rev. Earth Planet. Sci. 38, 133-160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09538" y="3411124"/>
            <a:ext cx="90344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it-IT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“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 Tp of ~1550 </a:t>
            </a:r>
            <a:r>
              <a:rPr lang="en-US" sz="2800" i="1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is required for the production of Hawaiian magmas 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[…],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and &gt;1600 </a:t>
            </a:r>
            <a:r>
              <a:rPr lang="en-US" sz="2800" i="1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for </a:t>
            </a:r>
            <a:r>
              <a:rPr 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Gorgona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picrites.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excess 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temperature […] is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typically about 200–300 </a:t>
            </a:r>
            <a:r>
              <a:rPr lang="en-US" sz="2800" i="1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US" sz="2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</a:t>
            </a:r>
            <a:r>
              <a:rPr lang="en-US" altLang="it-IT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”</a:t>
            </a:r>
            <a:r>
              <a:rPr lang="it-IT" altLang="it-IT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.</a:t>
            </a:r>
            <a:endParaRPr lang="it-IT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4064000" y="4691612"/>
            <a:ext cx="497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Herzberg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et al. (2007) G3, </a:t>
            </a:r>
            <a:r>
              <a:rPr lang="it-IT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10.1029/2006GC001390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0" y="1645864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buAutoNum type="arabicParenR"/>
              <a:defRPr/>
            </a:pP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“Normal” adiabatic mantle Tp (e.g. MORB source) is constant (~1300 </a:t>
            </a:r>
            <a:r>
              <a:rPr lang="en-GB" altLang="ja-JP" sz="280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o</a:t>
            </a:r>
            <a:r>
              <a:rPr lang="en-GB" altLang="ja-JP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C</a:t>
            </a: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). Magmas formed at higher temperatures (e.g. OIB) come from hotter (deeper) sources.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197676" y="1574800"/>
            <a:ext cx="4478338" cy="5313564"/>
            <a:chOff x="81" y="538"/>
            <a:chExt cx="2821" cy="3883"/>
          </a:xfrm>
        </p:grpSpPr>
        <p:sp>
          <p:nvSpPr>
            <p:cNvPr id="75" name="CasellaDiTesto 74"/>
            <p:cNvSpPr txBox="1"/>
            <p:nvPr/>
          </p:nvSpPr>
          <p:spPr bwMode="auto">
            <a:xfrm rot="16200000">
              <a:off x="-218" y="2509"/>
              <a:ext cx="836" cy="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Depth (km)</a:t>
              </a:r>
            </a:p>
          </p:txBody>
        </p:sp>
        <p:sp>
          <p:nvSpPr>
            <p:cNvPr id="76" name="CasellaDiTesto 75"/>
            <p:cNvSpPr txBox="1"/>
            <p:nvPr/>
          </p:nvSpPr>
          <p:spPr bwMode="auto">
            <a:xfrm>
              <a:off x="1397" y="763"/>
              <a:ext cx="443" cy="2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2000</a:t>
              </a:r>
            </a:p>
          </p:txBody>
        </p:sp>
        <p:sp>
          <p:nvSpPr>
            <p:cNvPr id="77" name="CasellaDiTesto 76"/>
            <p:cNvSpPr txBox="1"/>
            <p:nvPr/>
          </p:nvSpPr>
          <p:spPr bwMode="auto">
            <a:xfrm>
              <a:off x="900" y="538"/>
              <a:ext cx="1585" cy="3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Temperature (°C)</a:t>
              </a:r>
            </a:p>
          </p:txBody>
        </p:sp>
        <p:sp>
          <p:nvSpPr>
            <p:cNvPr id="78" name="CasellaDiTesto 77"/>
            <p:cNvSpPr txBox="1"/>
            <p:nvPr/>
          </p:nvSpPr>
          <p:spPr bwMode="auto">
            <a:xfrm>
              <a:off x="1956" y="763"/>
              <a:ext cx="443" cy="2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3000</a:t>
              </a:r>
            </a:p>
          </p:txBody>
        </p:sp>
        <p:sp>
          <p:nvSpPr>
            <p:cNvPr id="79" name="CasellaDiTesto 78"/>
            <p:cNvSpPr txBox="1"/>
            <p:nvPr/>
          </p:nvSpPr>
          <p:spPr bwMode="auto">
            <a:xfrm>
              <a:off x="2459" y="763"/>
              <a:ext cx="443" cy="2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4000</a:t>
              </a:r>
            </a:p>
          </p:txBody>
        </p:sp>
        <p:sp>
          <p:nvSpPr>
            <p:cNvPr id="80" name="CasellaDiTesto 79"/>
            <p:cNvSpPr txBox="1"/>
            <p:nvPr/>
          </p:nvSpPr>
          <p:spPr bwMode="auto">
            <a:xfrm>
              <a:off x="81" y="3080"/>
              <a:ext cx="411" cy="2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2000</a:t>
              </a:r>
            </a:p>
          </p:txBody>
        </p:sp>
        <p:cxnSp>
          <p:nvCxnSpPr>
            <p:cNvPr id="81" name="Connettore 1 13"/>
            <p:cNvCxnSpPr>
              <a:cxnSpLocks noChangeShapeType="1"/>
            </p:cNvCxnSpPr>
            <p:nvPr/>
          </p:nvCxnSpPr>
          <p:spPr bwMode="auto">
            <a:xfrm>
              <a:off x="540" y="1242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2" name="Connettore 1 14"/>
            <p:cNvCxnSpPr>
              <a:cxnSpLocks noChangeShapeType="1"/>
            </p:cNvCxnSpPr>
            <p:nvPr/>
          </p:nvCxnSpPr>
          <p:spPr bwMode="auto">
            <a:xfrm>
              <a:off x="540" y="1520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4" name="Connettore 1 53"/>
            <p:cNvCxnSpPr>
              <a:cxnSpLocks noChangeShapeType="1"/>
            </p:cNvCxnSpPr>
            <p:nvPr/>
          </p:nvCxnSpPr>
          <p:spPr bwMode="auto">
            <a:xfrm>
              <a:off x="540" y="1811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2" name="Connettore 1 54"/>
            <p:cNvCxnSpPr>
              <a:cxnSpLocks noChangeShapeType="1"/>
            </p:cNvCxnSpPr>
            <p:nvPr/>
          </p:nvCxnSpPr>
          <p:spPr bwMode="auto">
            <a:xfrm>
              <a:off x="540" y="2089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3" name="Connettore 1 55"/>
            <p:cNvCxnSpPr>
              <a:cxnSpLocks noChangeShapeType="1"/>
            </p:cNvCxnSpPr>
            <p:nvPr/>
          </p:nvCxnSpPr>
          <p:spPr bwMode="auto">
            <a:xfrm>
              <a:off x="540" y="2357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4" name="Connettore 1 56"/>
            <p:cNvCxnSpPr>
              <a:cxnSpLocks noChangeShapeType="1"/>
            </p:cNvCxnSpPr>
            <p:nvPr/>
          </p:nvCxnSpPr>
          <p:spPr bwMode="auto">
            <a:xfrm>
              <a:off x="540" y="2636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5" name="Connettore 1 57"/>
            <p:cNvCxnSpPr>
              <a:cxnSpLocks noChangeShapeType="1"/>
            </p:cNvCxnSpPr>
            <p:nvPr/>
          </p:nvCxnSpPr>
          <p:spPr bwMode="auto">
            <a:xfrm>
              <a:off x="540" y="2926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6" name="Connettore 1 58"/>
            <p:cNvCxnSpPr>
              <a:cxnSpLocks noChangeShapeType="1"/>
            </p:cNvCxnSpPr>
            <p:nvPr/>
          </p:nvCxnSpPr>
          <p:spPr bwMode="auto">
            <a:xfrm>
              <a:off x="540" y="3205"/>
              <a:ext cx="100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57" name="Connettore 1 13"/>
            <p:cNvCxnSpPr>
              <a:cxnSpLocks noChangeShapeType="1"/>
            </p:cNvCxnSpPr>
            <p:nvPr/>
          </p:nvCxnSpPr>
          <p:spPr bwMode="auto">
            <a:xfrm>
              <a:off x="540" y="3204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8" name="Connettore 1 14"/>
            <p:cNvCxnSpPr>
              <a:cxnSpLocks noChangeShapeType="1"/>
            </p:cNvCxnSpPr>
            <p:nvPr/>
          </p:nvCxnSpPr>
          <p:spPr bwMode="auto">
            <a:xfrm>
              <a:off x="540" y="3482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59" name="Connettore 1 53"/>
            <p:cNvCxnSpPr>
              <a:cxnSpLocks noChangeShapeType="1"/>
            </p:cNvCxnSpPr>
            <p:nvPr/>
          </p:nvCxnSpPr>
          <p:spPr bwMode="auto">
            <a:xfrm>
              <a:off x="540" y="3773"/>
              <a:ext cx="1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60" name="Connettore 1 14"/>
            <p:cNvCxnSpPr>
              <a:cxnSpLocks noChangeShapeType="1"/>
            </p:cNvCxnSpPr>
            <p:nvPr/>
          </p:nvCxnSpPr>
          <p:spPr bwMode="auto">
            <a:xfrm>
              <a:off x="540" y="3758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61" name="Connettore 1 53"/>
            <p:cNvCxnSpPr>
              <a:cxnSpLocks noChangeShapeType="1"/>
            </p:cNvCxnSpPr>
            <p:nvPr/>
          </p:nvCxnSpPr>
          <p:spPr bwMode="auto">
            <a:xfrm>
              <a:off x="540" y="4048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62" name="CasellaDiTesto 161"/>
            <p:cNvSpPr txBox="1"/>
            <p:nvPr/>
          </p:nvSpPr>
          <p:spPr bwMode="auto">
            <a:xfrm>
              <a:off x="90" y="4173"/>
              <a:ext cx="411" cy="2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3000</a:t>
              </a:r>
            </a:p>
          </p:txBody>
        </p:sp>
        <p:sp>
          <p:nvSpPr>
            <p:cNvPr id="163" name="CasellaDiTesto 162"/>
            <p:cNvSpPr txBox="1"/>
            <p:nvPr/>
          </p:nvSpPr>
          <p:spPr bwMode="auto">
            <a:xfrm>
              <a:off x="92" y="1980"/>
              <a:ext cx="411" cy="2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1000</a:t>
              </a:r>
            </a:p>
          </p:txBody>
        </p:sp>
        <p:sp>
          <p:nvSpPr>
            <p:cNvPr id="164" name="CasellaDiTesto 163"/>
            <p:cNvSpPr txBox="1"/>
            <p:nvPr/>
          </p:nvSpPr>
          <p:spPr bwMode="auto">
            <a:xfrm>
              <a:off x="301" y="869"/>
              <a:ext cx="190" cy="24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18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0</a:t>
              </a:r>
            </a:p>
          </p:txBody>
        </p:sp>
        <p:cxnSp>
          <p:nvCxnSpPr>
            <p:cNvPr id="165" name="Connettore 1 31"/>
            <p:cNvCxnSpPr>
              <a:cxnSpLocks noChangeShapeType="1"/>
            </p:cNvCxnSpPr>
            <p:nvPr/>
          </p:nvCxnSpPr>
          <p:spPr bwMode="auto">
            <a:xfrm rot="5400000">
              <a:off x="2068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66" name="Connettore 1 31"/>
            <p:cNvCxnSpPr>
              <a:cxnSpLocks noChangeShapeType="1"/>
            </p:cNvCxnSpPr>
            <p:nvPr/>
          </p:nvCxnSpPr>
          <p:spPr bwMode="auto">
            <a:xfrm rot="5400000">
              <a:off x="1550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67" name="Connettore 1 26"/>
            <p:cNvCxnSpPr>
              <a:cxnSpLocks noChangeShapeType="1"/>
            </p:cNvCxnSpPr>
            <p:nvPr/>
          </p:nvCxnSpPr>
          <p:spPr bwMode="auto">
            <a:xfrm rot="5400000">
              <a:off x="1014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168" name="CasellaDiTesto 167"/>
            <p:cNvSpPr txBox="1"/>
            <p:nvPr/>
          </p:nvSpPr>
          <p:spPr bwMode="auto">
            <a:xfrm>
              <a:off x="825" y="763"/>
              <a:ext cx="443" cy="2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1000</a:t>
              </a:r>
            </a:p>
          </p:txBody>
        </p:sp>
        <p:cxnSp>
          <p:nvCxnSpPr>
            <p:cNvPr id="169" name="Connettore 1 35"/>
            <p:cNvCxnSpPr>
              <a:cxnSpLocks noChangeShapeType="1"/>
            </p:cNvCxnSpPr>
            <p:nvPr/>
          </p:nvCxnSpPr>
          <p:spPr bwMode="auto">
            <a:xfrm>
              <a:off x="1873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0" name="Connettore 1 35"/>
            <p:cNvCxnSpPr>
              <a:cxnSpLocks noChangeShapeType="1"/>
            </p:cNvCxnSpPr>
            <p:nvPr/>
          </p:nvCxnSpPr>
          <p:spPr bwMode="auto">
            <a:xfrm flipH="1">
              <a:off x="951" y="987"/>
              <a:ext cx="2" cy="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1" name="Connettore 1 35"/>
            <p:cNvCxnSpPr>
              <a:cxnSpLocks noChangeShapeType="1"/>
            </p:cNvCxnSpPr>
            <p:nvPr/>
          </p:nvCxnSpPr>
          <p:spPr bwMode="auto">
            <a:xfrm flipH="1">
              <a:off x="804" y="987"/>
              <a:ext cx="0" cy="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2" name="Connettore 1 35"/>
            <p:cNvCxnSpPr>
              <a:cxnSpLocks noChangeShapeType="1"/>
            </p:cNvCxnSpPr>
            <p:nvPr/>
          </p:nvCxnSpPr>
          <p:spPr bwMode="auto">
            <a:xfrm>
              <a:off x="656" y="987"/>
              <a:ext cx="0" cy="7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173" name="Rettangolo 24"/>
            <p:cNvSpPr>
              <a:spLocks noChangeArrowheads="1"/>
            </p:cNvSpPr>
            <p:nvPr/>
          </p:nvSpPr>
          <p:spPr bwMode="auto">
            <a:xfrm>
              <a:off x="540" y="988"/>
              <a:ext cx="2124" cy="3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it-IT">
                <a:latin typeface="Calibri" pitchFamily="34" charset="0"/>
              </a:endParaRPr>
            </a:p>
          </p:txBody>
        </p:sp>
        <p:cxnSp>
          <p:nvCxnSpPr>
            <p:cNvPr id="174" name="Connettore 1 35"/>
            <p:cNvCxnSpPr>
              <a:cxnSpLocks noChangeShapeType="1"/>
            </p:cNvCxnSpPr>
            <p:nvPr/>
          </p:nvCxnSpPr>
          <p:spPr bwMode="auto">
            <a:xfrm flipH="1">
              <a:off x="2000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5" name="Connettore 1 35"/>
            <p:cNvCxnSpPr>
              <a:cxnSpLocks noChangeShapeType="1"/>
            </p:cNvCxnSpPr>
            <p:nvPr/>
          </p:nvCxnSpPr>
          <p:spPr bwMode="auto">
            <a:xfrm flipH="1">
              <a:off x="1742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6" name="Connettore 1 35"/>
            <p:cNvCxnSpPr>
              <a:cxnSpLocks noChangeShapeType="1"/>
            </p:cNvCxnSpPr>
            <p:nvPr/>
          </p:nvCxnSpPr>
          <p:spPr bwMode="auto">
            <a:xfrm>
              <a:off x="2394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7" name="Connettore 1 35"/>
            <p:cNvCxnSpPr>
              <a:cxnSpLocks noChangeShapeType="1"/>
            </p:cNvCxnSpPr>
            <p:nvPr/>
          </p:nvCxnSpPr>
          <p:spPr bwMode="auto">
            <a:xfrm flipH="1">
              <a:off x="2521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8" name="Connettore 1 35"/>
            <p:cNvCxnSpPr>
              <a:cxnSpLocks noChangeShapeType="1"/>
            </p:cNvCxnSpPr>
            <p:nvPr/>
          </p:nvCxnSpPr>
          <p:spPr bwMode="auto">
            <a:xfrm flipH="1">
              <a:off x="2263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79" name="Connettore 1 35"/>
            <p:cNvCxnSpPr>
              <a:cxnSpLocks noChangeShapeType="1"/>
            </p:cNvCxnSpPr>
            <p:nvPr/>
          </p:nvCxnSpPr>
          <p:spPr bwMode="auto">
            <a:xfrm>
              <a:off x="1347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80" name="Connettore 1 35"/>
            <p:cNvCxnSpPr>
              <a:cxnSpLocks noChangeShapeType="1"/>
            </p:cNvCxnSpPr>
            <p:nvPr/>
          </p:nvCxnSpPr>
          <p:spPr bwMode="auto">
            <a:xfrm flipH="1">
              <a:off x="1474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81" name="Connettore 1 35"/>
            <p:cNvCxnSpPr>
              <a:cxnSpLocks noChangeShapeType="1"/>
            </p:cNvCxnSpPr>
            <p:nvPr/>
          </p:nvCxnSpPr>
          <p:spPr bwMode="auto">
            <a:xfrm flipH="1">
              <a:off x="1216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</p:grpSp>
      <p:sp>
        <p:nvSpPr>
          <p:cNvPr id="66" name="Figura a mano libera 65"/>
          <p:cNvSpPr/>
          <p:nvPr/>
        </p:nvSpPr>
        <p:spPr bwMode="auto">
          <a:xfrm>
            <a:off x="957263" y="2201778"/>
            <a:ext cx="3316922" cy="4513182"/>
          </a:xfrm>
          <a:custGeom>
            <a:avLst/>
            <a:gdLst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455920"/>
              <a:gd name="connsiteX1" fmla="*/ 1203960 w 3390900"/>
              <a:gd name="connsiteY1" fmla="*/ 739140 h 5455920"/>
              <a:gd name="connsiteX2" fmla="*/ 2186940 w 3390900"/>
              <a:gd name="connsiteY2" fmla="*/ 4922520 h 5455920"/>
              <a:gd name="connsiteX3" fmla="*/ 3390900 w 3390900"/>
              <a:gd name="connsiteY3" fmla="*/ 5455920 h 5455920"/>
              <a:gd name="connsiteX0" fmla="*/ 0 w 3390900"/>
              <a:gd name="connsiteY0" fmla="*/ 243840 h 5212080"/>
              <a:gd name="connsiteX1" fmla="*/ 1203960 w 3390900"/>
              <a:gd name="connsiteY1" fmla="*/ 495300 h 5212080"/>
              <a:gd name="connsiteX2" fmla="*/ 2186940 w 3390900"/>
              <a:gd name="connsiteY2" fmla="*/ 4678680 h 5212080"/>
              <a:gd name="connsiteX3" fmla="*/ 3390900 w 3390900"/>
              <a:gd name="connsiteY3" fmla="*/ 5212080 h 521208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86940 w 3390900"/>
              <a:gd name="connsiteY2" fmla="*/ 443484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62960"/>
              <a:gd name="connsiteY0" fmla="*/ 0 h 4960620"/>
              <a:gd name="connsiteX1" fmla="*/ 1198880 w 3362960"/>
              <a:gd name="connsiteY1" fmla="*/ 274320 h 4960620"/>
              <a:gd name="connsiteX2" fmla="*/ 2113280 w 3362960"/>
              <a:gd name="connsiteY2" fmla="*/ 4335780 h 4960620"/>
              <a:gd name="connsiteX3" fmla="*/ 3362960 w 3362960"/>
              <a:gd name="connsiteY3" fmla="*/ 4960620 h 4960620"/>
              <a:gd name="connsiteX0" fmla="*/ 0 w 3332797"/>
              <a:gd name="connsiteY0" fmla="*/ 0 h 4929664"/>
              <a:gd name="connsiteX1" fmla="*/ 1168717 w 3332797"/>
              <a:gd name="connsiteY1" fmla="*/ 243364 h 4929664"/>
              <a:gd name="connsiteX2" fmla="*/ 2083117 w 3332797"/>
              <a:gd name="connsiteY2" fmla="*/ 4304824 h 4929664"/>
              <a:gd name="connsiteX3" fmla="*/ 3332797 w 3332797"/>
              <a:gd name="connsiteY3" fmla="*/ 4929664 h 492966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178242 w 3316922"/>
              <a:gd name="connsiteY1" fmla="*/ 245437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225867 w 3316922"/>
              <a:gd name="connsiteY1" fmla="*/ 264092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225867 w 3316922"/>
              <a:gd name="connsiteY1" fmla="*/ 264092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225867 w 3316922"/>
              <a:gd name="connsiteY1" fmla="*/ 264092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922" h="4910614">
                <a:moveTo>
                  <a:pt x="0" y="0"/>
                </a:moveTo>
                <a:cubicBezTo>
                  <a:pt x="579755" y="38100"/>
                  <a:pt x="1221422" y="187713"/>
                  <a:pt x="1225867" y="264092"/>
                </a:cubicBezTo>
                <a:cubicBezTo>
                  <a:pt x="1474152" y="1114057"/>
                  <a:pt x="1810067" y="3655854"/>
                  <a:pt x="2083117" y="4304824"/>
                </a:cubicBezTo>
                <a:cubicBezTo>
                  <a:pt x="2287587" y="4656614"/>
                  <a:pt x="2851943" y="4802664"/>
                  <a:pt x="3316922" y="4910614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190" name="Connettore 1 189"/>
          <p:cNvCxnSpPr>
            <a:cxnSpLocks noChangeShapeType="1"/>
          </p:cNvCxnSpPr>
          <p:nvPr/>
        </p:nvCxnSpPr>
        <p:spPr bwMode="auto">
          <a:xfrm>
            <a:off x="2425854" y="2204864"/>
            <a:ext cx="877416" cy="4192126"/>
          </a:xfrm>
          <a:prstGeom prst="line">
            <a:avLst/>
          </a:prstGeom>
          <a:noFill/>
          <a:ln w="19050">
            <a:solidFill>
              <a:srgbClr val="00FF00"/>
            </a:solidFill>
            <a:prstDash val="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191" name="Stella a 5 punte 100"/>
          <p:cNvSpPr>
            <a:spLocks/>
          </p:cNvSpPr>
          <p:nvPr/>
        </p:nvSpPr>
        <p:spPr bwMode="auto">
          <a:xfrm>
            <a:off x="3118695" y="6211076"/>
            <a:ext cx="360000" cy="360000"/>
          </a:xfrm>
          <a:custGeom>
            <a:avLst/>
            <a:gdLst>
              <a:gd name="T0" fmla="*/ 162719 w 325677"/>
              <a:gd name="T1" fmla="*/ 0 h 413359"/>
              <a:gd name="T2" fmla="*/ 0 w 325677"/>
              <a:gd name="T3" fmla="*/ 157656 h 413359"/>
              <a:gd name="T4" fmla="*/ 62153 w 325677"/>
              <a:gd name="T5" fmla="*/ 412749 h 413359"/>
              <a:gd name="T6" fmla="*/ 263284 w 325677"/>
              <a:gd name="T7" fmla="*/ 412749 h 413359"/>
              <a:gd name="T8" fmla="*/ 325437 w 325677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0641 w 325677"/>
              <a:gd name="T16" fmla="*/ 157890 h 413359"/>
              <a:gd name="T17" fmla="*/ 225036 w 325677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677" h="413359">
                <a:moveTo>
                  <a:pt x="0" y="157889"/>
                </a:moveTo>
                <a:lnTo>
                  <a:pt x="124398" y="157890"/>
                </a:lnTo>
                <a:lnTo>
                  <a:pt x="162839" y="0"/>
                </a:lnTo>
                <a:lnTo>
                  <a:pt x="201279" y="157890"/>
                </a:lnTo>
                <a:lnTo>
                  <a:pt x="325677" y="157889"/>
                </a:lnTo>
                <a:lnTo>
                  <a:pt x="225036" y="255469"/>
                </a:lnTo>
                <a:lnTo>
                  <a:pt x="263478" y="413358"/>
                </a:lnTo>
                <a:lnTo>
                  <a:pt x="162839" y="315776"/>
                </a:lnTo>
                <a:lnTo>
                  <a:pt x="62199" y="413358"/>
                </a:lnTo>
                <a:lnTo>
                  <a:pt x="100641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00FF00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192" name="Stella a 5 punte 137"/>
          <p:cNvSpPr>
            <a:spLocks/>
          </p:cNvSpPr>
          <p:nvPr/>
        </p:nvSpPr>
        <p:spPr bwMode="auto">
          <a:xfrm>
            <a:off x="2557272" y="4912190"/>
            <a:ext cx="360000" cy="360000"/>
          </a:xfrm>
          <a:custGeom>
            <a:avLst/>
            <a:gdLst>
              <a:gd name="T0" fmla="*/ 188119 w 377190"/>
              <a:gd name="T1" fmla="*/ 0 h 413359"/>
              <a:gd name="T2" fmla="*/ 0 w 377190"/>
              <a:gd name="T3" fmla="*/ 157656 h 413359"/>
              <a:gd name="T4" fmla="*/ 71855 w 377190"/>
              <a:gd name="T5" fmla="*/ 412749 h 413359"/>
              <a:gd name="T6" fmla="*/ 304382 w 377190"/>
              <a:gd name="T7" fmla="*/ 412749 h 413359"/>
              <a:gd name="T8" fmla="*/ 376237 w 377190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6559 w 377190"/>
              <a:gd name="T16" fmla="*/ 157890 h 413359"/>
              <a:gd name="T17" fmla="*/ 260631 w 377190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7190" h="413359">
                <a:moveTo>
                  <a:pt x="0" y="157889"/>
                </a:moveTo>
                <a:lnTo>
                  <a:pt x="144075" y="157890"/>
                </a:lnTo>
                <a:lnTo>
                  <a:pt x="188595" y="0"/>
                </a:lnTo>
                <a:lnTo>
                  <a:pt x="233115" y="157890"/>
                </a:lnTo>
                <a:lnTo>
                  <a:pt x="377190" y="157889"/>
                </a:lnTo>
                <a:lnTo>
                  <a:pt x="260631" y="255469"/>
                </a:lnTo>
                <a:lnTo>
                  <a:pt x="305153" y="413358"/>
                </a:lnTo>
                <a:lnTo>
                  <a:pt x="188595" y="315776"/>
                </a:lnTo>
                <a:lnTo>
                  <a:pt x="72037" y="413358"/>
                </a:lnTo>
                <a:lnTo>
                  <a:pt x="116559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193" name="Stella a 5 punte 139"/>
          <p:cNvSpPr>
            <a:spLocks/>
          </p:cNvSpPr>
          <p:nvPr/>
        </p:nvSpPr>
        <p:spPr bwMode="auto">
          <a:xfrm>
            <a:off x="2273427" y="3464390"/>
            <a:ext cx="360000" cy="360000"/>
          </a:xfrm>
          <a:custGeom>
            <a:avLst/>
            <a:gdLst>
              <a:gd name="T0" fmla="*/ 188119 w 377190"/>
              <a:gd name="T1" fmla="*/ 0 h 413359"/>
              <a:gd name="T2" fmla="*/ 0 w 377190"/>
              <a:gd name="T3" fmla="*/ 157656 h 413359"/>
              <a:gd name="T4" fmla="*/ 71855 w 377190"/>
              <a:gd name="T5" fmla="*/ 412749 h 413359"/>
              <a:gd name="T6" fmla="*/ 304382 w 377190"/>
              <a:gd name="T7" fmla="*/ 412749 h 413359"/>
              <a:gd name="T8" fmla="*/ 376237 w 377190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6559 w 377190"/>
              <a:gd name="T16" fmla="*/ 157890 h 413359"/>
              <a:gd name="T17" fmla="*/ 260631 w 377190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7190" h="413359">
                <a:moveTo>
                  <a:pt x="0" y="157889"/>
                </a:moveTo>
                <a:lnTo>
                  <a:pt x="144075" y="157890"/>
                </a:lnTo>
                <a:lnTo>
                  <a:pt x="188595" y="0"/>
                </a:lnTo>
                <a:lnTo>
                  <a:pt x="233115" y="157890"/>
                </a:lnTo>
                <a:lnTo>
                  <a:pt x="377190" y="157889"/>
                </a:lnTo>
                <a:lnTo>
                  <a:pt x="260631" y="255469"/>
                </a:lnTo>
                <a:lnTo>
                  <a:pt x="305153" y="413358"/>
                </a:lnTo>
                <a:lnTo>
                  <a:pt x="188595" y="315776"/>
                </a:lnTo>
                <a:lnTo>
                  <a:pt x="72037" y="413358"/>
                </a:lnTo>
                <a:lnTo>
                  <a:pt x="116559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</a:endParaRPr>
          </a:p>
        </p:txBody>
      </p:sp>
      <p:sp>
        <p:nvSpPr>
          <p:cNvPr id="194" name="Stella a 5 punte 140"/>
          <p:cNvSpPr>
            <a:spLocks/>
          </p:cNvSpPr>
          <p:nvPr/>
        </p:nvSpPr>
        <p:spPr bwMode="auto">
          <a:xfrm>
            <a:off x="2045716" y="2382033"/>
            <a:ext cx="360000" cy="360000"/>
          </a:xfrm>
          <a:custGeom>
            <a:avLst/>
            <a:gdLst>
              <a:gd name="T0" fmla="*/ 188913 w 377190"/>
              <a:gd name="T1" fmla="*/ 0 h 413359"/>
              <a:gd name="T2" fmla="*/ 0 w 377190"/>
              <a:gd name="T3" fmla="*/ 157656 h 413359"/>
              <a:gd name="T4" fmla="*/ 72158 w 377190"/>
              <a:gd name="T5" fmla="*/ 412749 h 413359"/>
              <a:gd name="T6" fmla="*/ 305667 w 377190"/>
              <a:gd name="T7" fmla="*/ 412749 h 413359"/>
              <a:gd name="T8" fmla="*/ 377825 w 377190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16559 w 377190"/>
              <a:gd name="T16" fmla="*/ 157890 h 413359"/>
              <a:gd name="T17" fmla="*/ 260631 w 377190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7190" h="413359">
                <a:moveTo>
                  <a:pt x="0" y="157889"/>
                </a:moveTo>
                <a:lnTo>
                  <a:pt x="144075" y="157890"/>
                </a:lnTo>
                <a:lnTo>
                  <a:pt x="188595" y="0"/>
                </a:lnTo>
                <a:lnTo>
                  <a:pt x="233115" y="157890"/>
                </a:lnTo>
                <a:lnTo>
                  <a:pt x="377190" y="157889"/>
                </a:lnTo>
                <a:lnTo>
                  <a:pt x="260631" y="255469"/>
                </a:lnTo>
                <a:lnTo>
                  <a:pt x="305153" y="413358"/>
                </a:lnTo>
                <a:lnTo>
                  <a:pt x="188595" y="315776"/>
                </a:lnTo>
                <a:lnTo>
                  <a:pt x="72037" y="413358"/>
                </a:lnTo>
                <a:lnTo>
                  <a:pt x="116559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00FF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it-IT" dirty="0" smtClean="0">
                <a:latin typeface="Calibri" pitchFamily="34" charset="0"/>
              </a:rPr>
              <a:t> 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195" name="CasellaDiTesto 194"/>
          <p:cNvSpPr txBox="1"/>
          <p:nvPr/>
        </p:nvSpPr>
        <p:spPr>
          <a:xfrm rot="4641738">
            <a:off x="2351972" y="4382322"/>
            <a:ext cx="1628265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~0.6 K/km</a:t>
            </a:r>
          </a:p>
        </p:txBody>
      </p:sp>
      <p:sp>
        <p:nvSpPr>
          <p:cNvPr id="196" name="CasellaDiTesto 195"/>
          <p:cNvSpPr txBox="1"/>
          <p:nvPr/>
        </p:nvSpPr>
        <p:spPr>
          <a:xfrm rot="4693484">
            <a:off x="1658582" y="4360316"/>
            <a:ext cx="1628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~0.6 K/km</a:t>
            </a:r>
          </a:p>
        </p:txBody>
      </p:sp>
      <p:sp>
        <p:nvSpPr>
          <p:cNvPr id="197" name="CasellaDiTesto 196"/>
          <p:cNvSpPr txBox="1"/>
          <p:nvPr/>
        </p:nvSpPr>
        <p:spPr>
          <a:xfrm>
            <a:off x="2613660" y="2853994"/>
            <a:ext cx="1723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Hypothetical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Mantle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Plume</a:t>
            </a:r>
            <a:r>
              <a:rPr lang="it-IT" sz="2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Tp</a:t>
            </a:r>
            <a:endParaRPr lang="it-IT" sz="2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98" name="CasellaDiTesto 197"/>
          <p:cNvSpPr txBox="1"/>
          <p:nvPr/>
        </p:nvSpPr>
        <p:spPr>
          <a:xfrm>
            <a:off x="766000" y="3067100"/>
            <a:ext cx="1843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Hypothetical</a:t>
            </a:r>
            <a:r>
              <a:rPr lang="it-IT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Ambient</a:t>
            </a:r>
            <a:r>
              <a:rPr lang="it-IT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Mantle</a:t>
            </a:r>
            <a:r>
              <a:rPr lang="it-IT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000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Tp</a:t>
            </a:r>
            <a:endParaRPr lang="it-IT" sz="2000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201" name="CasellaDiTesto 200"/>
          <p:cNvSpPr txBox="1"/>
          <p:nvPr/>
        </p:nvSpPr>
        <p:spPr>
          <a:xfrm>
            <a:off x="938619" y="5197524"/>
            <a:ext cx="227965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Classically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accepted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it-IT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Geotherm       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(e.g., </a:t>
            </a:r>
            <a:r>
              <a:rPr lang="it-IT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Hassan</a:t>
            </a:r>
            <a:r>
              <a:rPr lang="it-IT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et al., 2015)</a:t>
            </a:r>
            <a:endParaRPr lang="it-IT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69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Unsupported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it-IT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assumptions</a:t>
            </a:r>
            <a:r>
              <a:rPr lang="it-IT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: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9" name="Figura a mano libera 88"/>
          <p:cNvSpPr/>
          <p:nvPr/>
        </p:nvSpPr>
        <p:spPr>
          <a:xfrm>
            <a:off x="2594610" y="2274570"/>
            <a:ext cx="662940" cy="670560"/>
          </a:xfrm>
          <a:custGeom>
            <a:avLst/>
            <a:gdLst>
              <a:gd name="connsiteX0" fmla="*/ 480060 w 480060"/>
              <a:gd name="connsiteY0" fmla="*/ 358140 h 358140"/>
              <a:gd name="connsiteX1" fmla="*/ 266700 w 480060"/>
              <a:gd name="connsiteY1" fmla="*/ 213360 h 358140"/>
              <a:gd name="connsiteX2" fmla="*/ 346710 w 480060"/>
              <a:gd name="connsiteY2" fmla="*/ 80010 h 358140"/>
              <a:gd name="connsiteX3" fmla="*/ 0 w 480060"/>
              <a:gd name="connsiteY3" fmla="*/ 0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" h="358140">
                <a:moveTo>
                  <a:pt x="480060" y="358140"/>
                </a:moveTo>
                <a:cubicBezTo>
                  <a:pt x="384492" y="308927"/>
                  <a:pt x="288925" y="259715"/>
                  <a:pt x="266700" y="213360"/>
                </a:cubicBezTo>
                <a:cubicBezTo>
                  <a:pt x="244475" y="167005"/>
                  <a:pt x="391160" y="115570"/>
                  <a:pt x="346710" y="80010"/>
                </a:cubicBezTo>
                <a:cubicBezTo>
                  <a:pt x="302260" y="44450"/>
                  <a:pt x="151130" y="22225"/>
                  <a:pt x="0" y="0"/>
                </a:cubicBezTo>
              </a:path>
            </a:pathLst>
          </a:custGeom>
          <a:ln w="19050">
            <a:solidFill>
              <a:srgbClr val="00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Figura a mano libera 90"/>
          <p:cNvSpPr/>
          <p:nvPr/>
        </p:nvSpPr>
        <p:spPr>
          <a:xfrm>
            <a:off x="1562100" y="2286000"/>
            <a:ext cx="407670" cy="864870"/>
          </a:xfrm>
          <a:custGeom>
            <a:avLst/>
            <a:gdLst>
              <a:gd name="connsiteX0" fmla="*/ 0 w 407670"/>
              <a:gd name="connsiteY0" fmla="*/ 864870 h 864870"/>
              <a:gd name="connsiteX1" fmla="*/ 194310 w 407670"/>
              <a:gd name="connsiteY1" fmla="*/ 594360 h 864870"/>
              <a:gd name="connsiteX2" fmla="*/ 95250 w 407670"/>
              <a:gd name="connsiteY2" fmla="*/ 297180 h 864870"/>
              <a:gd name="connsiteX3" fmla="*/ 407670 w 407670"/>
              <a:gd name="connsiteY3" fmla="*/ 0 h 86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670" h="864870">
                <a:moveTo>
                  <a:pt x="0" y="864870"/>
                </a:moveTo>
                <a:cubicBezTo>
                  <a:pt x="89217" y="776922"/>
                  <a:pt x="178435" y="688975"/>
                  <a:pt x="194310" y="594360"/>
                </a:cubicBezTo>
                <a:cubicBezTo>
                  <a:pt x="210185" y="499745"/>
                  <a:pt x="59690" y="396240"/>
                  <a:pt x="95250" y="297180"/>
                </a:cubicBezTo>
                <a:cubicBezTo>
                  <a:pt x="130810" y="198120"/>
                  <a:pt x="269240" y="99060"/>
                  <a:pt x="407670" y="0"/>
                </a:cubicBezTo>
              </a:path>
            </a:pathLst>
          </a:custGeom>
          <a:ln>
            <a:solidFill>
              <a:srgbClr val="00FF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Text Box 3"/>
          <p:cNvSpPr txBox="1">
            <a:spLocks noChangeArrowheads="1"/>
          </p:cNvSpPr>
          <p:nvPr/>
        </p:nvSpPr>
        <p:spPr bwMode="auto">
          <a:xfrm>
            <a:off x="4236335" y="2432942"/>
            <a:ext cx="490766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altLang="ja-JP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This is the classical approach used by geochemists and petrologists.</a:t>
            </a:r>
          </a:p>
          <a:p>
            <a:pPr algn="ctr">
              <a:spcAft>
                <a:spcPts val="1200"/>
              </a:spcAft>
              <a:defRPr/>
            </a:pPr>
            <a:r>
              <a:rPr lang="en-GB" altLang="ja-JP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Based on McKenzie and Bickle (1988).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95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-0.09496 -0.60972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3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-0.06389 -0.422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3299 -0.2118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0.00764 -0.0527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95" grpId="0"/>
      <p:bldP spid="196" grpId="0"/>
      <p:bldP spid="197" grpId="0"/>
      <p:bldP spid="198" grpId="0"/>
      <p:bldP spid="201" grpId="0"/>
      <p:bldP spid="89" grpId="0" animBg="1"/>
      <p:bldP spid="91" grpId="0" animBg="1"/>
      <p:bldP spid="9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63316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2) “Normal” 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midplate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 (OIB) mantle Tp is ~1500 </a:t>
            </a:r>
            <a:r>
              <a:rPr lang="en-GB" altLang="ja-JP" sz="280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o</a:t>
            </a:r>
            <a:r>
              <a:rPr lang="en-GB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C.</a:t>
            </a: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 Magmas formed at lower T (e.g., MORB) come from colder sources.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109538" y="3048506"/>
            <a:ext cx="903446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Aft>
                <a:spcPts val="2400"/>
              </a:spcAft>
              <a:defRPr/>
            </a:pPr>
            <a:r>
              <a:rPr lang="en-US" alt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deep (&gt;10 GPa) Tp of MORB and OIB source is the same.</a:t>
            </a:r>
          </a:p>
          <a:p>
            <a:pPr eaLnBrk="0" hangingPunct="0">
              <a:spcAft>
                <a:spcPts val="2400"/>
              </a:spcAft>
              <a:defRPr/>
            </a:pPr>
            <a:r>
              <a:rPr lang="en-US" alt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two type of magmas is different because of a thermal cooling under MOR caused by thinner lithosphere and heat transfer via magma.</a:t>
            </a:r>
            <a:endParaRPr lang="it-IT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6" name="Text Box 3"/>
          <p:cNvSpPr txBox="1">
            <a:spLocks noChangeArrowheads="1"/>
          </p:cNvSpPr>
          <p:nvPr/>
        </p:nvSpPr>
        <p:spPr bwMode="auto">
          <a:xfrm>
            <a:off x="3403600" y="5370394"/>
            <a:ext cx="5524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Presnall and 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Gudfinnsonn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2011) </a:t>
            </a:r>
            <a:r>
              <a:rPr lang="it-IT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J. Petrol., 52, 1533-1546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o 64"/>
          <p:cNvGrpSpPr/>
          <p:nvPr/>
        </p:nvGrpSpPr>
        <p:grpSpPr>
          <a:xfrm>
            <a:off x="71438" y="1499175"/>
            <a:ext cx="9000664" cy="5523536"/>
            <a:chOff x="71438" y="965775"/>
            <a:chExt cx="9000664" cy="5523536"/>
          </a:xfrm>
        </p:grpSpPr>
        <p:grpSp>
          <p:nvGrpSpPr>
            <p:cNvPr id="2" name="Gruppo 66"/>
            <p:cNvGrpSpPr>
              <a:grpSpLocks/>
            </p:cNvGrpSpPr>
            <p:nvPr/>
          </p:nvGrpSpPr>
          <p:grpSpPr bwMode="auto">
            <a:xfrm>
              <a:off x="71438" y="965775"/>
              <a:ext cx="9000664" cy="5523536"/>
              <a:chOff x="-7840" y="771920"/>
              <a:chExt cx="9001130" cy="5523786"/>
            </a:xfrm>
          </p:grpSpPr>
          <p:sp>
            <p:nvSpPr>
              <p:cNvPr id="97299" name="Rettangolo 59"/>
              <p:cNvSpPr>
                <a:spLocks noChangeArrowheads="1"/>
              </p:cNvSpPr>
              <p:nvPr/>
            </p:nvSpPr>
            <p:spPr bwMode="auto">
              <a:xfrm>
                <a:off x="-7840" y="834847"/>
                <a:ext cx="8944022" cy="529614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pic>
            <p:nvPicPr>
              <p:cNvPr id="97300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19235" t="6332" r="4211" b="6332"/>
              <a:stretch>
                <a:fillRect/>
              </a:stretch>
            </p:blipFill>
            <p:spPr bwMode="auto">
              <a:xfrm rot="5400000">
                <a:off x="2558975" y="-79100"/>
                <a:ext cx="4419600" cy="7985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7301" name="CasellaDiTesto 25"/>
              <p:cNvSpPr txBox="1">
                <a:spLocks noChangeArrowheads="1"/>
              </p:cNvSpPr>
              <p:nvPr/>
            </p:nvSpPr>
            <p:spPr bwMode="auto">
              <a:xfrm>
                <a:off x="4951655" y="1246778"/>
                <a:ext cx="574226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800</a:t>
                </a:r>
              </a:p>
            </p:txBody>
          </p:sp>
          <p:sp>
            <p:nvSpPr>
              <p:cNvPr id="97302" name="CasellaDiTesto 26"/>
              <p:cNvSpPr txBox="1">
                <a:spLocks noChangeArrowheads="1"/>
              </p:cNvSpPr>
              <p:nvPr/>
            </p:nvSpPr>
            <p:spPr bwMode="auto">
              <a:xfrm>
                <a:off x="559173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1000</a:t>
                </a:r>
              </a:p>
            </p:txBody>
          </p:sp>
          <p:sp>
            <p:nvSpPr>
              <p:cNvPr id="97303" name="CasellaDiTesto 27"/>
              <p:cNvSpPr txBox="1">
                <a:spLocks noChangeArrowheads="1"/>
              </p:cNvSpPr>
              <p:nvPr/>
            </p:nvSpPr>
            <p:spPr bwMode="auto">
              <a:xfrm>
                <a:off x="6247054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1200</a:t>
                </a:r>
              </a:p>
            </p:txBody>
          </p:sp>
          <p:sp>
            <p:nvSpPr>
              <p:cNvPr id="97304" name="CasellaDiTesto 28"/>
              <p:cNvSpPr txBox="1">
                <a:spLocks noChangeArrowheads="1"/>
              </p:cNvSpPr>
              <p:nvPr/>
            </p:nvSpPr>
            <p:spPr bwMode="auto">
              <a:xfrm>
                <a:off x="694809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1400</a:t>
                </a:r>
              </a:p>
            </p:txBody>
          </p:sp>
          <p:sp>
            <p:nvSpPr>
              <p:cNvPr id="97305" name="CasellaDiTesto 29"/>
              <p:cNvSpPr txBox="1">
                <a:spLocks noChangeArrowheads="1"/>
              </p:cNvSpPr>
              <p:nvPr/>
            </p:nvSpPr>
            <p:spPr bwMode="auto">
              <a:xfrm>
                <a:off x="766437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1600</a:t>
                </a:r>
              </a:p>
            </p:txBody>
          </p:sp>
          <p:sp>
            <p:nvSpPr>
              <p:cNvPr id="97306" name="CasellaDiTesto 30"/>
              <p:cNvSpPr txBox="1">
                <a:spLocks noChangeArrowheads="1"/>
              </p:cNvSpPr>
              <p:nvPr/>
            </p:nvSpPr>
            <p:spPr bwMode="auto">
              <a:xfrm>
                <a:off x="828921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1800</a:t>
                </a:r>
              </a:p>
            </p:txBody>
          </p:sp>
          <p:sp>
            <p:nvSpPr>
              <p:cNvPr id="97307" name="CasellaDiTesto 31"/>
              <p:cNvSpPr txBox="1">
                <a:spLocks noChangeArrowheads="1"/>
              </p:cNvSpPr>
              <p:nvPr/>
            </p:nvSpPr>
            <p:spPr bwMode="auto">
              <a:xfrm>
                <a:off x="486335" y="1246778"/>
                <a:ext cx="574226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800</a:t>
                </a:r>
              </a:p>
            </p:txBody>
          </p:sp>
          <p:sp>
            <p:nvSpPr>
              <p:cNvPr id="97308" name="CasellaDiTesto 32"/>
              <p:cNvSpPr txBox="1">
                <a:spLocks noChangeArrowheads="1"/>
              </p:cNvSpPr>
              <p:nvPr/>
            </p:nvSpPr>
            <p:spPr bwMode="auto">
              <a:xfrm>
                <a:off x="112641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1000</a:t>
                </a:r>
              </a:p>
            </p:txBody>
          </p:sp>
          <p:sp>
            <p:nvSpPr>
              <p:cNvPr id="97309" name="CasellaDiTesto 33"/>
              <p:cNvSpPr txBox="1">
                <a:spLocks noChangeArrowheads="1"/>
              </p:cNvSpPr>
              <p:nvPr/>
            </p:nvSpPr>
            <p:spPr bwMode="auto">
              <a:xfrm>
                <a:off x="178173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1200</a:t>
                </a:r>
              </a:p>
            </p:txBody>
          </p:sp>
          <p:sp>
            <p:nvSpPr>
              <p:cNvPr id="97310" name="CasellaDiTesto 34"/>
              <p:cNvSpPr txBox="1">
                <a:spLocks noChangeArrowheads="1"/>
              </p:cNvSpPr>
              <p:nvPr/>
            </p:nvSpPr>
            <p:spPr bwMode="auto">
              <a:xfrm>
                <a:off x="248277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1400</a:t>
                </a:r>
              </a:p>
            </p:txBody>
          </p:sp>
          <p:sp>
            <p:nvSpPr>
              <p:cNvPr id="97311" name="CasellaDiTesto 35"/>
              <p:cNvSpPr txBox="1">
                <a:spLocks noChangeArrowheads="1"/>
              </p:cNvSpPr>
              <p:nvPr/>
            </p:nvSpPr>
            <p:spPr bwMode="auto">
              <a:xfrm>
                <a:off x="3199055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1600</a:t>
                </a:r>
              </a:p>
            </p:txBody>
          </p:sp>
          <p:sp>
            <p:nvSpPr>
              <p:cNvPr id="97312" name="CasellaDiTesto 36"/>
              <p:cNvSpPr txBox="1">
                <a:spLocks noChangeArrowheads="1"/>
              </p:cNvSpPr>
              <p:nvPr/>
            </p:nvSpPr>
            <p:spPr bwMode="auto">
              <a:xfrm>
                <a:off x="3823894" y="1246778"/>
                <a:ext cx="704075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1800</a:t>
                </a:r>
              </a:p>
            </p:txBody>
          </p:sp>
          <p:sp>
            <p:nvSpPr>
              <p:cNvPr id="97313" name="CasellaDiTesto 37"/>
              <p:cNvSpPr txBox="1">
                <a:spLocks noChangeArrowheads="1"/>
              </p:cNvSpPr>
              <p:nvPr/>
            </p:nvSpPr>
            <p:spPr bwMode="auto">
              <a:xfrm>
                <a:off x="5911774" y="771920"/>
                <a:ext cx="2132297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Temperature (°C)</a:t>
                </a:r>
              </a:p>
            </p:txBody>
          </p:sp>
          <p:sp>
            <p:nvSpPr>
              <p:cNvPr id="97314" name="CasellaDiTesto 38"/>
              <p:cNvSpPr txBox="1">
                <a:spLocks noChangeArrowheads="1"/>
              </p:cNvSpPr>
              <p:nvPr/>
            </p:nvSpPr>
            <p:spPr bwMode="auto">
              <a:xfrm>
                <a:off x="1385495" y="783952"/>
                <a:ext cx="2132297" cy="400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Temperature (°C)</a:t>
                </a:r>
              </a:p>
            </p:txBody>
          </p:sp>
          <p:sp>
            <p:nvSpPr>
              <p:cNvPr id="97315" name="CasellaDiTesto 39"/>
              <p:cNvSpPr txBox="1">
                <a:spLocks noChangeArrowheads="1"/>
              </p:cNvSpPr>
              <p:nvPr/>
            </p:nvSpPr>
            <p:spPr bwMode="auto">
              <a:xfrm rot="16200000">
                <a:off x="-458829" y="3600686"/>
                <a:ext cx="1711315" cy="400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000">
                    <a:latin typeface="Calibri" pitchFamily="34" charset="0"/>
                  </a:rPr>
                  <a:t>Pressure (GPa)</a:t>
                </a:r>
              </a:p>
            </p:txBody>
          </p:sp>
          <p:sp>
            <p:nvSpPr>
              <p:cNvPr id="97316" name="CasellaDiTesto 40"/>
              <p:cNvSpPr txBox="1">
                <a:spLocks noChangeArrowheads="1"/>
              </p:cNvSpPr>
              <p:nvPr/>
            </p:nvSpPr>
            <p:spPr bwMode="auto">
              <a:xfrm>
                <a:off x="516815" y="1627780"/>
                <a:ext cx="340176" cy="461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97317" name="CasellaDiTesto 41"/>
              <p:cNvSpPr txBox="1">
                <a:spLocks noChangeArrowheads="1"/>
              </p:cNvSpPr>
              <p:nvPr/>
            </p:nvSpPr>
            <p:spPr bwMode="auto">
              <a:xfrm>
                <a:off x="516815" y="2435500"/>
                <a:ext cx="340176" cy="461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97318" name="CasellaDiTesto 42"/>
              <p:cNvSpPr txBox="1">
                <a:spLocks noChangeArrowheads="1"/>
              </p:cNvSpPr>
              <p:nvPr/>
            </p:nvSpPr>
            <p:spPr bwMode="auto">
              <a:xfrm>
                <a:off x="516815" y="3288940"/>
                <a:ext cx="340176" cy="461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97319" name="CasellaDiTesto 43"/>
              <p:cNvSpPr txBox="1">
                <a:spLocks noChangeArrowheads="1"/>
              </p:cNvSpPr>
              <p:nvPr/>
            </p:nvSpPr>
            <p:spPr bwMode="auto">
              <a:xfrm>
                <a:off x="516815" y="4127140"/>
                <a:ext cx="340176" cy="461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Calibri" pitchFamily="34" charset="0"/>
                  </a:rPr>
                  <a:t>6</a:t>
                </a:r>
              </a:p>
            </p:txBody>
          </p:sp>
          <p:sp>
            <p:nvSpPr>
              <p:cNvPr id="97320" name="CasellaDiTesto 44"/>
              <p:cNvSpPr txBox="1">
                <a:spLocks noChangeArrowheads="1"/>
              </p:cNvSpPr>
              <p:nvPr/>
            </p:nvSpPr>
            <p:spPr bwMode="auto">
              <a:xfrm>
                <a:off x="516815" y="4995820"/>
                <a:ext cx="340176" cy="461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Calibri" pitchFamily="34" charset="0"/>
                  </a:rPr>
                  <a:t>8</a:t>
                </a:r>
              </a:p>
            </p:txBody>
          </p:sp>
          <p:sp>
            <p:nvSpPr>
              <p:cNvPr id="97321" name="CasellaDiTesto 45"/>
              <p:cNvSpPr txBox="1">
                <a:spLocks noChangeArrowheads="1"/>
              </p:cNvSpPr>
              <p:nvPr/>
            </p:nvSpPr>
            <p:spPr bwMode="auto">
              <a:xfrm>
                <a:off x="455855" y="5834020"/>
                <a:ext cx="495675" cy="461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>
                    <a:latin typeface="Calibri" pitchFamily="34" charset="0"/>
                  </a:rPr>
                  <a:t>10</a:t>
                </a:r>
              </a:p>
            </p:txBody>
          </p:sp>
          <p:sp>
            <p:nvSpPr>
              <p:cNvPr id="97322" name="Rettangolo 82"/>
              <p:cNvSpPr>
                <a:spLocks noChangeArrowheads="1"/>
              </p:cNvSpPr>
              <p:nvPr/>
            </p:nvSpPr>
            <p:spPr bwMode="auto">
              <a:xfrm>
                <a:off x="4387970" y="3136827"/>
                <a:ext cx="533403" cy="14637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97323" name="CasellaDiTesto 83"/>
              <p:cNvSpPr txBox="1">
                <a:spLocks noChangeArrowheads="1"/>
              </p:cNvSpPr>
              <p:nvPr/>
            </p:nvSpPr>
            <p:spPr bwMode="auto">
              <a:xfrm>
                <a:off x="5210299" y="3755980"/>
                <a:ext cx="1120878" cy="5232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28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MORB</a:t>
                </a:r>
                <a:endParaRPr lang="it-IT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97324" name="Rettangolo 84"/>
              <p:cNvSpPr>
                <a:spLocks noChangeArrowheads="1"/>
              </p:cNvSpPr>
              <p:nvPr/>
            </p:nvSpPr>
            <p:spPr bwMode="auto">
              <a:xfrm>
                <a:off x="7385186" y="1979487"/>
                <a:ext cx="427040" cy="9144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97325" name="Rettangolo 85"/>
              <p:cNvSpPr>
                <a:spLocks noChangeArrowheads="1"/>
              </p:cNvSpPr>
              <p:nvPr/>
            </p:nvSpPr>
            <p:spPr bwMode="auto">
              <a:xfrm>
                <a:off x="7963039" y="1957261"/>
                <a:ext cx="544516" cy="1654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97326" name="Rettangolo 86"/>
              <p:cNvSpPr>
                <a:spLocks noChangeArrowheads="1"/>
              </p:cNvSpPr>
              <p:nvPr/>
            </p:nvSpPr>
            <p:spPr bwMode="auto">
              <a:xfrm>
                <a:off x="3391015" y="1898521"/>
                <a:ext cx="544516" cy="165583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97327" name="Rettangolo 87"/>
              <p:cNvSpPr>
                <a:spLocks noChangeArrowheads="1"/>
              </p:cNvSpPr>
              <p:nvPr/>
            </p:nvSpPr>
            <p:spPr bwMode="auto">
              <a:xfrm rot="-2131675">
                <a:off x="7270885" y="2052516"/>
                <a:ext cx="596903" cy="12208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97328" name="CasellaDiTesto 60"/>
              <p:cNvSpPr txBox="1">
                <a:spLocks noChangeArrowheads="1"/>
              </p:cNvSpPr>
              <p:nvPr/>
            </p:nvSpPr>
            <p:spPr bwMode="auto">
              <a:xfrm>
                <a:off x="7060557" y="1823714"/>
                <a:ext cx="1608881" cy="584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1600" dirty="0" err="1">
                    <a:latin typeface="Calibri" pitchFamily="34" charset="0"/>
                  </a:rPr>
                  <a:t>Typical</a:t>
                </a:r>
                <a:r>
                  <a:rPr lang="it-IT" sz="1600" dirty="0">
                    <a:latin typeface="Calibri" pitchFamily="34" charset="0"/>
                  </a:rPr>
                  <a:t> MORB </a:t>
                </a:r>
                <a:r>
                  <a:rPr lang="it-IT" sz="1600" dirty="0" err="1">
                    <a:latin typeface="Calibri" pitchFamily="34" charset="0"/>
                  </a:rPr>
                  <a:t>extraction</a:t>
                </a:r>
                <a:r>
                  <a:rPr lang="it-IT" sz="1600" dirty="0">
                    <a:latin typeface="Calibri" pitchFamily="34" charset="0"/>
                  </a:rPr>
                  <a:t> </a:t>
                </a:r>
                <a:r>
                  <a:rPr lang="it-IT" sz="1600" dirty="0" err="1">
                    <a:latin typeface="Calibri" pitchFamily="34" charset="0"/>
                  </a:rPr>
                  <a:t>depth</a:t>
                </a:r>
                <a:endParaRPr lang="it-IT" sz="1600" dirty="0">
                  <a:latin typeface="Calibri" pitchFamily="34" charset="0"/>
                </a:endParaRPr>
              </a:p>
            </p:txBody>
          </p:sp>
          <p:cxnSp>
            <p:nvCxnSpPr>
              <p:cNvPr id="97329" name="Connettore 2 65"/>
              <p:cNvCxnSpPr>
                <a:cxnSpLocks noChangeShapeType="1"/>
              </p:cNvCxnSpPr>
              <p:nvPr/>
            </p:nvCxnSpPr>
            <p:spPr bwMode="auto">
              <a:xfrm flipH="1">
                <a:off x="6912189" y="2131754"/>
                <a:ext cx="277807" cy="219929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97330" name="CasellaDiTesto 74"/>
              <p:cNvSpPr txBox="1">
                <a:spLocks noChangeArrowheads="1"/>
              </p:cNvSpPr>
              <p:nvPr/>
            </p:nvSpPr>
            <p:spPr bwMode="auto">
              <a:xfrm>
                <a:off x="3106614" y="2081621"/>
                <a:ext cx="1319069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1600" dirty="0">
                    <a:latin typeface="Calibri" pitchFamily="34" charset="0"/>
                  </a:rPr>
                  <a:t>Dry Peridotite </a:t>
                </a:r>
                <a:r>
                  <a:rPr lang="it-IT" sz="1600" dirty="0" err="1">
                    <a:latin typeface="Calibri" pitchFamily="34" charset="0"/>
                  </a:rPr>
                  <a:t>Solidus</a:t>
                </a:r>
                <a:endParaRPr lang="it-IT" sz="1600" dirty="0">
                  <a:latin typeface="Calibri" pitchFamily="34" charset="0"/>
                </a:endParaRPr>
              </a:p>
            </p:txBody>
          </p:sp>
          <p:sp>
            <p:nvSpPr>
              <p:cNvPr id="97331" name="CasellaDiTesto 75"/>
              <p:cNvSpPr txBox="1">
                <a:spLocks noChangeArrowheads="1"/>
              </p:cNvSpPr>
              <p:nvPr/>
            </p:nvSpPr>
            <p:spPr bwMode="auto">
              <a:xfrm>
                <a:off x="7397260" y="2679498"/>
                <a:ext cx="1319069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1600" dirty="0">
                    <a:latin typeface="Calibri" pitchFamily="34" charset="0"/>
                  </a:rPr>
                  <a:t>Dry Peridotite </a:t>
                </a:r>
                <a:r>
                  <a:rPr lang="it-IT" sz="1600" dirty="0" err="1">
                    <a:latin typeface="Calibri" pitchFamily="34" charset="0"/>
                  </a:rPr>
                  <a:t>Solidus</a:t>
                </a:r>
                <a:endParaRPr lang="it-IT" sz="1600" dirty="0">
                  <a:latin typeface="Calibri" pitchFamily="34" charset="0"/>
                </a:endParaRPr>
              </a:p>
            </p:txBody>
          </p:sp>
          <p:cxnSp>
            <p:nvCxnSpPr>
              <p:cNvPr id="97332" name="Connettore 2 76"/>
              <p:cNvCxnSpPr>
                <a:cxnSpLocks noChangeShapeType="1"/>
              </p:cNvCxnSpPr>
              <p:nvPr/>
            </p:nvCxnSpPr>
            <p:spPr bwMode="auto">
              <a:xfrm rot="10800000" flipV="1">
                <a:off x="7367139" y="2867553"/>
                <a:ext cx="393539" cy="9259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64" name="Figura a mano libera 63"/>
            <p:cNvSpPr/>
            <p:nvPr/>
          </p:nvSpPr>
          <p:spPr>
            <a:xfrm>
              <a:off x="6858000" y="3326130"/>
              <a:ext cx="678180" cy="1234440"/>
            </a:xfrm>
            <a:custGeom>
              <a:avLst/>
              <a:gdLst>
                <a:gd name="connsiteX0" fmla="*/ 434340 w 678180"/>
                <a:gd name="connsiteY0" fmla="*/ 0 h 1234440"/>
                <a:gd name="connsiteX1" fmla="*/ 0 w 678180"/>
                <a:gd name="connsiteY1" fmla="*/ 312420 h 1234440"/>
                <a:gd name="connsiteX2" fmla="*/ 22860 w 678180"/>
                <a:gd name="connsiteY2" fmla="*/ 1013460 h 1234440"/>
                <a:gd name="connsiteX3" fmla="*/ 129540 w 678180"/>
                <a:gd name="connsiteY3" fmla="*/ 1234440 h 1234440"/>
                <a:gd name="connsiteX4" fmla="*/ 678180 w 678180"/>
                <a:gd name="connsiteY4" fmla="*/ 1219200 h 1234440"/>
                <a:gd name="connsiteX5" fmla="*/ 624840 w 678180"/>
                <a:gd name="connsiteY5" fmla="*/ 487680 h 1234440"/>
                <a:gd name="connsiteX6" fmla="*/ 533400 w 678180"/>
                <a:gd name="connsiteY6" fmla="*/ 45720 h 1234440"/>
                <a:gd name="connsiteX7" fmla="*/ 434340 w 678180"/>
                <a:gd name="connsiteY7" fmla="*/ 0 h 1234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8180" h="1234440">
                  <a:moveTo>
                    <a:pt x="434340" y="0"/>
                  </a:moveTo>
                  <a:lnTo>
                    <a:pt x="0" y="312420"/>
                  </a:lnTo>
                  <a:lnTo>
                    <a:pt x="22860" y="1013460"/>
                  </a:lnTo>
                  <a:lnTo>
                    <a:pt x="129540" y="1234440"/>
                  </a:lnTo>
                  <a:lnTo>
                    <a:pt x="678180" y="1219200"/>
                  </a:lnTo>
                  <a:lnTo>
                    <a:pt x="624840" y="487680"/>
                  </a:lnTo>
                  <a:lnTo>
                    <a:pt x="533400" y="45720"/>
                  </a:lnTo>
                  <a:lnTo>
                    <a:pt x="4343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Calibri" pitchFamily="34" charset="0"/>
              </a:endParaRPr>
            </a:p>
          </p:txBody>
        </p:sp>
      </p:grpSp>
      <p:cxnSp>
        <p:nvCxnSpPr>
          <p:cNvPr id="96" name="Connettore 1 95"/>
          <p:cNvCxnSpPr>
            <a:cxnSpLocks noChangeShapeType="1"/>
          </p:cNvCxnSpPr>
          <p:nvPr/>
        </p:nvCxnSpPr>
        <p:spPr bwMode="auto">
          <a:xfrm rot="16200000" flipV="1">
            <a:off x="6568281" y="2813844"/>
            <a:ext cx="782638" cy="10160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97" name="Connettore 1 96"/>
          <p:cNvCxnSpPr>
            <a:cxnSpLocks noChangeShapeType="1"/>
          </p:cNvCxnSpPr>
          <p:nvPr/>
        </p:nvCxnSpPr>
        <p:spPr bwMode="auto">
          <a:xfrm rot="16200000" flipV="1">
            <a:off x="2139950" y="3654425"/>
            <a:ext cx="2592388" cy="300038"/>
          </a:xfrm>
          <a:prstGeom prst="lin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</p:spPr>
      </p:cxnSp>
      <p:cxnSp>
        <p:nvCxnSpPr>
          <p:cNvPr id="98" name="Connettore 1 97"/>
          <p:cNvCxnSpPr>
            <a:cxnSpLocks noChangeShapeType="1"/>
          </p:cNvCxnSpPr>
          <p:nvPr/>
        </p:nvCxnSpPr>
        <p:spPr bwMode="auto">
          <a:xfrm flipH="1" flipV="1">
            <a:off x="2706688" y="2508250"/>
            <a:ext cx="158750" cy="1362075"/>
          </a:xfrm>
          <a:prstGeom prst="line">
            <a:avLst/>
          </a:prstGeom>
          <a:noFill/>
          <a:ln w="38100">
            <a:solidFill>
              <a:srgbClr val="0070C0"/>
            </a:solidFill>
            <a:prstDash val="dash"/>
            <a:round/>
            <a:headEnd/>
            <a:tailEnd/>
          </a:ln>
        </p:spPr>
      </p:cxnSp>
      <p:cxnSp>
        <p:nvCxnSpPr>
          <p:cNvPr id="100" name="Connettore 1 99"/>
          <p:cNvCxnSpPr>
            <a:cxnSpLocks noChangeShapeType="1"/>
          </p:cNvCxnSpPr>
          <p:nvPr/>
        </p:nvCxnSpPr>
        <p:spPr bwMode="auto">
          <a:xfrm>
            <a:off x="900113" y="5099050"/>
            <a:ext cx="3433762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101" name="Rettangolo 100"/>
          <p:cNvSpPr>
            <a:spLocks noChangeArrowheads="1"/>
          </p:cNvSpPr>
          <p:nvPr/>
        </p:nvSpPr>
        <p:spPr bwMode="auto">
          <a:xfrm>
            <a:off x="4217988" y="3817938"/>
            <a:ext cx="204787" cy="13112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02" name="Rettangolo 101"/>
          <p:cNvSpPr>
            <a:spLocks noChangeArrowheads="1"/>
          </p:cNvSpPr>
          <p:nvPr/>
        </p:nvSpPr>
        <p:spPr bwMode="auto">
          <a:xfrm>
            <a:off x="887413" y="3844926"/>
            <a:ext cx="4368800" cy="1249728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03" name="Figura a mano libera 102"/>
          <p:cNvSpPr>
            <a:spLocks/>
          </p:cNvSpPr>
          <p:nvPr/>
        </p:nvSpPr>
        <p:spPr bwMode="auto">
          <a:xfrm>
            <a:off x="901700" y="3024188"/>
            <a:ext cx="2849563" cy="3733800"/>
          </a:xfrm>
          <a:custGeom>
            <a:avLst/>
            <a:gdLst>
              <a:gd name="T0" fmla="*/ 0 w 2849880"/>
              <a:gd name="T1" fmla="*/ 0 h 3733800"/>
              <a:gd name="T2" fmla="*/ 1109309 w 2849880"/>
              <a:gd name="T3" fmla="*/ 358140 h 3733800"/>
              <a:gd name="T4" fmla="*/ 2028663 w 2849880"/>
              <a:gd name="T5" fmla="*/ 845820 h 3733800"/>
              <a:gd name="T6" fmla="*/ 2438949 w 2849880"/>
              <a:gd name="T7" fmla="*/ 1280160 h 3733800"/>
              <a:gd name="T8" fmla="*/ 2613691 w 2849880"/>
              <a:gd name="T9" fmla="*/ 1623060 h 3733800"/>
              <a:gd name="T10" fmla="*/ 2727677 w 2849880"/>
              <a:gd name="T11" fmla="*/ 2606040 h 3733800"/>
              <a:gd name="T12" fmla="*/ 2841634 w 2849880"/>
              <a:gd name="T13" fmla="*/ 3733800 h 3733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9880"/>
              <a:gd name="T22" fmla="*/ 0 h 3733800"/>
              <a:gd name="T23" fmla="*/ 2849880 w 2849880"/>
              <a:gd name="T24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621280 w 2849880"/>
              <a:gd name="connsiteY3" fmla="*/ 1623060 h 3733800"/>
              <a:gd name="connsiteX4" fmla="*/ 2735580 w 2849880"/>
              <a:gd name="connsiteY4" fmla="*/ 2606040 h 3733800"/>
              <a:gd name="connsiteX5" fmla="*/ 2849880 w 2849880"/>
              <a:gd name="connsiteY5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591088 w 2849880"/>
              <a:gd name="connsiteY3" fmla="*/ 1539240 h 3733800"/>
              <a:gd name="connsiteX4" fmla="*/ 2735580 w 2849880"/>
              <a:gd name="connsiteY4" fmla="*/ 2606040 h 3733800"/>
              <a:gd name="connsiteX5" fmla="*/ 2849880 w 2849880"/>
              <a:gd name="connsiteY5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591088 w 2849880"/>
              <a:gd name="connsiteY3" fmla="*/ 1539240 h 3733800"/>
              <a:gd name="connsiteX4" fmla="*/ 2849880 w 2849880"/>
              <a:gd name="connsiteY4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591088 w 2849880"/>
              <a:gd name="connsiteY3" fmla="*/ 1539240 h 3733800"/>
              <a:gd name="connsiteX4" fmla="*/ 2849880 w 2849880"/>
              <a:gd name="connsiteY4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880" h="3733800">
                <a:moveTo>
                  <a:pt x="0" y="0"/>
                </a:moveTo>
                <a:cubicBezTo>
                  <a:pt x="386715" y="108585"/>
                  <a:pt x="773430" y="217170"/>
                  <a:pt x="1112520" y="358140"/>
                </a:cubicBezTo>
                <a:cubicBezTo>
                  <a:pt x="1451610" y="499110"/>
                  <a:pt x="1788112" y="648970"/>
                  <a:pt x="2034540" y="845820"/>
                </a:cubicBezTo>
                <a:cubicBezTo>
                  <a:pt x="2280968" y="1042670"/>
                  <a:pt x="2447850" y="1149350"/>
                  <a:pt x="2591088" y="1539240"/>
                </a:cubicBezTo>
                <a:cubicBezTo>
                  <a:pt x="2726978" y="2020570"/>
                  <a:pt x="2795965" y="3276600"/>
                  <a:pt x="2849880" y="3733800"/>
                </a:cubicBezTo>
              </a:path>
            </a:pathLst>
          </a:custGeom>
          <a:noFill/>
          <a:ln w="57150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04" name="CasellaDiTesto 103"/>
          <p:cNvSpPr txBox="1">
            <a:spLocks noChangeArrowheads="1"/>
          </p:cNvSpPr>
          <p:nvPr/>
        </p:nvSpPr>
        <p:spPr bwMode="auto">
          <a:xfrm>
            <a:off x="3541713" y="3860800"/>
            <a:ext cx="170815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700">
                <a:latin typeface="Calibri" pitchFamily="34" charset="0"/>
              </a:rPr>
              <a:t>Estimated depth of extraction of Hawaiian lavas </a:t>
            </a:r>
          </a:p>
        </p:txBody>
      </p:sp>
      <p:sp>
        <p:nvSpPr>
          <p:cNvPr id="105" name="Parentesi graffa aperta 104"/>
          <p:cNvSpPr>
            <a:spLocks/>
          </p:cNvSpPr>
          <p:nvPr/>
        </p:nvSpPr>
        <p:spPr bwMode="auto">
          <a:xfrm rot="5400000">
            <a:off x="2857500" y="2038351"/>
            <a:ext cx="288925" cy="781050"/>
          </a:xfrm>
          <a:prstGeom prst="leftBrace">
            <a:avLst>
              <a:gd name="adj1" fmla="val 8335"/>
              <a:gd name="adj2" fmla="val 50000"/>
            </a:avLst>
          </a:prstGeom>
          <a:noFill/>
          <a:ln w="38100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06" name="CasellaDiTesto 105"/>
          <p:cNvSpPr txBox="1">
            <a:spLocks noChangeArrowheads="1"/>
          </p:cNvSpPr>
          <p:nvPr/>
        </p:nvSpPr>
        <p:spPr bwMode="auto">
          <a:xfrm>
            <a:off x="80963" y="2143125"/>
            <a:ext cx="29464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700">
                <a:solidFill>
                  <a:srgbClr val="0070C0"/>
                </a:solidFill>
                <a:latin typeface="Calibri" pitchFamily="34" charset="0"/>
              </a:rPr>
              <a:t>Tp range of Hawaiian Lavas</a:t>
            </a:r>
          </a:p>
        </p:txBody>
      </p:sp>
      <p:sp>
        <p:nvSpPr>
          <p:cNvPr id="107" name="CasellaDiTesto 106"/>
          <p:cNvSpPr txBox="1">
            <a:spLocks noChangeArrowheads="1"/>
          </p:cNvSpPr>
          <p:nvPr/>
        </p:nvSpPr>
        <p:spPr bwMode="auto">
          <a:xfrm>
            <a:off x="5414963" y="2173288"/>
            <a:ext cx="294640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700" dirty="0" err="1" smtClean="0">
                <a:solidFill>
                  <a:srgbClr val="FF0000"/>
                </a:solidFill>
                <a:latin typeface="Calibri" pitchFamily="34" charset="0"/>
              </a:rPr>
              <a:t>Typical</a:t>
            </a:r>
            <a:r>
              <a:rPr lang="it-IT" sz="1700" dirty="0" smtClean="0">
                <a:solidFill>
                  <a:srgbClr val="FF0000"/>
                </a:solidFill>
                <a:latin typeface="Calibri" pitchFamily="34" charset="0"/>
              </a:rPr>
              <a:t> Tp </a:t>
            </a:r>
            <a:r>
              <a:rPr lang="it-IT" sz="1700" dirty="0" err="1">
                <a:solidFill>
                  <a:srgbClr val="FF0000"/>
                </a:solidFill>
                <a:latin typeface="Calibri" pitchFamily="34" charset="0"/>
              </a:rPr>
              <a:t>of</a:t>
            </a:r>
            <a:r>
              <a:rPr lang="it-IT" sz="17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it-IT" sz="1700" dirty="0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it-IT" sz="17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8" name="CasellaDiTesto 107"/>
          <p:cNvSpPr txBox="1">
            <a:spLocks noChangeArrowheads="1"/>
          </p:cNvSpPr>
          <p:nvPr/>
        </p:nvSpPr>
        <p:spPr bwMode="auto">
          <a:xfrm>
            <a:off x="2044700" y="1790700"/>
            <a:ext cx="194786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700" b="1">
                <a:solidFill>
                  <a:srgbClr val="0070C0"/>
                </a:solidFill>
                <a:latin typeface="Calibri" pitchFamily="34" charset="0"/>
              </a:rPr>
              <a:t>1350-1500 °C</a:t>
            </a:r>
          </a:p>
        </p:txBody>
      </p:sp>
      <p:sp>
        <p:nvSpPr>
          <p:cNvPr id="109" name="CasellaDiTesto 108"/>
          <p:cNvSpPr txBox="1">
            <a:spLocks noChangeArrowheads="1"/>
          </p:cNvSpPr>
          <p:nvPr/>
        </p:nvSpPr>
        <p:spPr bwMode="auto">
          <a:xfrm>
            <a:off x="6292850" y="1790700"/>
            <a:ext cx="12382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700" b="1">
                <a:solidFill>
                  <a:srgbClr val="FF0000"/>
                </a:solidFill>
                <a:latin typeface="Calibri" pitchFamily="34" charset="0"/>
              </a:rPr>
              <a:t>~1280 °C</a:t>
            </a:r>
          </a:p>
        </p:txBody>
      </p:sp>
      <p:sp>
        <p:nvSpPr>
          <p:cNvPr id="55" name="Figura a mano libera 54"/>
          <p:cNvSpPr>
            <a:spLocks/>
          </p:cNvSpPr>
          <p:nvPr/>
        </p:nvSpPr>
        <p:spPr bwMode="auto">
          <a:xfrm>
            <a:off x="5333023" y="3024188"/>
            <a:ext cx="2849563" cy="3733800"/>
          </a:xfrm>
          <a:custGeom>
            <a:avLst/>
            <a:gdLst>
              <a:gd name="T0" fmla="*/ 0 w 2849880"/>
              <a:gd name="T1" fmla="*/ 0 h 3733800"/>
              <a:gd name="T2" fmla="*/ 1109309 w 2849880"/>
              <a:gd name="T3" fmla="*/ 358140 h 3733800"/>
              <a:gd name="T4" fmla="*/ 2028663 w 2849880"/>
              <a:gd name="T5" fmla="*/ 845820 h 3733800"/>
              <a:gd name="T6" fmla="*/ 2438949 w 2849880"/>
              <a:gd name="T7" fmla="*/ 1280160 h 3733800"/>
              <a:gd name="T8" fmla="*/ 2613691 w 2849880"/>
              <a:gd name="T9" fmla="*/ 1623060 h 3733800"/>
              <a:gd name="T10" fmla="*/ 2727677 w 2849880"/>
              <a:gd name="T11" fmla="*/ 2606040 h 3733800"/>
              <a:gd name="T12" fmla="*/ 2841634 w 2849880"/>
              <a:gd name="T13" fmla="*/ 3733800 h 3733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9880"/>
              <a:gd name="T22" fmla="*/ 0 h 3733800"/>
              <a:gd name="T23" fmla="*/ 2849880 w 2849880"/>
              <a:gd name="T24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621280 w 2849880"/>
              <a:gd name="connsiteY3" fmla="*/ 1623060 h 3733800"/>
              <a:gd name="connsiteX4" fmla="*/ 2735580 w 2849880"/>
              <a:gd name="connsiteY4" fmla="*/ 2606040 h 3733800"/>
              <a:gd name="connsiteX5" fmla="*/ 2849880 w 2849880"/>
              <a:gd name="connsiteY5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591088 w 2849880"/>
              <a:gd name="connsiteY3" fmla="*/ 1539240 h 3733800"/>
              <a:gd name="connsiteX4" fmla="*/ 2735580 w 2849880"/>
              <a:gd name="connsiteY4" fmla="*/ 2606040 h 3733800"/>
              <a:gd name="connsiteX5" fmla="*/ 2849880 w 2849880"/>
              <a:gd name="connsiteY5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591088 w 2849880"/>
              <a:gd name="connsiteY3" fmla="*/ 1539240 h 3733800"/>
              <a:gd name="connsiteX4" fmla="*/ 2849880 w 2849880"/>
              <a:gd name="connsiteY4" fmla="*/ 3733800 h 3733800"/>
              <a:gd name="connsiteX0" fmla="*/ 0 w 2849880"/>
              <a:gd name="connsiteY0" fmla="*/ 0 h 3733800"/>
              <a:gd name="connsiteX1" fmla="*/ 1112520 w 2849880"/>
              <a:gd name="connsiteY1" fmla="*/ 358140 h 3733800"/>
              <a:gd name="connsiteX2" fmla="*/ 2034540 w 2849880"/>
              <a:gd name="connsiteY2" fmla="*/ 845820 h 3733800"/>
              <a:gd name="connsiteX3" fmla="*/ 2591088 w 2849880"/>
              <a:gd name="connsiteY3" fmla="*/ 1539240 h 3733800"/>
              <a:gd name="connsiteX4" fmla="*/ 2849880 w 2849880"/>
              <a:gd name="connsiteY4" fmla="*/ 373380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880" h="3733800">
                <a:moveTo>
                  <a:pt x="0" y="0"/>
                </a:moveTo>
                <a:cubicBezTo>
                  <a:pt x="386715" y="108585"/>
                  <a:pt x="773430" y="217170"/>
                  <a:pt x="1112520" y="358140"/>
                </a:cubicBezTo>
                <a:cubicBezTo>
                  <a:pt x="1451610" y="499110"/>
                  <a:pt x="1788112" y="648970"/>
                  <a:pt x="2034540" y="845820"/>
                </a:cubicBezTo>
                <a:cubicBezTo>
                  <a:pt x="2280968" y="1042670"/>
                  <a:pt x="2447850" y="1149350"/>
                  <a:pt x="2591088" y="1539240"/>
                </a:cubicBezTo>
                <a:cubicBezTo>
                  <a:pt x="2726978" y="2020570"/>
                  <a:pt x="2795965" y="3276600"/>
                  <a:pt x="2849880" y="3733800"/>
                </a:cubicBezTo>
              </a:path>
            </a:pathLst>
          </a:custGeom>
          <a:noFill/>
          <a:ln w="38100">
            <a:solidFill>
              <a:srgbClr val="0066FF"/>
            </a:solidFill>
            <a:prstDash val="sysDash"/>
            <a:round/>
            <a:headEnd/>
            <a:tailEnd/>
          </a:ln>
        </p:spPr>
        <p:txBody>
          <a:bodyPr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" name="Figura a mano libera 94"/>
          <p:cNvSpPr>
            <a:spLocks/>
          </p:cNvSpPr>
          <p:nvPr/>
        </p:nvSpPr>
        <p:spPr bwMode="auto">
          <a:xfrm>
            <a:off x="5335588" y="2597150"/>
            <a:ext cx="2843212" cy="4160838"/>
          </a:xfrm>
          <a:custGeom>
            <a:avLst/>
            <a:gdLst>
              <a:gd name="T0" fmla="*/ 0 w 2842260"/>
              <a:gd name="T1" fmla="*/ 0 h 4160520"/>
              <a:gd name="T2" fmla="*/ 776350 w 2842260"/>
              <a:gd name="T3" fmla="*/ 137444 h 4160520"/>
              <a:gd name="T4" fmla="*/ 1383596 w 2842260"/>
              <a:gd name="T5" fmla="*/ 343576 h 4160520"/>
              <a:gd name="T6" fmla="*/ 1890910 w 2842260"/>
              <a:gd name="T7" fmla="*/ 939132 h 4160520"/>
              <a:gd name="T8" fmla="*/ 2398225 w 2842260"/>
              <a:gd name="T9" fmla="*/ 1969867 h 4160520"/>
              <a:gd name="T10" fmla="*/ 2705684 w 2842260"/>
              <a:gd name="T11" fmla="*/ 3076947 h 4160520"/>
              <a:gd name="T12" fmla="*/ 2867106 w 2842260"/>
              <a:gd name="T13" fmla="*/ 4168789 h 41605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42260"/>
              <a:gd name="T22" fmla="*/ 0 h 4160520"/>
              <a:gd name="T23" fmla="*/ 2842260 w 2842260"/>
              <a:gd name="T24" fmla="*/ 4160520 h 41605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42260" h="4160520">
                <a:moveTo>
                  <a:pt x="0" y="0"/>
                </a:moveTo>
                <a:cubicBezTo>
                  <a:pt x="270510" y="40005"/>
                  <a:pt x="541020" y="80010"/>
                  <a:pt x="769620" y="137160"/>
                </a:cubicBezTo>
                <a:cubicBezTo>
                  <a:pt x="998220" y="194310"/>
                  <a:pt x="1187450" y="209550"/>
                  <a:pt x="1371600" y="342900"/>
                </a:cubicBezTo>
                <a:cubicBezTo>
                  <a:pt x="1555750" y="476250"/>
                  <a:pt x="1706880" y="666750"/>
                  <a:pt x="1874520" y="937260"/>
                </a:cubicBezTo>
                <a:cubicBezTo>
                  <a:pt x="2042160" y="1207770"/>
                  <a:pt x="2242820" y="1610360"/>
                  <a:pt x="2377440" y="1965960"/>
                </a:cubicBezTo>
                <a:cubicBezTo>
                  <a:pt x="2512060" y="2321560"/>
                  <a:pt x="2604770" y="2705100"/>
                  <a:pt x="2682240" y="3070860"/>
                </a:cubicBezTo>
                <a:cubicBezTo>
                  <a:pt x="2759710" y="3436620"/>
                  <a:pt x="2800985" y="3798570"/>
                  <a:pt x="2842260" y="416052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56" name="CasellaDiTesto 93"/>
          <p:cNvSpPr txBox="1">
            <a:spLocks noChangeArrowheads="1"/>
          </p:cNvSpPr>
          <p:nvPr/>
        </p:nvSpPr>
        <p:spPr bwMode="auto">
          <a:xfrm>
            <a:off x="901661" y="4483100"/>
            <a:ext cx="1165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Hawaii</a:t>
            </a:r>
          </a:p>
        </p:txBody>
      </p:sp>
      <p:sp>
        <p:nvSpPr>
          <p:cNvPr id="62" name="CasellaDiTesto 60"/>
          <p:cNvSpPr txBox="1">
            <a:spLocks noChangeArrowheads="1"/>
          </p:cNvSpPr>
          <p:nvPr/>
        </p:nvSpPr>
        <p:spPr bwMode="auto">
          <a:xfrm>
            <a:off x="6441173" y="3929103"/>
            <a:ext cx="116047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500" b="1" dirty="0" err="1" smtClean="0">
                <a:latin typeface="Calibri" pitchFamily="34" charset="0"/>
              </a:rPr>
              <a:t>Perturbed</a:t>
            </a:r>
            <a:r>
              <a:rPr lang="it-IT" sz="1500" b="1" dirty="0" smtClean="0">
                <a:latin typeface="Calibri" pitchFamily="34" charset="0"/>
              </a:rPr>
              <a:t> </a:t>
            </a:r>
            <a:r>
              <a:rPr lang="it-IT" sz="1500" b="1" dirty="0" err="1" smtClean="0">
                <a:latin typeface="Calibri" pitchFamily="34" charset="0"/>
              </a:rPr>
              <a:t>oceanic</a:t>
            </a:r>
            <a:r>
              <a:rPr lang="it-IT" sz="1500" b="1" dirty="0" smtClean="0">
                <a:latin typeface="Calibri" pitchFamily="34" charset="0"/>
              </a:rPr>
              <a:t> geotherm</a:t>
            </a:r>
            <a:endParaRPr lang="it-IT" sz="1500" b="1" dirty="0">
              <a:latin typeface="Calibri" pitchFamily="34" charset="0"/>
            </a:endParaRPr>
          </a:p>
        </p:txBody>
      </p:sp>
      <p:sp>
        <p:nvSpPr>
          <p:cNvPr id="63" name="Figura a mano libera 62"/>
          <p:cNvSpPr/>
          <p:nvPr/>
        </p:nvSpPr>
        <p:spPr>
          <a:xfrm>
            <a:off x="7095793" y="4663574"/>
            <a:ext cx="762000" cy="383540"/>
          </a:xfrm>
          <a:custGeom>
            <a:avLst/>
            <a:gdLst>
              <a:gd name="connsiteX0" fmla="*/ 0 w 762000"/>
              <a:gd name="connsiteY0" fmla="*/ 0 h 335280"/>
              <a:gd name="connsiteX1" fmla="*/ 762000 w 762000"/>
              <a:gd name="connsiteY1" fmla="*/ 335280 h 335280"/>
              <a:gd name="connsiteX0" fmla="*/ 0 w 762000"/>
              <a:gd name="connsiteY0" fmla="*/ 0 h 335280"/>
              <a:gd name="connsiteX1" fmla="*/ 762000 w 762000"/>
              <a:gd name="connsiteY1" fmla="*/ 335280 h 335280"/>
              <a:gd name="connsiteX0" fmla="*/ 0 w 762000"/>
              <a:gd name="connsiteY0" fmla="*/ 0 h 383540"/>
              <a:gd name="connsiteX1" fmla="*/ 762000 w 762000"/>
              <a:gd name="connsiteY1" fmla="*/ 335280 h 383540"/>
              <a:gd name="connsiteX0" fmla="*/ 0 w 762000"/>
              <a:gd name="connsiteY0" fmla="*/ 0 h 383540"/>
              <a:gd name="connsiteX1" fmla="*/ 762000 w 762000"/>
              <a:gd name="connsiteY1" fmla="*/ 335280 h 38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0" h="383540">
                <a:moveTo>
                  <a:pt x="0" y="0"/>
                </a:moveTo>
                <a:cubicBezTo>
                  <a:pt x="147320" y="241300"/>
                  <a:pt x="386080" y="383540"/>
                  <a:pt x="762000" y="335280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Calibri" pitchFamily="34" charset="0"/>
            </a:endParaRPr>
          </a:p>
        </p:txBody>
      </p:sp>
      <p:sp>
        <p:nvSpPr>
          <p:cNvPr id="59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1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67" name="Gruppo 66"/>
          <p:cNvGrpSpPr/>
          <p:nvPr/>
        </p:nvGrpSpPr>
        <p:grpSpPr>
          <a:xfrm>
            <a:off x="4343400" y="6286500"/>
            <a:ext cx="2882899" cy="584775"/>
            <a:chOff x="4343400" y="6286500"/>
            <a:chExt cx="2882899" cy="584775"/>
          </a:xfrm>
        </p:grpSpPr>
        <p:sp>
          <p:nvSpPr>
            <p:cNvPr id="66" name="Rettangolo 65"/>
            <p:cNvSpPr/>
            <p:nvPr/>
          </p:nvSpPr>
          <p:spPr>
            <a:xfrm>
              <a:off x="5242559" y="6362700"/>
              <a:ext cx="1922169" cy="493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Text Box 14"/>
            <p:cNvSpPr txBox="1">
              <a:spLocks noChangeArrowheads="1"/>
            </p:cNvSpPr>
            <p:nvPr/>
          </p:nvSpPr>
          <p:spPr bwMode="auto">
            <a:xfrm>
              <a:off x="4343400" y="6286500"/>
              <a:ext cx="288289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600" dirty="0">
                  <a:latin typeface="Calibri" pitchFamily="34" charset="0"/>
                </a:rPr>
                <a:t>Presnall and Gudfinnsson (2011) J. Petrol., 52, 1533-1546</a:t>
              </a:r>
            </a:p>
          </p:txBody>
        </p:sp>
      </p:grp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8064500" y="5797773"/>
            <a:ext cx="1020485" cy="831627"/>
            <a:chOff x="8064500" y="5797773"/>
            <a:chExt cx="1020485" cy="831627"/>
          </a:xfrm>
        </p:grpSpPr>
        <p:sp>
          <p:nvSpPr>
            <p:cNvPr id="69" name="Rettangolo 68"/>
            <p:cNvSpPr/>
            <p:nvPr/>
          </p:nvSpPr>
          <p:spPr>
            <a:xfrm>
              <a:off x="8648700" y="5870575"/>
              <a:ext cx="203200" cy="758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CasellaDiTesto 75"/>
            <p:cNvSpPr txBox="1">
              <a:spLocks noChangeArrowheads="1"/>
            </p:cNvSpPr>
            <p:nvPr/>
          </p:nvSpPr>
          <p:spPr bwMode="auto">
            <a:xfrm>
              <a:off x="8064500" y="5797773"/>
              <a:ext cx="102048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 smtClean="0">
                  <a:latin typeface="Calibri" pitchFamily="34" charset="0"/>
                </a:rPr>
                <a:t>The </a:t>
              </a:r>
              <a:r>
                <a:rPr lang="it-IT" sz="1600" b="1" dirty="0" err="1" smtClean="0">
                  <a:latin typeface="Calibri" pitchFamily="34" charset="0"/>
                </a:rPr>
                <a:t>same</a:t>
              </a:r>
              <a:r>
                <a:rPr lang="it-IT" sz="1600" b="1" dirty="0" smtClean="0">
                  <a:latin typeface="Calibri" pitchFamily="34" charset="0"/>
                </a:rPr>
                <a:t> </a:t>
              </a:r>
              <a:r>
                <a:rPr lang="it-IT" sz="1600" b="1" dirty="0" err="1" smtClean="0">
                  <a:latin typeface="Calibri" pitchFamily="34" charset="0"/>
                </a:rPr>
                <a:t>Tp</a:t>
              </a:r>
              <a:r>
                <a:rPr lang="it-IT" sz="1600" b="1" dirty="0" smtClean="0">
                  <a:latin typeface="Calibri" pitchFamily="34" charset="0"/>
                </a:rPr>
                <a:t> at P ~10 </a:t>
              </a:r>
              <a:r>
                <a:rPr lang="it-IT" sz="1600" b="1" dirty="0" err="1" smtClean="0">
                  <a:latin typeface="Calibri" pitchFamily="34" charset="0"/>
                </a:rPr>
                <a:t>GPa</a:t>
              </a:r>
              <a:endParaRPr lang="it-IT" sz="1600" b="1" dirty="0">
                <a:latin typeface="Calibri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4" grpId="0"/>
      <p:bldP spid="105" grpId="0" animBg="1"/>
      <p:bldP spid="106" grpId="0"/>
      <p:bldP spid="107" grpId="0"/>
      <p:bldP spid="108" grpId="0"/>
      <p:bldP spid="109" grpId="0"/>
      <p:bldP spid="55" grpId="0" animBg="1"/>
      <p:bldP spid="95" grpId="0" animBg="1"/>
      <p:bldP spid="56" grpId="0"/>
      <p:bldP spid="62" grpId="0"/>
      <p:bldP spid="6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63316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spcAft>
                <a:spcPts val="1200"/>
              </a:spcAft>
              <a:defRPr/>
            </a:pPr>
            <a:r>
              <a:rPr lang="en-GB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3) There is no difference between OIB and MORB Tp.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0500" y="2516188"/>
            <a:ext cx="8547100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The 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geothermometric results for the Hawaiian picrites indicate liquidus temperature </a:t>
            </a: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~1315 </a:t>
            </a:r>
            <a:r>
              <a:rPr lang="en-GB" sz="360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o</a:t>
            </a:r>
            <a:r>
              <a:rPr lang="en-GB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C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>
              <a:spcAft>
                <a:spcPts val="1200"/>
              </a:spcAft>
              <a:defRPr/>
            </a:pPr>
            <a:endParaRPr lang="en-GB" sz="11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  <a:p>
            <a:pPr>
              <a:spcAft>
                <a:spcPts val="1200"/>
              </a:spcAft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The geothermometric results for the MORB picrites indicate liquidus temperature </a:t>
            </a: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~1325 </a:t>
            </a:r>
            <a:r>
              <a:rPr lang="en-GB" sz="360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o</a:t>
            </a:r>
            <a:r>
              <a:rPr lang="en-GB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rPr>
              <a:t>C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784600" y="5283200"/>
            <a:ext cx="51816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Green et al. (2001) Eur. 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J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 Mineral., 13, 437-451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7" name="Text Box 3"/>
          <p:cNvSpPr txBox="1">
            <a:spLocks noChangeArrowheads="1"/>
          </p:cNvSpPr>
          <p:nvPr/>
        </p:nvSpPr>
        <p:spPr bwMode="auto">
          <a:xfrm>
            <a:off x="96986" y="4076950"/>
            <a:ext cx="40870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“Over most of the mantle the </a:t>
            </a:r>
            <a:r>
              <a:rPr lang="en-US" i="1" dirty="0" err="1" smtClean="0">
                <a:solidFill>
                  <a:srgbClr val="FFFF00"/>
                </a:solidFill>
              </a:rPr>
              <a:t>geotherm</a:t>
            </a:r>
            <a:r>
              <a:rPr lang="en-US" i="1" dirty="0" smtClean="0">
                <a:solidFill>
                  <a:srgbClr val="FFFF00"/>
                </a:solidFill>
              </a:rPr>
              <a:t> is </a:t>
            </a:r>
            <a:r>
              <a:rPr lang="en-US" i="1" dirty="0" err="1" smtClean="0">
                <a:solidFill>
                  <a:srgbClr val="FFFF00"/>
                </a:solidFill>
              </a:rPr>
              <a:t>subadiabatic</a:t>
            </a:r>
            <a:r>
              <a:rPr lang="en-US" i="1" dirty="0" smtClean="0">
                <a:solidFill>
                  <a:srgbClr val="FFFF00"/>
                </a:solidFill>
              </a:rPr>
              <a:t>, meaning that </a:t>
            </a:r>
            <a:r>
              <a:rPr lang="en-US" i="1" dirty="0" err="1" smtClean="0">
                <a:solidFill>
                  <a:srgbClr val="FFFF00"/>
                </a:solidFill>
              </a:rPr>
              <a:t>Tp</a:t>
            </a:r>
            <a:r>
              <a:rPr lang="en-US" i="1" dirty="0" smtClean="0">
                <a:solidFill>
                  <a:srgbClr val="FFFF00"/>
                </a:solidFill>
              </a:rPr>
              <a:t> in D’’ can be less than in the upper </a:t>
            </a:r>
            <a:r>
              <a:rPr lang="en-GB" i="1" dirty="0" smtClean="0">
                <a:solidFill>
                  <a:srgbClr val="FFFF00"/>
                </a:solidFill>
              </a:rPr>
              <a:t>Mantle”.</a:t>
            </a:r>
            <a:endParaRPr lang="en-GB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Wingdings" pitchFamily="2" charset="2"/>
            </a:endParaRPr>
          </a:p>
        </p:txBody>
      </p:sp>
      <p:sp>
        <p:nvSpPr>
          <p:cNvPr id="88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653"/>
          <a:stretch>
            <a:fillRect/>
          </a:stretch>
        </p:blipFill>
        <p:spPr bwMode="auto">
          <a:xfrm>
            <a:off x="4170218" y="2258296"/>
            <a:ext cx="494607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uppo 8"/>
          <p:cNvGrpSpPr/>
          <p:nvPr/>
        </p:nvGrpSpPr>
        <p:grpSpPr>
          <a:xfrm>
            <a:off x="0" y="1633164"/>
            <a:ext cx="9144000" cy="2230110"/>
            <a:chOff x="0" y="1633164"/>
            <a:chExt cx="9144000" cy="2230110"/>
          </a:xfrm>
        </p:grpSpPr>
        <p:sp>
          <p:nvSpPr>
            <p:cNvPr id="86" name="Text Box 3"/>
            <p:cNvSpPr txBox="1">
              <a:spLocks noChangeArrowheads="1"/>
            </p:cNvSpPr>
            <p:nvPr/>
          </p:nvSpPr>
          <p:spPr bwMode="auto">
            <a:xfrm>
              <a:off x="0" y="1633164"/>
              <a:ext cx="9144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55600" indent="-355600">
                <a:spcAft>
                  <a:spcPts val="1200"/>
                </a:spcAft>
                <a:defRPr/>
              </a:pPr>
              <a:r>
                <a:rPr lang="en-GB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sym typeface="Wingdings" pitchFamily="2" charset="2"/>
                </a:rPr>
                <a:t>4) It is not possible to define “normal” Tp because the Earth’s interior is not adiabatic.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endParaRP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360230" y="2478279"/>
              <a:ext cx="3768425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  <a:defRPr/>
              </a:pPr>
              <a:r>
                <a:rPr lang="en-GB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sym typeface="Wingdings" pitchFamily="2" charset="2"/>
                </a:rPr>
                <a:t>No correlation between Tp and depth of magma source.</a:t>
              </a:r>
              <a:endPara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Wingdings" pitchFamily="2" charset="2"/>
              </a:endParaRPr>
            </a:p>
          </p:txBody>
        </p:sp>
      </p:grp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5414" y="6452768"/>
            <a:ext cx="4030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</a:rPr>
              <a:t>Anderson (2011</a:t>
            </a:r>
            <a:r>
              <a:rPr lang="en-GB" sz="1800" dirty="0">
                <a:solidFill>
                  <a:schemeClr val="bg1"/>
                </a:solidFill>
                <a:latin typeface="Calibri" pitchFamily="34" charset="0"/>
              </a:rPr>
              <a:t>) J. Petrol., 52, </a:t>
            </a:r>
            <a:r>
              <a:rPr lang="en-GB" sz="1800" dirty="0" smtClean="0">
                <a:solidFill>
                  <a:schemeClr val="bg1"/>
                </a:solidFill>
                <a:latin typeface="Calibri" pitchFamily="34" charset="0"/>
              </a:rPr>
              <a:t>1547-1577</a:t>
            </a:r>
            <a:endParaRPr lang="en-GB" sz="1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igura a mano libera 50"/>
          <p:cNvSpPr/>
          <p:nvPr/>
        </p:nvSpPr>
        <p:spPr bwMode="auto">
          <a:xfrm>
            <a:off x="957263" y="2147888"/>
            <a:ext cx="3316922" cy="4567071"/>
          </a:xfrm>
          <a:custGeom>
            <a:avLst/>
            <a:gdLst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455920"/>
              <a:gd name="connsiteX1" fmla="*/ 1203960 w 3390900"/>
              <a:gd name="connsiteY1" fmla="*/ 739140 h 5455920"/>
              <a:gd name="connsiteX2" fmla="*/ 2186940 w 3390900"/>
              <a:gd name="connsiteY2" fmla="*/ 4922520 h 5455920"/>
              <a:gd name="connsiteX3" fmla="*/ 3390900 w 3390900"/>
              <a:gd name="connsiteY3" fmla="*/ 5455920 h 5455920"/>
              <a:gd name="connsiteX0" fmla="*/ 0 w 3390900"/>
              <a:gd name="connsiteY0" fmla="*/ 243840 h 5212080"/>
              <a:gd name="connsiteX1" fmla="*/ 1203960 w 3390900"/>
              <a:gd name="connsiteY1" fmla="*/ 495300 h 5212080"/>
              <a:gd name="connsiteX2" fmla="*/ 2186940 w 3390900"/>
              <a:gd name="connsiteY2" fmla="*/ 4678680 h 5212080"/>
              <a:gd name="connsiteX3" fmla="*/ 3390900 w 3390900"/>
              <a:gd name="connsiteY3" fmla="*/ 5212080 h 521208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86940 w 3390900"/>
              <a:gd name="connsiteY2" fmla="*/ 443484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62960"/>
              <a:gd name="connsiteY0" fmla="*/ 0 h 4960620"/>
              <a:gd name="connsiteX1" fmla="*/ 1198880 w 3362960"/>
              <a:gd name="connsiteY1" fmla="*/ 274320 h 4960620"/>
              <a:gd name="connsiteX2" fmla="*/ 2113280 w 3362960"/>
              <a:gd name="connsiteY2" fmla="*/ 4335780 h 4960620"/>
              <a:gd name="connsiteX3" fmla="*/ 3362960 w 3362960"/>
              <a:gd name="connsiteY3" fmla="*/ 4960620 h 4960620"/>
              <a:gd name="connsiteX0" fmla="*/ 0 w 3332797"/>
              <a:gd name="connsiteY0" fmla="*/ 0 h 4929664"/>
              <a:gd name="connsiteX1" fmla="*/ 1168717 w 3332797"/>
              <a:gd name="connsiteY1" fmla="*/ 243364 h 4929664"/>
              <a:gd name="connsiteX2" fmla="*/ 2083117 w 3332797"/>
              <a:gd name="connsiteY2" fmla="*/ 4304824 h 4929664"/>
              <a:gd name="connsiteX3" fmla="*/ 3332797 w 3332797"/>
              <a:gd name="connsiteY3" fmla="*/ 4929664 h 492966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922" h="4910614">
                <a:moveTo>
                  <a:pt x="0" y="0"/>
                </a:moveTo>
                <a:cubicBezTo>
                  <a:pt x="579755" y="38100"/>
                  <a:pt x="1002347" y="98584"/>
                  <a:pt x="1168717" y="243364"/>
                </a:cubicBezTo>
                <a:cubicBezTo>
                  <a:pt x="1479867" y="1089184"/>
                  <a:pt x="1810067" y="3655854"/>
                  <a:pt x="2083117" y="4304824"/>
                </a:cubicBezTo>
                <a:cubicBezTo>
                  <a:pt x="2287587" y="4656614"/>
                  <a:pt x="2851943" y="4802664"/>
                  <a:pt x="3316922" y="4910614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708526" y="1795226"/>
            <a:ext cx="3863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“Classical view”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5102225" y="2600089"/>
            <a:ext cx="30765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MORB source is shallow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   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(because cold)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5102225" y="4300936"/>
            <a:ext cx="30765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OIB source is very deep 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(because hotter than ambient mantle)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63" name="Gruppo 62"/>
          <p:cNvGrpSpPr/>
          <p:nvPr/>
        </p:nvGrpSpPr>
        <p:grpSpPr>
          <a:xfrm>
            <a:off x="1110489" y="2143473"/>
            <a:ext cx="2962275" cy="144002"/>
            <a:chOff x="1110489" y="2143473"/>
            <a:chExt cx="2962275" cy="144002"/>
          </a:xfrm>
        </p:grpSpPr>
        <p:cxnSp>
          <p:nvCxnSpPr>
            <p:cNvPr id="64" name="Connettore 1 31"/>
            <p:cNvCxnSpPr>
              <a:cxnSpLocks noChangeShapeType="1"/>
            </p:cNvCxnSpPr>
            <p:nvPr/>
          </p:nvCxnSpPr>
          <p:spPr bwMode="auto">
            <a:xfrm rot="5400000">
              <a:off x="3387195" y="2214681"/>
              <a:ext cx="144000" cy="158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5" name="Connettore 1 31"/>
            <p:cNvCxnSpPr>
              <a:cxnSpLocks noChangeShapeType="1"/>
            </p:cNvCxnSpPr>
            <p:nvPr/>
          </p:nvCxnSpPr>
          <p:spPr bwMode="auto">
            <a:xfrm rot="5400000">
              <a:off x="2564870" y="2214681"/>
              <a:ext cx="144000" cy="158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6" name="Connettore 1 26"/>
            <p:cNvCxnSpPr>
              <a:cxnSpLocks noChangeShapeType="1"/>
            </p:cNvCxnSpPr>
            <p:nvPr/>
          </p:nvCxnSpPr>
          <p:spPr bwMode="auto">
            <a:xfrm rot="5400000">
              <a:off x="1713970" y="2214681"/>
              <a:ext cx="144000" cy="158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7" name="Connettore 1 35"/>
            <p:cNvCxnSpPr>
              <a:cxnSpLocks noChangeShapeType="1"/>
            </p:cNvCxnSpPr>
            <p:nvPr/>
          </p:nvCxnSpPr>
          <p:spPr bwMode="auto">
            <a:xfrm>
              <a:off x="3042476" y="2145038"/>
              <a:ext cx="0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8" name="Connettore 1 35"/>
            <p:cNvCxnSpPr>
              <a:cxnSpLocks noChangeShapeType="1"/>
            </p:cNvCxnSpPr>
            <p:nvPr/>
          </p:nvCxnSpPr>
          <p:spPr bwMode="auto">
            <a:xfrm flipH="1">
              <a:off x="1578801" y="2143474"/>
              <a:ext cx="3175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69" name="Connettore 1 35"/>
            <p:cNvCxnSpPr>
              <a:cxnSpLocks noChangeShapeType="1"/>
            </p:cNvCxnSpPr>
            <p:nvPr/>
          </p:nvCxnSpPr>
          <p:spPr bwMode="auto">
            <a:xfrm flipH="1">
              <a:off x="1345439" y="2143473"/>
              <a:ext cx="0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0" name="Connettore 1 35"/>
            <p:cNvCxnSpPr>
              <a:cxnSpLocks noChangeShapeType="1"/>
            </p:cNvCxnSpPr>
            <p:nvPr/>
          </p:nvCxnSpPr>
          <p:spPr bwMode="auto">
            <a:xfrm>
              <a:off x="1110489" y="2143474"/>
              <a:ext cx="0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1" name="Connettore 1 70"/>
            <p:cNvCxnSpPr>
              <a:cxnSpLocks noChangeShapeType="1"/>
            </p:cNvCxnSpPr>
            <p:nvPr/>
          </p:nvCxnSpPr>
          <p:spPr bwMode="auto">
            <a:xfrm flipH="1">
              <a:off x="3244089" y="2145038"/>
              <a:ext cx="1588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2" name="Connettore 1 35"/>
            <p:cNvCxnSpPr>
              <a:cxnSpLocks noChangeShapeType="1"/>
            </p:cNvCxnSpPr>
            <p:nvPr/>
          </p:nvCxnSpPr>
          <p:spPr bwMode="auto">
            <a:xfrm flipH="1">
              <a:off x="2834514" y="2145038"/>
              <a:ext cx="1588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3" name="Connettore 1 35"/>
            <p:cNvCxnSpPr>
              <a:cxnSpLocks noChangeShapeType="1"/>
            </p:cNvCxnSpPr>
            <p:nvPr/>
          </p:nvCxnSpPr>
          <p:spPr bwMode="auto">
            <a:xfrm>
              <a:off x="3869564" y="2145038"/>
              <a:ext cx="0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4" name="Connettore 1 35"/>
            <p:cNvCxnSpPr>
              <a:cxnSpLocks noChangeShapeType="1"/>
            </p:cNvCxnSpPr>
            <p:nvPr/>
          </p:nvCxnSpPr>
          <p:spPr bwMode="auto">
            <a:xfrm flipH="1">
              <a:off x="4071176" y="2145038"/>
              <a:ext cx="1588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5" name="Connettore 1 35"/>
            <p:cNvCxnSpPr>
              <a:cxnSpLocks noChangeShapeType="1"/>
            </p:cNvCxnSpPr>
            <p:nvPr/>
          </p:nvCxnSpPr>
          <p:spPr bwMode="auto">
            <a:xfrm flipH="1">
              <a:off x="3661601" y="2145038"/>
              <a:ext cx="1588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6" name="Connettore 1 35"/>
            <p:cNvCxnSpPr>
              <a:cxnSpLocks noChangeShapeType="1"/>
            </p:cNvCxnSpPr>
            <p:nvPr/>
          </p:nvCxnSpPr>
          <p:spPr bwMode="auto">
            <a:xfrm>
              <a:off x="2207451" y="2145038"/>
              <a:ext cx="0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7" name="Connettore 1 35"/>
            <p:cNvCxnSpPr>
              <a:cxnSpLocks noChangeShapeType="1"/>
            </p:cNvCxnSpPr>
            <p:nvPr/>
          </p:nvCxnSpPr>
          <p:spPr bwMode="auto">
            <a:xfrm flipH="1">
              <a:off x="2409064" y="2145038"/>
              <a:ext cx="1588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8" name="Connettore 1 35"/>
            <p:cNvCxnSpPr>
              <a:cxnSpLocks noChangeShapeType="1"/>
            </p:cNvCxnSpPr>
            <p:nvPr/>
          </p:nvCxnSpPr>
          <p:spPr bwMode="auto">
            <a:xfrm flipH="1">
              <a:off x="1999489" y="2145038"/>
              <a:ext cx="1588" cy="108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</p:grpSp>
      <p:grpSp>
        <p:nvGrpSpPr>
          <p:cNvPr id="79" name="Group 71"/>
          <p:cNvGrpSpPr>
            <a:grpSpLocks/>
          </p:cNvGrpSpPr>
          <p:nvPr/>
        </p:nvGrpSpPr>
        <p:grpSpPr bwMode="auto">
          <a:xfrm>
            <a:off x="197676" y="1583870"/>
            <a:ext cx="4376738" cy="5330747"/>
            <a:chOff x="81" y="582"/>
            <a:chExt cx="2757" cy="3858"/>
          </a:xfrm>
        </p:grpSpPr>
        <p:sp>
          <p:nvSpPr>
            <p:cNvPr id="80" name="CasellaDiTesto 79"/>
            <p:cNvSpPr txBox="1"/>
            <p:nvPr/>
          </p:nvSpPr>
          <p:spPr bwMode="auto">
            <a:xfrm rot="16200000">
              <a:off x="-250" y="2509"/>
              <a:ext cx="901" cy="23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Depth (km)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81" name="CasellaDiTesto 80"/>
            <p:cNvSpPr txBox="1"/>
            <p:nvPr/>
          </p:nvSpPr>
          <p:spPr bwMode="auto">
            <a:xfrm>
              <a:off x="1397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2000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82" name="CasellaDiTesto 81"/>
            <p:cNvSpPr txBox="1"/>
            <p:nvPr/>
          </p:nvSpPr>
          <p:spPr bwMode="auto">
            <a:xfrm>
              <a:off x="1068" y="582"/>
              <a:ext cx="1126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Temperature (</a:t>
              </a:r>
              <a:r>
                <a:rPr lang="en-GB" sz="1800" baseline="30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o</a:t>
              </a: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C)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83" name="CasellaDiTesto 82"/>
            <p:cNvSpPr txBox="1"/>
            <p:nvPr/>
          </p:nvSpPr>
          <p:spPr bwMode="auto">
            <a:xfrm>
              <a:off x="1956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3000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84" name="CasellaDiTesto 83"/>
            <p:cNvSpPr txBox="1"/>
            <p:nvPr/>
          </p:nvSpPr>
          <p:spPr bwMode="auto">
            <a:xfrm>
              <a:off x="2459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4000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85" name="CasellaDiTesto 84"/>
            <p:cNvSpPr txBox="1"/>
            <p:nvPr/>
          </p:nvSpPr>
          <p:spPr bwMode="auto">
            <a:xfrm>
              <a:off x="81" y="3080"/>
              <a:ext cx="411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2000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86" name="Connettore 1 13"/>
            <p:cNvCxnSpPr>
              <a:cxnSpLocks noChangeShapeType="1"/>
            </p:cNvCxnSpPr>
            <p:nvPr/>
          </p:nvCxnSpPr>
          <p:spPr bwMode="auto">
            <a:xfrm>
              <a:off x="540" y="1242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7" name="Connettore 1 14"/>
            <p:cNvCxnSpPr>
              <a:cxnSpLocks noChangeShapeType="1"/>
            </p:cNvCxnSpPr>
            <p:nvPr/>
          </p:nvCxnSpPr>
          <p:spPr bwMode="auto">
            <a:xfrm>
              <a:off x="540" y="1520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8" name="Connettore 1 53"/>
            <p:cNvCxnSpPr>
              <a:cxnSpLocks noChangeShapeType="1"/>
            </p:cNvCxnSpPr>
            <p:nvPr/>
          </p:nvCxnSpPr>
          <p:spPr bwMode="auto">
            <a:xfrm>
              <a:off x="540" y="1811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9" name="Connettore 1 54"/>
            <p:cNvCxnSpPr>
              <a:cxnSpLocks noChangeShapeType="1"/>
            </p:cNvCxnSpPr>
            <p:nvPr/>
          </p:nvCxnSpPr>
          <p:spPr bwMode="auto">
            <a:xfrm>
              <a:off x="540" y="2089"/>
              <a:ext cx="91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0" name="Connettore 1 55"/>
            <p:cNvCxnSpPr>
              <a:cxnSpLocks noChangeShapeType="1"/>
            </p:cNvCxnSpPr>
            <p:nvPr/>
          </p:nvCxnSpPr>
          <p:spPr bwMode="auto">
            <a:xfrm>
              <a:off x="540" y="2357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1" name="Connettore 1 56"/>
            <p:cNvCxnSpPr>
              <a:cxnSpLocks noChangeShapeType="1"/>
            </p:cNvCxnSpPr>
            <p:nvPr/>
          </p:nvCxnSpPr>
          <p:spPr bwMode="auto">
            <a:xfrm>
              <a:off x="540" y="2636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2" name="Connettore 1 57"/>
            <p:cNvCxnSpPr>
              <a:cxnSpLocks noChangeShapeType="1"/>
            </p:cNvCxnSpPr>
            <p:nvPr/>
          </p:nvCxnSpPr>
          <p:spPr bwMode="auto">
            <a:xfrm>
              <a:off x="540" y="2926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3" name="Connettore 1 13"/>
            <p:cNvCxnSpPr>
              <a:cxnSpLocks noChangeShapeType="1"/>
            </p:cNvCxnSpPr>
            <p:nvPr/>
          </p:nvCxnSpPr>
          <p:spPr bwMode="auto">
            <a:xfrm>
              <a:off x="540" y="3204"/>
              <a:ext cx="91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4" name="Connettore 1 14"/>
            <p:cNvCxnSpPr>
              <a:cxnSpLocks noChangeShapeType="1"/>
            </p:cNvCxnSpPr>
            <p:nvPr/>
          </p:nvCxnSpPr>
          <p:spPr bwMode="auto">
            <a:xfrm>
              <a:off x="540" y="3482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5" name="Connettore 1 14"/>
            <p:cNvCxnSpPr>
              <a:cxnSpLocks noChangeShapeType="1"/>
            </p:cNvCxnSpPr>
            <p:nvPr/>
          </p:nvCxnSpPr>
          <p:spPr bwMode="auto">
            <a:xfrm>
              <a:off x="540" y="3758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96" name="Connettore 1 53"/>
            <p:cNvCxnSpPr>
              <a:cxnSpLocks noChangeShapeType="1"/>
            </p:cNvCxnSpPr>
            <p:nvPr/>
          </p:nvCxnSpPr>
          <p:spPr bwMode="auto">
            <a:xfrm>
              <a:off x="540" y="4048"/>
              <a:ext cx="68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97" name="CasellaDiTesto 96"/>
            <p:cNvSpPr txBox="1"/>
            <p:nvPr/>
          </p:nvSpPr>
          <p:spPr bwMode="auto">
            <a:xfrm>
              <a:off x="90" y="4173"/>
              <a:ext cx="411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3000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8" name="CasellaDiTesto 97"/>
            <p:cNvSpPr txBox="1"/>
            <p:nvPr/>
          </p:nvSpPr>
          <p:spPr bwMode="auto">
            <a:xfrm>
              <a:off x="92" y="1980"/>
              <a:ext cx="411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1000</a:t>
              </a:r>
              <a:endParaRPr lang="en-GB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99" name="CasellaDiTesto 98"/>
            <p:cNvSpPr txBox="1"/>
            <p:nvPr/>
          </p:nvSpPr>
          <p:spPr bwMode="auto">
            <a:xfrm>
              <a:off x="301" y="869"/>
              <a:ext cx="190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0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00" name="CasellaDiTesto 99"/>
            <p:cNvSpPr txBox="1"/>
            <p:nvPr/>
          </p:nvSpPr>
          <p:spPr bwMode="auto">
            <a:xfrm>
              <a:off x="825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1000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01" name="Rettangolo 126"/>
            <p:cNvSpPr>
              <a:spLocks noChangeArrowheads="1"/>
            </p:cNvSpPr>
            <p:nvPr/>
          </p:nvSpPr>
          <p:spPr bwMode="auto">
            <a:xfrm>
              <a:off x="540" y="988"/>
              <a:ext cx="2124" cy="3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>
                <a:latin typeface="Calibri" pitchFamily="34" charset="0"/>
              </a:endParaRPr>
            </a:p>
          </p:txBody>
        </p:sp>
      </p:grp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48" name="Stella a 5 punte 137"/>
          <p:cNvSpPr>
            <a:spLocks/>
          </p:cNvSpPr>
          <p:nvPr/>
        </p:nvSpPr>
        <p:spPr bwMode="auto">
          <a:xfrm>
            <a:off x="1926145" y="2267870"/>
            <a:ext cx="417513" cy="382065"/>
          </a:xfrm>
          <a:custGeom>
            <a:avLst/>
            <a:gdLst>
              <a:gd name="T0" fmla="*/ 163513 w 325677"/>
              <a:gd name="T1" fmla="*/ 0 h 413359"/>
              <a:gd name="T2" fmla="*/ 0 w 325677"/>
              <a:gd name="T3" fmla="*/ 157656 h 413359"/>
              <a:gd name="T4" fmla="*/ 62456 w 325677"/>
              <a:gd name="T5" fmla="*/ 412749 h 413359"/>
              <a:gd name="T6" fmla="*/ 264569 w 325677"/>
              <a:gd name="T7" fmla="*/ 412749 h 413359"/>
              <a:gd name="T8" fmla="*/ 327025 w 325677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0641 w 325677"/>
              <a:gd name="T16" fmla="*/ 157890 h 413359"/>
              <a:gd name="T17" fmla="*/ 225036 w 325677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677" h="413359">
                <a:moveTo>
                  <a:pt x="0" y="157889"/>
                </a:moveTo>
                <a:lnTo>
                  <a:pt x="124398" y="157890"/>
                </a:lnTo>
                <a:lnTo>
                  <a:pt x="162839" y="0"/>
                </a:lnTo>
                <a:lnTo>
                  <a:pt x="201279" y="157890"/>
                </a:lnTo>
                <a:lnTo>
                  <a:pt x="325677" y="157889"/>
                </a:lnTo>
                <a:lnTo>
                  <a:pt x="225036" y="255469"/>
                </a:lnTo>
                <a:lnTo>
                  <a:pt x="263478" y="413358"/>
                </a:lnTo>
                <a:lnTo>
                  <a:pt x="162839" y="315776"/>
                </a:lnTo>
                <a:lnTo>
                  <a:pt x="62199" y="413358"/>
                </a:lnTo>
                <a:lnTo>
                  <a:pt x="100641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0066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49" name="Stella a 5 punte 136"/>
          <p:cNvSpPr>
            <a:spLocks/>
          </p:cNvSpPr>
          <p:nvPr/>
        </p:nvSpPr>
        <p:spPr bwMode="auto">
          <a:xfrm>
            <a:off x="3308223" y="6298850"/>
            <a:ext cx="411162" cy="382065"/>
          </a:xfrm>
          <a:custGeom>
            <a:avLst/>
            <a:gdLst>
              <a:gd name="T0" fmla="*/ 163513 w 325677"/>
              <a:gd name="T1" fmla="*/ 0 h 413359"/>
              <a:gd name="T2" fmla="*/ 0 w 325677"/>
              <a:gd name="T3" fmla="*/ 157656 h 413359"/>
              <a:gd name="T4" fmla="*/ 62456 w 325677"/>
              <a:gd name="T5" fmla="*/ 412749 h 413359"/>
              <a:gd name="T6" fmla="*/ 264569 w 325677"/>
              <a:gd name="T7" fmla="*/ 412749 h 413359"/>
              <a:gd name="T8" fmla="*/ 327025 w 325677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0641 w 325677"/>
              <a:gd name="T16" fmla="*/ 157890 h 413359"/>
              <a:gd name="T17" fmla="*/ 225036 w 325677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677" h="413359">
                <a:moveTo>
                  <a:pt x="0" y="157889"/>
                </a:moveTo>
                <a:lnTo>
                  <a:pt x="124398" y="157890"/>
                </a:lnTo>
                <a:lnTo>
                  <a:pt x="162839" y="0"/>
                </a:lnTo>
                <a:lnTo>
                  <a:pt x="201279" y="157890"/>
                </a:lnTo>
                <a:lnTo>
                  <a:pt x="325677" y="157889"/>
                </a:lnTo>
                <a:lnTo>
                  <a:pt x="225036" y="255469"/>
                </a:lnTo>
                <a:lnTo>
                  <a:pt x="263478" y="413358"/>
                </a:lnTo>
                <a:lnTo>
                  <a:pt x="162839" y="315776"/>
                </a:lnTo>
                <a:lnTo>
                  <a:pt x="62199" y="413358"/>
                </a:lnTo>
                <a:lnTo>
                  <a:pt x="100641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7 L -0.00642 -0.0453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1033 -0.633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-3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5" grpId="0"/>
      <p:bldP spid="46" grpId="0"/>
      <p:bldP spid="4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sellaDiTesto 45"/>
          <p:cNvSpPr txBox="1"/>
          <p:nvPr/>
        </p:nvSpPr>
        <p:spPr>
          <a:xfrm>
            <a:off x="5379720" y="1898967"/>
            <a:ext cx="3764280" cy="1228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ts val="4400"/>
              </a:lnSpc>
              <a:defRPr/>
            </a:pP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Alternative </a:t>
            </a:r>
            <a:r>
              <a:rPr lang="en-GB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geotherms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67" name="Group 71"/>
          <p:cNvGrpSpPr>
            <a:grpSpLocks/>
          </p:cNvGrpSpPr>
          <p:nvPr/>
        </p:nvGrpSpPr>
        <p:grpSpPr bwMode="auto">
          <a:xfrm>
            <a:off x="546926" y="1583870"/>
            <a:ext cx="4027488" cy="5164938"/>
            <a:chOff x="301" y="582"/>
            <a:chExt cx="2537" cy="3738"/>
          </a:xfrm>
        </p:grpSpPr>
        <p:sp>
          <p:nvSpPr>
            <p:cNvPr id="69" name="CasellaDiTesto 68"/>
            <p:cNvSpPr txBox="1"/>
            <p:nvPr/>
          </p:nvSpPr>
          <p:spPr bwMode="auto">
            <a:xfrm>
              <a:off x="1397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2000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0" name="CasellaDiTesto 69"/>
            <p:cNvSpPr txBox="1"/>
            <p:nvPr/>
          </p:nvSpPr>
          <p:spPr bwMode="auto">
            <a:xfrm>
              <a:off x="1068" y="582"/>
              <a:ext cx="1126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Temperature (</a:t>
              </a:r>
              <a:r>
                <a:rPr lang="en-GB" sz="1800" baseline="30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o</a:t>
              </a: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C)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1" name="CasellaDiTesto 70"/>
            <p:cNvSpPr txBox="1"/>
            <p:nvPr/>
          </p:nvSpPr>
          <p:spPr bwMode="auto">
            <a:xfrm>
              <a:off x="1956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3000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2" name="CasellaDiTesto 71"/>
            <p:cNvSpPr txBox="1"/>
            <p:nvPr/>
          </p:nvSpPr>
          <p:spPr bwMode="auto">
            <a:xfrm>
              <a:off x="2459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4000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74" name="Connettore 1 13"/>
            <p:cNvCxnSpPr>
              <a:cxnSpLocks noChangeShapeType="1"/>
            </p:cNvCxnSpPr>
            <p:nvPr/>
          </p:nvCxnSpPr>
          <p:spPr bwMode="auto">
            <a:xfrm>
              <a:off x="540" y="1242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5" name="Connettore 1 14"/>
            <p:cNvCxnSpPr>
              <a:cxnSpLocks noChangeShapeType="1"/>
            </p:cNvCxnSpPr>
            <p:nvPr/>
          </p:nvCxnSpPr>
          <p:spPr bwMode="auto">
            <a:xfrm>
              <a:off x="540" y="1520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6" name="Connettore 1 53"/>
            <p:cNvCxnSpPr>
              <a:cxnSpLocks noChangeShapeType="1"/>
            </p:cNvCxnSpPr>
            <p:nvPr/>
          </p:nvCxnSpPr>
          <p:spPr bwMode="auto">
            <a:xfrm>
              <a:off x="540" y="1811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7" name="Connettore 1 54"/>
            <p:cNvCxnSpPr>
              <a:cxnSpLocks noChangeShapeType="1"/>
            </p:cNvCxnSpPr>
            <p:nvPr/>
          </p:nvCxnSpPr>
          <p:spPr bwMode="auto">
            <a:xfrm>
              <a:off x="540" y="2089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8" name="Connettore 1 55"/>
            <p:cNvCxnSpPr>
              <a:cxnSpLocks noChangeShapeType="1"/>
            </p:cNvCxnSpPr>
            <p:nvPr/>
          </p:nvCxnSpPr>
          <p:spPr bwMode="auto">
            <a:xfrm>
              <a:off x="540" y="2357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9" name="Connettore 1 56"/>
            <p:cNvCxnSpPr>
              <a:cxnSpLocks noChangeShapeType="1"/>
            </p:cNvCxnSpPr>
            <p:nvPr/>
          </p:nvCxnSpPr>
          <p:spPr bwMode="auto">
            <a:xfrm>
              <a:off x="540" y="2636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0" name="Connettore 1 57"/>
            <p:cNvCxnSpPr>
              <a:cxnSpLocks noChangeShapeType="1"/>
            </p:cNvCxnSpPr>
            <p:nvPr/>
          </p:nvCxnSpPr>
          <p:spPr bwMode="auto">
            <a:xfrm>
              <a:off x="540" y="2926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1" name="Connettore 1 58"/>
            <p:cNvCxnSpPr>
              <a:cxnSpLocks noChangeShapeType="1"/>
            </p:cNvCxnSpPr>
            <p:nvPr/>
          </p:nvCxnSpPr>
          <p:spPr bwMode="auto">
            <a:xfrm>
              <a:off x="540" y="3205"/>
              <a:ext cx="100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82" name="Connettore 1 13"/>
            <p:cNvCxnSpPr>
              <a:cxnSpLocks noChangeShapeType="1"/>
            </p:cNvCxnSpPr>
            <p:nvPr/>
          </p:nvCxnSpPr>
          <p:spPr bwMode="auto">
            <a:xfrm>
              <a:off x="540" y="3204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3" name="Connettore 1 14"/>
            <p:cNvCxnSpPr>
              <a:cxnSpLocks noChangeShapeType="1"/>
            </p:cNvCxnSpPr>
            <p:nvPr/>
          </p:nvCxnSpPr>
          <p:spPr bwMode="auto">
            <a:xfrm>
              <a:off x="540" y="3482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4" name="Connettore 1 53"/>
            <p:cNvCxnSpPr>
              <a:cxnSpLocks noChangeShapeType="1"/>
            </p:cNvCxnSpPr>
            <p:nvPr/>
          </p:nvCxnSpPr>
          <p:spPr bwMode="auto">
            <a:xfrm>
              <a:off x="540" y="3773"/>
              <a:ext cx="1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85" name="Connettore 1 14"/>
            <p:cNvCxnSpPr>
              <a:cxnSpLocks noChangeShapeType="1"/>
            </p:cNvCxnSpPr>
            <p:nvPr/>
          </p:nvCxnSpPr>
          <p:spPr bwMode="auto">
            <a:xfrm>
              <a:off x="540" y="3758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6" name="Connettore 1 53"/>
            <p:cNvCxnSpPr>
              <a:cxnSpLocks noChangeShapeType="1"/>
            </p:cNvCxnSpPr>
            <p:nvPr/>
          </p:nvCxnSpPr>
          <p:spPr bwMode="auto">
            <a:xfrm>
              <a:off x="540" y="4048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89" name="CasellaDiTesto 88"/>
            <p:cNvSpPr txBox="1"/>
            <p:nvPr/>
          </p:nvSpPr>
          <p:spPr bwMode="auto">
            <a:xfrm>
              <a:off x="301" y="869"/>
              <a:ext cx="190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0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90" name="Connettore 1 31"/>
            <p:cNvCxnSpPr>
              <a:cxnSpLocks noChangeShapeType="1"/>
            </p:cNvCxnSpPr>
            <p:nvPr/>
          </p:nvCxnSpPr>
          <p:spPr bwMode="auto">
            <a:xfrm rot="5400000">
              <a:off x="2068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1" name="Connettore 1 31"/>
            <p:cNvCxnSpPr>
              <a:cxnSpLocks noChangeShapeType="1"/>
            </p:cNvCxnSpPr>
            <p:nvPr/>
          </p:nvCxnSpPr>
          <p:spPr bwMode="auto">
            <a:xfrm rot="5400000">
              <a:off x="1550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2" name="Connettore 1 26"/>
            <p:cNvCxnSpPr>
              <a:cxnSpLocks noChangeShapeType="1"/>
            </p:cNvCxnSpPr>
            <p:nvPr/>
          </p:nvCxnSpPr>
          <p:spPr bwMode="auto">
            <a:xfrm rot="5400000">
              <a:off x="1014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93" name="CasellaDiTesto 92"/>
            <p:cNvSpPr txBox="1"/>
            <p:nvPr/>
          </p:nvSpPr>
          <p:spPr bwMode="auto">
            <a:xfrm>
              <a:off x="825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1000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94" name="Connettore 1 35"/>
            <p:cNvCxnSpPr>
              <a:cxnSpLocks noChangeShapeType="1"/>
            </p:cNvCxnSpPr>
            <p:nvPr/>
          </p:nvCxnSpPr>
          <p:spPr bwMode="auto">
            <a:xfrm>
              <a:off x="1873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5" name="Connettore 1 35"/>
            <p:cNvCxnSpPr>
              <a:cxnSpLocks noChangeShapeType="1"/>
            </p:cNvCxnSpPr>
            <p:nvPr/>
          </p:nvCxnSpPr>
          <p:spPr bwMode="auto">
            <a:xfrm flipH="1">
              <a:off x="951" y="987"/>
              <a:ext cx="2" cy="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6" name="Connettore 1 35"/>
            <p:cNvCxnSpPr>
              <a:cxnSpLocks noChangeShapeType="1"/>
            </p:cNvCxnSpPr>
            <p:nvPr/>
          </p:nvCxnSpPr>
          <p:spPr bwMode="auto">
            <a:xfrm flipH="1">
              <a:off x="804" y="987"/>
              <a:ext cx="0" cy="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7" name="Connettore 1 35"/>
            <p:cNvCxnSpPr>
              <a:cxnSpLocks noChangeShapeType="1"/>
            </p:cNvCxnSpPr>
            <p:nvPr/>
          </p:nvCxnSpPr>
          <p:spPr bwMode="auto">
            <a:xfrm>
              <a:off x="656" y="987"/>
              <a:ext cx="0" cy="7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98" name="Rettangolo 126"/>
            <p:cNvSpPr>
              <a:spLocks noChangeArrowheads="1"/>
            </p:cNvSpPr>
            <p:nvPr/>
          </p:nvSpPr>
          <p:spPr bwMode="auto">
            <a:xfrm>
              <a:off x="540" y="988"/>
              <a:ext cx="2124" cy="3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>
                <a:latin typeface="Calibri" pitchFamily="34" charset="0"/>
              </a:endParaRPr>
            </a:p>
          </p:txBody>
        </p:sp>
        <p:cxnSp>
          <p:nvCxnSpPr>
            <p:cNvPr id="99" name="Connettore 1 98"/>
            <p:cNvCxnSpPr>
              <a:cxnSpLocks noChangeShapeType="1"/>
            </p:cNvCxnSpPr>
            <p:nvPr/>
          </p:nvCxnSpPr>
          <p:spPr bwMode="auto">
            <a:xfrm flipH="1">
              <a:off x="2000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0" name="Connettore 1 35"/>
            <p:cNvCxnSpPr>
              <a:cxnSpLocks noChangeShapeType="1"/>
            </p:cNvCxnSpPr>
            <p:nvPr/>
          </p:nvCxnSpPr>
          <p:spPr bwMode="auto">
            <a:xfrm flipH="1">
              <a:off x="1742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1" name="Connettore 1 35"/>
            <p:cNvCxnSpPr>
              <a:cxnSpLocks noChangeShapeType="1"/>
            </p:cNvCxnSpPr>
            <p:nvPr/>
          </p:nvCxnSpPr>
          <p:spPr bwMode="auto">
            <a:xfrm>
              <a:off x="2394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2" name="Connettore 1 35"/>
            <p:cNvCxnSpPr>
              <a:cxnSpLocks noChangeShapeType="1"/>
            </p:cNvCxnSpPr>
            <p:nvPr/>
          </p:nvCxnSpPr>
          <p:spPr bwMode="auto">
            <a:xfrm flipH="1">
              <a:off x="2521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3" name="Connettore 1 35"/>
            <p:cNvCxnSpPr>
              <a:cxnSpLocks noChangeShapeType="1"/>
            </p:cNvCxnSpPr>
            <p:nvPr/>
          </p:nvCxnSpPr>
          <p:spPr bwMode="auto">
            <a:xfrm flipH="1">
              <a:off x="2263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4" name="Connettore 1 35"/>
            <p:cNvCxnSpPr>
              <a:cxnSpLocks noChangeShapeType="1"/>
            </p:cNvCxnSpPr>
            <p:nvPr/>
          </p:nvCxnSpPr>
          <p:spPr bwMode="auto">
            <a:xfrm>
              <a:off x="1347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5" name="Connettore 1 35"/>
            <p:cNvCxnSpPr>
              <a:cxnSpLocks noChangeShapeType="1"/>
            </p:cNvCxnSpPr>
            <p:nvPr/>
          </p:nvCxnSpPr>
          <p:spPr bwMode="auto">
            <a:xfrm flipH="1">
              <a:off x="1474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6" name="Connettore 1 35"/>
            <p:cNvCxnSpPr>
              <a:cxnSpLocks noChangeShapeType="1"/>
            </p:cNvCxnSpPr>
            <p:nvPr/>
          </p:nvCxnSpPr>
          <p:spPr bwMode="auto">
            <a:xfrm flipH="1">
              <a:off x="1216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</p:grpSp>
      <p:sp>
        <p:nvSpPr>
          <p:cNvPr id="107" name="Figura a mano libera 106"/>
          <p:cNvSpPr/>
          <p:nvPr/>
        </p:nvSpPr>
        <p:spPr bwMode="auto">
          <a:xfrm>
            <a:off x="957263" y="2147888"/>
            <a:ext cx="3316922" cy="4567072"/>
          </a:xfrm>
          <a:custGeom>
            <a:avLst/>
            <a:gdLst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455920"/>
              <a:gd name="connsiteX1" fmla="*/ 1203960 w 3390900"/>
              <a:gd name="connsiteY1" fmla="*/ 739140 h 5455920"/>
              <a:gd name="connsiteX2" fmla="*/ 2186940 w 3390900"/>
              <a:gd name="connsiteY2" fmla="*/ 4922520 h 5455920"/>
              <a:gd name="connsiteX3" fmla="*/ 3390900 w 3390900"/>
              <a:gd name="connsiteY3" fmla="*/ 5455920 h 5455920"/>
              <a:gd name="connsiteX0" fmla="*/ 0 w 3390900"/>
              <a:gd name="connsiteY0" fmla="*/ 243840 h 5212080"/>
              <a:gd name="connsiteX1" fmla="*/ 1203960 w 3390900"/>
              <a:gd name="connsiteY1" fmla="*/ 495300 h 5212080"/>
              <a:gd name="connsiteX2" fmla="*/ 2186940 w 3390900"/>
              <a:gd name="connsiteY2" fmla="*/ 4678680 h 5212080"/>
              <a:gd name="connsiteX3" fmla="*/ 3390900 w 3390900"/>
              <a:gd name="connsiteY3" fmla="*/ 5212080 h 521208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86940 w 3390900"/>
              <a:gd name="connsiteY2" fmla="*/ 443484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62960"/>
              <a:gd name="connsiteY0" fmla="*/ 0 h 4960620"/>
              <a:gd name="connsiteX1" fmla="*/ 1198880 w 3362960"/>
              <a:gd name="connsiteY1" fmla="*/ 274320 h 4960620"/>
              <a:gd name="connsiteX2" fmla="*/ 2113280 w 3362960"/>
              <a:gd name="connsiteY2" fmla="*/ 4335780 h 4960620"/>
              <a:gd name="connsiteX3" fmla="*/ 3362960 w 3362960"/>
              <a:gd name="connsiteY3" fmla="*/ 4960620 h 4960620"/>
              <a:gd name="connsiteX0" fmla="*/ 0 w 3332797"/>
              <a:gd name="connsiteY0" fmla="*/ 0 h 4929664"/>
              <a:gd name="connsiteX1" fmla="*/ 1168717 w 3332797"/>
              <a:gd name="connsiteY1" fmla="*/ 243364 h 4929664"/>
              <a:gd name="connsiteX2" fmla="*/ 2083117 w 3332797"/>
              <a:gd name="connsiteY2" fmla="*/ 4304824 h 4929664"/>
              <a:gd name="connsiteX3" fmla="*/ 3332797 w 3332797"/>
              <a:gd name="connsiteY3" fmla="*/ 4929664 h 492966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922" h="4910614">
                <a:moveTo>
                  <a:pt x="0" y="0"/>
                </a:moveTo>
                <a:cubicBezTo>
                  <a:pt x="579755" y="38100"/>
                  <a:pt x="1002347" y="98584"/>
                  <a:pt x="1168717" y="243364"/>
                </a:cubicBezTo>
                <a:cubicBezTo>
                  <a:pt x="1479867" y="1089184"/>
                  <a:pt x="1810067" y="3655854"/>
                  <a:pt x="2083117" y="4304824"/>
                </a:cubicBezTo>
                <a:cubicBezTo>
                  <a:pt x="2287587" y="4656614"/>
                  <a:pt x="2851943" y="4802664"/>
                  <a:pt x="3316922" y="4910614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8" name="CasellaDiTesto 107"/>
          <p:cNvSpPr txBox="1">
            <a:spLocks noChangeArrowheads="1"/>
          </p:cNvSpPr>
          <p:nvPr/>
        </p:nvSpPr>
        <p:spPr bwMode="auto">
          <a:xfrm>
            <a:off x="987425" y="2447498"/>
            <a:ext cx="1209757" cy="45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</a:rPr>
              <a:t>Tackley et al. (1993)</a:t>
            </a:r>
            <a:endParaRPr lang="en-GB" sz="1400">
              <a:solidFill>
                <a:schemeClr val="accent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9" name="CasellaDiTesto 108"/>
          <p:cNvSpPr txBox="1">
            <a:spLocks noChangeArrowheads="1"/>
          </p:cNvSpPr>
          <p:nvPr/>
        </p:nvSpPr>
        <p:spPr bwMode="auto">
          <a:xfrm>
            <a:off x="863600" y="5329391"/>
            <a:ext cx="1242187" cy="45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Schuberth et al. (2009)</a:t>
            </a:r>
            <a:endParaRPr lang="en-GB" sz="140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0" name="Figura a mano libera 109"/>
          <p:cNvSpPr>
            <a:spLocks/>
          </p:cNvSpPr>
          <p:nvPr/>
        </p:nvSpPr>
        <p:spPr bwMode="auto">
          <a:xfrm>
            <a:off x="900938" y="2147889"/>
            <a:ext cx="3281362" cy="4537472"/>
          </a:xfrm>
          <a:custGeom>
            <a:avLst/>
            <a:gdLst>
              <a:gd name="T0" fmla="*/ 0 w 3281680"/>
              <a:gd name="T1" fmla="*/ 0 h 4897120"/>
              <a:gd name="T2" fmla="*/ 975265 w 3281680"/>
              <a:gd name="T3" fmla="*/ 101607 h 4897120"/>
              <a:gd name="T4" fmla="*/ 1381626 w 3281680"/>
              <a:gd name="T5" fmla="*/ 294659 h 4897120"/>
              <a:gd name="T6" fmla="*/ 1615283 w 3281680"/>
              <a:gd name="T7" fmla="*/ 721407 h 4897120"/>
              <a:gd name="T8" fmla="*/ 1828623 w 3281680"/>
              <a:gd name="T9" fmla="*/ 2021971 h 4897120"/>
              <a:gd name="T10" fmla="*/ 1950531 w 3281680"/>
              <a:gd name="T11" fmla="*/ 2844984 h 4897120"/>
              <a:gd name="T12" fmla="*/ 1981008 w 3281680"/>
              <a:gd name="T13" fmla="*/ 3779764 h 4897120"/>
              <a:gd name="T14" fmla="*/ 1920054 w 3281680"/>
              <a:gd name="T15" fmla="*/ 4389404 h 4897120"/>
              <a:gd name="T16" fmla="*/ 1930213 w 3281680"/>
              <a:gd name="T17" fmla="*/ 4673903 h 4897120"/>
              <a:gd name="T18" fmla="*/ 2214665 w 3281680"/>
              <a:gd name="T19" fmla="*/ 4816152 h 4897120"/>
              <a:gd name="T20" fmla="*/ 3281362 w 3281680"/>
              <a:gd name="T21" fmla="*/ 4897437 h 48971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281680" h="4897120">
                <a:moveTo>
                  <a:pt x="0" y="0"/>
                </a:moveTo>
                <a:cubicBezTo>
                  <a:pt x="372533" y="26246"/>
                  <a:pt x="745067" y="52493"/>
                  <a:pt x="975360" y="101600"/>
                </a:cubicBezTo>
                <a:cubicBezTo>
                  <a:pt x="1205653" y="150707"/>
                  <a:pt x="1275080" y="191347"/>
                  <a:pt x="1381760" y="294640"/>
                </a:cubicBezTo>
                <a:cubicBezTo>
                  <a:pt x="1488440" y="397933"/>
                  <a:pt x="1540933" y="433493"/>
                  <a:pt x="1615440" y="721360"/>
                </a:cubicBezTo>
                <a:cubicBezTo>
                  <a:pt x="1689947" y="1009227"/>
                  <a:pt x="1772920" y="1667933"/>
                  <a:pt x="1828800" y="2021840"/>
                </a:cubicBezTo>
                <a:cubicBezTo>
                  <a:pt x="1884680" y="2375747"/>
                  <a:pt x="1925320" y="2551853"/>
                  <a:pt x="1950720" y="2844800"/>
                </a:cubicBezTo>
                <a:cubicBezTo>
                  <a:pt x="1976120" y="3137747"/>
                  <a:pt x="1986280" y="3522133"/>
                  <a:pt x="1981200" y="3779520"/>
                </a:cubicBezTo>
                <a:cubicBezTo>
                  <a:pt x="1976120" y="4036907"/>
                  <a:pt x="1928707" y="4240107"/>
                  <a:pt x="1920240" y="4389120"/>
                </a:cubicBezTo>
                <a:cubicBezTo>
                  <a:pt x="1911773" y="4538133"/>
                  <a:pt x="1881293" y="4602480"/>
                  <a:pt x="1930400" y="4673600"/>
                </a:cubicBezTo>
                <a:cubicBezTo>
                  <a:pt x="1979507" y="4744720"/>
                  <a:pt x="1989667" y="4778587"/>
                  <a:pt x="2214880" y="4815840"/>
                </a:cubicBezTo>
                <a:cubicBezTo>
                  <a:pt x="2440093" y="4853093"/>
                  <a:pt x="2860886" y="4875106"/>
                  <a:pt x="3281680" y="4897120"/>
                </a:cubicBezTo>
              </a:path>
            </a:pathLst>
          </a:custGeom>
          <a:noFill/>
          <a:ln w="28575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1" name="Figura a mano libera 110"/>
          <p:cNvSpPr>
            <a:spLocks/>
          </p:cNvSpPr>
          <p:nvPr/>
        </p:nvSpPr>
        <p:spPr bwMode="auto">
          <a:xfrm>
            <a:off x="934275" y="2156179"/>
            <a:ext cx="3340100" cy="4481311"/>
          </a:xfrm>
          <a:custGeom>
            <a:avLst/>
            <a:gdLst>
              <a:gd name="T0" fmla="*/ 0 w 3084038"/>
              <a:gd name="T1" fmla="*/ 0 h 4907280"/>
              <a:gd name="T2" fmla="*/ 1486768 w 3084038"/>
              <a:gd name="T3" fmla="*/ 182868 h 4907280"/>
              <a:gd name="T4" fmla="*/ 1507796 w 3084038"/>
              <a:gd name="T5" fmla="*/ 802588 h 4907280"/>
              <a:gd name="T6" fmla="*/ 1674604 w 3084038"/>
              <a:gd name="T7" fmla="*/ 1087050 h 4907280"/>
              <a:gd name="T8" fmla="*/ 1984391 w 3084038"/>
              <a:gd name="T9" fmla="*/ 1554380 h 4907280"/>
              <a:gd name="T10" fmla="*/ 2115456 w 3084038"/>
              <a:gd name="T11" fmla="*/ 2204578 h 4907280"/>
              <a:gd name="T12" fmla="*/ 2139286 w 3084038"/>
              <a:gd name="T13" fmla="*/ 3179875 h 4907280"/>
              <a:gd name="T14" fmla="*/ 2151200 w 3084038"/>
              <a:gd name="T15" fmla="*/ 4023099 h 4907280"/>
              <a:gd name="T16" fmla="*/ 2532477 w 3084038"/>
              <a:gd name="T17" fmla="*/ 4622501 h 4907280"/>
              <a:gd name="T18" fmla="*/ 3616734 w 3084038"/>
              <a:gd name="T19" fmla="*/ 4906963 h 49072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84038" h="4907280">
                <a:moveTo>
                  <a:pt x="0" y="0"/>
                </a:moveTo>
                <a:cubicBezTo>
                  <a:pt x="570653" y="40640"/>
                  <a:pt x="1053501" y="49107"/>
                  <a:pt x="1267787" y="182880"/>
                </a:cubicBezTo>
                <a:cubicBezTo>
                  <a:pt x="1482073" y="316653"/>
                  <a:pt x="1259023" y="651933"/>
                  <a:pt x="1285718" y="802640"/>
                </a:cubicBezTo>
                <a:cubicBezTo>
                  <a:pt x="1312413" y="953347"/>
                  <a:pt x="1360225" y="961813"/>
                  <a:pt x="1427958" y="1087120"/>
                </a:cubicBezTo>
                <a:cubicBezTo>
                  <a:pt x="1495691" y="1212427"/>
                  <a:pt x="1629465" y="1368213"/>
                  <a:pt x="1692118" y="1554480"/>
                </a:cubicBezTo>
                <a:cubicBezTo>
                  <a:pt x="1754771" y="1740747"/>
                  <a:pt x="1781865" y="1933787"/>
                  <a:pt x="1803878" y="2204720"/>
                </a:cubicBezTo>
                <a:cubicBezTo>
                  <a:pt x="1825891" y="2475653"/>
                  <a:pt x="1819118" y="2876973"/>
                  <a:pt x="1824198" y="3180080"/>
                </a:cubicBezTo>
                <a:cubicBezTo>
                  <a:pt x="1829278" y="3483187"/>
                  <a:pt x="1778478" y="3782907"/>
                  <a:pt x="1834358" y="4023360"/>
                </a:cubicBezTo>
                <a:cubicBezTo>
                  <a:pt x="1890238" y="4263813"/>
                  <a:pt x="1951198" y="4475480"/>
                  <a:pt x="2159478" y="4622800"/>
                </a:cubicBezTo>
                <a:cubicBezTo>
                  <a:pt x="2367758" y="4770120"/>
                  <a:pt x="2725898" y="4838700"/>
                  <a:pt x="3084038" y="490728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2" name="Figura a mano libera 111"/>
          <p:cNvSpPr>
            <a:spLocks/>
          </p:cNvSpPr>
          <p:nvPr/>
        </p:nvSpPr>
        <p:spPr bwMode="auto">
          <a:xfrm>
            <a:off x="921575" y="2147889"/>
            <a:ext cx="2874963" cy="4489602"/>
          </a:xfrm>
          <a:custGeom>
            <a:avLst/>
            <a:gdLst>
              <a:gd name="T0" fmla="*/ 0 w 2875280"/>
              <a:gd name="T1" fmla="*/ 0 h 4937760"/>
              <a:gd name="T2" fmla="*/ 1625421 w 2875280"/>
              <a:gd name="T3" fmla="*/ 243809 h 4937760"/>
              <a:gd name="T4" fmla="*/ 2468608 w 2875280"/>
              <a:gd name="T5" fmla="*/ 497776 h 4937760"/>
              <a:gd name="T6" fmla="*/ 2722580 w 2875280"/>
              <a:gd name="T7" fmla="*/ 1015869 h 4937760"/>
              <a:gd name="T8" fmla="*/ 2712421 w 2875280"/>
              <a:gd name="T9" fmla="*/ 1808247 h 4937760"/>
              <a:gd name="T10" fmla="*/ 2641309 w 2875280"/>
              <a:gd name="T11" fmla="*/ 2966338 h 4937760"/>
              <a:gd name="T12" fmla="*/ 2438131 w 2875280"/>
              <a:gd name="T13" fmla="*/ 3697764 h 4937760"/>
              <a:gd name="T14" fmla="*/ 2306066 w 2875280"/>
              <a:gd name="T15" fmla="*/ 4368238 h 4937760"/>
              <a:gd name="T16" fmla="*/ 2509243 w 2875280"/>
              <a:gd name="T17" fmla="*/ 4713634 h 4937760"/>
              <a:gd name="T18" fmla="*/ 2874963 w 2875280"/>
              <a:gd name="T19" fmla="*/ 4937125 h 49377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75280" h="4937760">
                <a:moveTo>
                  <a:pt x="0" y="0"/>
                </a:moveTo>
                <a:cubicBezTo>
                  <a:pt x="607060" y="80433"/>
                  <a:pt x="1214120" y="160867"/>
                  <a:pt x="1625600" y="243840"/>
                </a:cubicBezTo>
                <a:cubicBezTo>
                  <a:pt x="2037080" y="326813"/>
                  <a:pt x="2286000" y="369147"/>
                  <a:pt x="2468880" y="497840"/>
                </a:cubicBezTo>
                <a:cubicBezTo>
                  <a:pt x="2651760" y="626533"/>
                  <a:pt x="2682240" y="797560"/>
                  <a:pt x="2722880" y="1016000"/>
                </a:cubicBezTo>
                <a:cubicBezTo>
                  <a:pt x="2763520" y="1234440"/>
                  <a:pt x="2726267" y="1483360"/>
                  <a:pt x="2712720" y="1808480"/>
                </a:cubicBezTo>
                <a:cubicBezTo>
                  <a:pt x="2699173" y="2133600"/>
                  <a:pt x="2687320" y="2651760"/>
                  <a:pt x="2641600" y="2966720"/>
                </a:cubicBezTo>
                <a:cubicBezTo>
                  <a:pt x="2595880" y="3281680"/>
                  <a:pt x="2494280" y="3464560"/>
                  <a:pt x="2438400" y="3698240"/>
                </a:cubicBezTo>
                <a:cubicBezTo>
                  <a:pt x="2382520" y="3931920"/>
                  <a:pt x="2294467" y="4199467"/>
                  <a:pt x="2306320" y="4368800"/>
                </a:cubicBezTo>
                <a:cubicBezTo>
                  <a:pt x="2318173" y="4538133"/>
                  <a:pt x="2414693" y="4619413"/>
                  <a:pt x="2509520" y="4714240"/>
                </a:cubicBezTo>
                <a:cubicBezTo>
                  <a:pt x="2604347" y="4809067"/>
                  <a:pt x="2739813" y="4873413"/>
                  <a:pt x="2875280" y="4937760"/>
                </a:cubicBez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3" name="Figura a mano libera 112"/>
          <p:cNvSpPr>
            <a:spLocks/>
          </p:cNvSpPr>
          <p:nvPr/>
        </p:nvSpPr>
        <p:spPr bwMode="auto">
          <a:xfrm>
            <a:off x="951738" y="2147888"/>
            <a:ext cx="2925762" cy="4489601"/>
          </a:xfrm>
          <a:custGeom>
            <a:avLst/>
            <a:gdLst>
              <a:gd name="T0" fmla="*/ 0 w 2926080"/>
              <a:gd name="T1" fmla="*/ 0 h 4927600"/>
              <a:gd name="T2" fmla="*/ 985413 w 2926080"/>
              <a:gd name="T3" fmla="*/ 254000 h 4927600"/>
              <a:gd name="T4" fmla="*/ 1422245 w 2926080"/>
              <a:gd name="T5" fmla="*/ 589280 h 4927600"/>
              <a:gd name="T6" fmla="*/ 1452722 w 2926080"/>
              <a:gd name="T7" fmla="*/ 1412240 h 4927600"/>
              <a:gd name="T8" fmla="*/ 1361292 w 2926080"/>
              <a:gd name="T9" fmla="*/ 2560320 h 4927600"/>
              <a:gd name="T10" fmla="*/ 1290180 w 2926080"/>
              <a:gd name="T11" fmla="*/ 3667760 h 4927600"/>
              <a:gd name="T12" fmla="*/ 1259703 w 2926080"/>
              <a:gd name="T13" fmla="*/ 4236720 h 4927600"/>
              <a:gd name="T14" fmla="*/ 1686377 w 2926080"/>
              <a:gd name="T15" fmla="*/ 4653280 h 4927600"/>
              <a:gd name="T16" fmla="*/ 2925762 w 2926080"/>
              <a:gd name="T17" fmla="*/ 4927600 h 4927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26080" h="4927600">
                <a:moveTo>
                  <a:pt x="0" y="0"/>
                </a:moveTo>
                <a:cubicBezTo>
                  <a:pt x="374226" y="77893"/>
                  <a:pt x="748453" y="155787"/>
                  <a:pt x="985520" y="254000"/>
                </a:cubicBezTo>
                <a:cubicBezTo>
                  <a:pt x="1222587" y="352213"/>
                  <a:pt x="1344507" y="396240"/>
                  <a:pt x="1422400" y="589280"/>
                </a:cubicBezTo>
                <a:cubicBezTo>
                  <a:pt x="1500293" y="782320"/>
                  <a:pt x="1463040" y="1083733"/>
                  <a:pt x="1452880" y="1412240"/>
                </a:cubicBezTo>
                <a:cubicBezTo>
                  <a:pt x="1442720" y="1740747"/>
                  <a:pt x="1388533" y="2184400"/>
                  <a:pt x="1361440" y="2560320"/>
                </a:cubicBezTo>
                <a:cubicBezTo>
                  <a:pt x="1334347" y="2936240"/>
                  <a:pt x="1307253" y="3388360"/>
                  <a:pt x="1290320" y="3667760"/>
                </a:cubicBezTo>
                <a:cubicBezTo>
                  <a:pt x="1273387" y="3947160"/>
                  <a:pt x="1193800" y="4072467"/>
                  <a:pt x="1259840" y="4236720"/>
                </a:cubicBezTo>
                <a:cubicBezTo>
                  <a:pt x="1325880" y="4400973"/>
                  <a:pt x="1408853" y="4538133"/>
                  <a:pt x="1686560" y="4653280"/>
                </a:cubicBezTo>
                <a:cubicBezTo>
                  <a:pt x="1964267" y="4768427"/>
                  <a:pt x="2445173" y="4848013"/>
                  <a:pt x="2926080" y="4927600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4" name="CasellaDiTesto 113"/>
          <p:cNvSpPr txBox="1">
            <a:spLocks noChangeArrowheads="1"/>
          </p:cNvSpPr>
          <p:nvPr/>
        </p:nvSpPr>
        <p:spPr bwMode="auto">
          <a:xfrm>
            <a:off x="854900" y="4451900"/>
            <a:ext cx="1319339" cy="63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92D050"/>
                </a:solidFill>
                <a:latin typeface="Calibri" pitchFamily="34" charset="0"/>
                <a:cs typeface="Arial" pitchFamily="34" charset="0"/>
              </a:rPr>
              <a:t>Moore (2008; no internal heating)</a:t>
            </a:r>
            <a:endParaRPr lang="en-GB" sz="1400">
              <a:solidFill>
                <a:srgbClr val="92D05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5" name="Figura a mano libera 114"/>
          <p:cNvSpPr>
            <a:spLocks/>
          </p:cNvSpPr>
          <p:nvPr/>
        </p:nvSpPr>
        <p:spPr bwMode="auto">
          <a:xfrm>
            <a:off x="902525" y="2147889"/>
            <a:ext cx="3333750" cy="4489602"/>
          </a:xfrm>
          <a:custGeom>
            <a:avLst/>
            <a:gdLst>
              <a:gd name="T0" fmla="*/ 0 w 3333509"/>
              <a:gd name="T1" fmla="*/ 0 h 4930816"/>
              <a:gd name="T2" fmla="*/ 1377489 w 3333509"/>
              <a:gd name="T3" fmla="*/ 46299 h 4930816"/>
              <a:gd name="T4" fmla="*/ 1747905 w 3333509"/>
              <a:gd name="T5" fmla="*/ 162045 h 4930816"/>
              <a:gd name="T6" fmla="*/ 1759480 w 3333509"/>
              <a:gd name="T7" fmla="*/ 300939 h 4930816"/>
              <a:gd name="T8" fmla="*/ 1701603 w 3333509"/>
              <a:gd name="T9" fmla="*/ 775498 h 4930816"/>
              <a:gd name="T10" fmla="*/ 1690027 w 3333509"/>
              <a:gd name="T11" fmla="*/ 2013978 h 4930816"/>
              <a:gd name="T12" fmla="*/ 1690027 w 3333509"/>
              <a:gd name="T13" fmla="*/ 3171438 h 4930816"/>
              <a:gd name="T14" fmla="*/ 1690027 w 3333509"/>
              <a:gd name="T15" fmla="*/ 4097403 h 4930816"/>
              <a:gd name="T16" fmla="*/ 1643725 w 3333509"/>
              <a:gd name="T17" fmla="*/ 4525662 h 4930816"/>
              <a:gd name="T18" fmla="*/ 1632150 w 3333509"/>
              <a:gd name="T19" fmla="*/ 4734005 h 4930816"/>
              <a:gd name="T20" fmla="*/ 1944689 w 3333509"/>
              <a:gd name="T21" fmla="*/ 4861324 h 4930816"/>
              <a:gd name="T22" fmla="*/ 2442436 w 3333509"/>
              <a:gd name="T23" fmla="*/ 4919199 h 4930816"/>
              <a:gd name="T24" fmla="*/ 3333750 w 3333509"/>
              <a:gd name="T25" fmla="*/ 4930775 h 4930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33509" h="4930816">
                <a:moveTo>
                  <a:pt x="0" y="0"/>
                </a:moveTo>
                <a:cubicBezTo>
                  <a:pt x="543046" y="9645"/>
                  <a:pt x="1086092" y="19291"/>
                  <a:pt x="1377388" y="46299"/>
                </a:cubicBezTo>
                <a:cubicBezTo>
                  <a:pt x="1668684" y="73307"/>
                  <a:pt x="1684117" y="119606"/>
                  <a:pt x="1747778" y="162046"/>
                </a:cubicBezTo>
                <a:cubicBezTo>
                  <a:pt x="1811439" y="204486"/>
                  <a:pt x="1767068" y="198699"/>
                  <a:pt x="1759352" y="300942"/>
                </a:cubicBezTo>
                <a:cubicBezTo>
                  <a:pt x="1751636" y="403185"/>
                  <a:pt x="1713054" y="489995"/>
                  <a:pt x="1701479" y="775504"/>
                </a:cubicBezTo>
                <a:cubicBezTo>
                  <a:pt x="1689904" y="1061013"/>
                  <a:pt x="1691833" y="1614668"/>
                  <a:pt x="1689904" y="2013995"/>
                </a:cubicBezTo>
                <a:cubicBezTo>
                  <a:pt x="1687975" y="2413322"/>
                  <a:pt x="1689904" y="3171464"/>
                  <a:pt x="1689904" y="3171464"/>
                </a:cubicBezTo>
                <a:cubicBezTo>
                  <a:pt x="1689904" y="3518704"/>
                  <a:pt x="1697620" y="3871732"/>
                  <a:pt x="1689904" y="4097438"/>
                </a:cubicBezTo>
                <a:cubicBezTo>
                  <a:pt x="1682188" y="4323144"/>
                  <a:pt x="1653250" y="4419601"/>
                  <a:pt x="1643605" y="4525702"/>
                </a:cubicBezTo>
                <a:cubicBezTo>
                  <a:pt x="1633960" y="4631803"/>
                  <a:pt x="1581874" y="4678102"/>
                  <a:pt x="1632031" y="4734046"/>
                </a:cubicBezTo>
                <a:cubicBezTo>
                  <a:pt x="1682188" y="4789990"/>
                  <a:pt x="1809509" y="4830501"/>
                  <a:pt x="1944547" y="4861367"/>
                </a:cubicBezTo>
                <a:cubicBezTo>
                  <a:pt x="2079585" y="4892233"/>
                  <a:pt x="2210765" y="4907666"/>
                  <a:pt x="2442259" y="4919241"/>
                </a:cubicBezTo>
                <a:cubicBezTo>
                  <a:pt x="2673753" y="4930816"/>
                  <a:pt x="3003631" y="4930816"/>
                  <a:pt x="3333509" y="49308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6" name="Figura a mano libera 115"/>
          <p:cNvSpPr>
            <a:spLocks/>
          </p:cNvSpPr>
          <p:nvPr/>
        </p:nvSpPr>
        <p:spPr bwMode="auto">
          <a:xfrm>
            <a:off x="913638" y="2147888"/>
            <a:ext cx="3373437" cy="4489602"/>
          </a:xfrm>
          <a:custGeom>
            <a:avLst/>
            <a:gdLst>
              <a:gd name="T0" fmla="*/ 0 w 3372091"/>
              <a:gd name="T1" fmla="*/ 0 h 4919240"/>
              <a:gd name="T2" fmla="*/ 2779034 w 3372091"/>
              <a:gd name="T3" fmla="*/ 57878 h 4919240"/>
              <a:gd name="T4" fmla="*/ 3288523 w 3372091"/>
              <a:gd name="T5" fmla="*/ 266240 h 4919240"/>
              <a:gd name="T6" fmla="*/ 3288523 w 3372091"/>
              <a:gd name="T7" fmla="*/ 1203870 h 4919240"/>
              <a:gd name="T8" fmla="*/ 3230626 w 3372091"/>
              <a:gd name="T9" fmla="*/ 2766585 h 4919240"/>
              <a:gd name="T10" fmla="*/ 3126412 w 3372091"/>
              <a:gd name="T11" fmla="*/ 4201968 h 4919240"/>
              <a:gd name="T12" fmla="*/ 2952723 w 3372091"/>
              <a:gd name="T13" fmla="*/ 4676573 h 4919240"/>
              <a:gd name="T14" fmla="*/ 3010620 w 3372091"/>
              <a:gd name="T15" fmla="*/ 4815481 h 4919240"/>
              <a:gd name="T16" fmla="*/ 3103253 w 3372091"/>
              <a:gd name="T17" fmla="*/ 4896508 h 4919240"/>
              <a:gd name="T18" fmla="*/ 3323261 w 3372091"/>
              <a:gd name="T19" fmla="*/ 4919662 h 49192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72091" h="4919240">
                <a:moveTo>
                  <a:pt x="0" y="0"/>
                </a:moveTo>
                <a:cubicBezTo>
                  <a:pt x="1115028" y="6752"/>
                  <a:pt x="2230056" y="13504"/>
                  <a:pt x="2777924" y="57873"/>
                </a:cubicBezTo>
                <a:cubicBezTo>
                  <a:pt x="3325792" y="102242"/>
                  <a:pt x="3202329" y="75235"/>
                  <a:pt x="3287210" y="266217"/>
                </a:cubicBezTo>
                <a:cubicBezTo>
                  <a:pt x="3372091" y="457199"/>
                  <a:pt x="3296856" y="787078"/>
                  <a:pt x="3287210" y="1203767"/>
                </a:cubicBezTo>
                <a:cubicBezTo>
                  <a:pt x="3277565" y="1620456"/>
                  <a:pt x="3256344" y="2266709"/>
                  <a:pt x="3229337" y="2766349"/>
                </a:cubicBezTo>
                <a:cubicBezTo>
                  <a:pt x="3202330" y="3265989"/>
                  <a:pt x="3171464" y="3883306"/>
                  <a:pt x="3125165" y="4201610"/>
                </a:cubicBezTo>
                <a:cubicBezTo>
                  <a:pt x="3078866" y="4519914"/>
                  <a:pt x="2970835" y="4573929"/>
                  <a:pt x="2951544" y="4676172"/>
                </a:cubicBezTo>
                <a:cubicBezTo>
                  <a:pt x="2932253" y="4778415"/>
                  <a:pt x="2984340" y="4778415"/>
                  <a:pt x="3009418" y="4815068"/>
                </a:cubicBezTo>
                <a:cubicBezTo>
                  <a:pt x="3034496" y="4851721"/>
                  <a:pt x="3049929" y="4878729"/>
                  <a:pt x="3102015" y="4896091"/>
                </a:cubicBezTo>
                <a:cubicBezTo>
                  <a:pt x="3154101" y="4913453"/>
                  <a:pt x="3238017" y="4916346"/>
                  <a:pt x="3321934" y="4919240"/>
                </a:cubicBezTo>
              </a:path>
            </a:pathLst>
          </a:custGeom>
          <a:noFill/>
          <a:ln w="28575" cap="flat" cmpd="sng">
            <a:solidFill>
              <a:srgbClr val="990099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17" name="CasellaDiTesto 116"/>
          <p:cNvSpPr txBox="1">
            <a:spLocks noChangeArrowheads="1"/>
          </p:cNvSpPr>
          <p:nvPr/>
        </p:nvSpPr>
        <p:spPr bwMode="auto">
          <a:xfrm>
            <a:off x="812038" y="5973577"/>
            <a:ext cx="1538287" cy="63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chemeClr val="bg1"/>
                </a:solidFill>
                <a:latin typeface="Calibri" pitchFamily="34" charset="0"/>
                <a:cs typeface="Arial" pitchFamily="34" charset="0"/>
              </a:rPr>
              <a:t>Sinha and Butler (2007; no internal heating)</a:t>
            </a:r>
            <a:endParaRPr lang="en-GB" sz="1400">
              <a:solidFill>
                <a:schemeClr val="bg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8" name="CasellaDiTesto 117"/>
          <p:cNvSpPr txBox="1">
            <a:spLocks noChangeArrowheads="1"/>
          </p:cNvSpPr>
          <p:nvPr/>
        </p:nvSpPr>
        <p:spPr bwMode="auto">
          <a:xfrm>
            <a:off x="4209098" y="5708061"/>
            <a:ext cx="1516380" cy="63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990099"/>
                </a:solidFill>
                <a:latin typeface="Calibri" pitchFamily="34" charset="0"/>
                <a:cs typeface="Arial" pitchFamily="34" charset="0"/>
              </a:rPr>
              <a:t>Sinha and Butler (2007; internal heating)</a:t>
            </a:r>
            <a:endParaRPr lang="en-GB" sz="1400">
              <a:solidFill>
                <a:srgbClr val="99009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19" name="CasellaDiTesto 118"/>
          <p:cNvSpPr txBox="1">
            <a:spLocks noChangeArrowheads="1"/>
          </p:cNvSpPr>
          <p:nvPr/>
        </p:nvSpPr>
        <p:spPr bwMode="auto">
          <a:xfrm>
            <a:off x="4209098" y="4028403"/>
            <a:ext cx="1508760" cy="45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00B050"/>
                </a:solidFill>
                <a:latin typeface="Calibri" pitchFamily="34" charset="0"/>
                <a:cs typeface="Arial" pitchFamily="34" charset="0"/>
              </a:rPr>
              <a:t>Moore (2008; internal heating)</a:t>
            </a:r>
            <a:endParaRPr lang="en-GB" sz="1400">
              <a:solidFill>
                <a:srgbClr val="00B05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0" name="Figura a mano libera 119"/>
          <p:cNvSpPr/>
          <p:nvPr/>
        </p:nvSpPr>
        <p:spPr bwMode="auto">
          <a:xfrm>
            <a:off x="941261" y="2147888"/>
            <a:ext cx="3368040" cy="4489601"/>
          </a:xfrm>
          <a:custGeom>
            <a:avLst/>
            <a:gdLst>
              <a:gd name="connsiteX0" fmla="*/ 0 w 3727027"/>
              <a:gd name="connsiteY0" fmla="*/ 0 h 4846320"/>
              <a:gd name="connsiteX1" fmla="*/ 3169920 w 3727027"/>
              <a:gd name="connsiteY1" fmla="*/ 548640 h 4846320"/>
              <a:gd name="connsiteX2" fmla="*/ 3342640 w 3727027"/>
              <a:gd name="connsiteY2" fmla="*/ 1016000 h 4846320"/>
              <a:gd name="connsiteX3" fmla="*/ 3251200 w 3727027"/>
              <a:gd name="connsiteY3" fmla="*/ 3891280 h 4846320"/>
              <a:gd name="connsiteX4" fmla="*/ 3180080 w 3727027"/>
              <a:gd name="connsiteY4" fmla="*/ 4561840 h 4846320"/>
              <a:gd name="connsiteX5" fmla="*/ 3362960 w 3727027"/>
              <a:gd name="connsiteY5" fmla="*/ 4846320 h 4846320"/>
              <a:gd name="connsiteX0" fmla="*/ 0 w 3456093"/>
              <a:gd name="connsiteY0" fmla="*/ 0 h 4846320"/>
              <a:gd name="connsiteX1" fmla="*/ 2570480 w 3456093"/>
              <a:gd name="connsiteY1" fmla="*/ 375920 h 4846320"/>
              <a:gd name="connsiteX2" fmla="*/ 3342640 w 3456093"/>
              <a:gd name="connsiteY2" fmla="*/ 1016000 h 4846320"/>
              <a:gd name="connsiteX3" fmla="*/ 3251200 w 3456093"/>
              <a:gd name="connsiteY3" fmla="*/ 3891280 h 4846320"/>
              <a:gd name="connsiteX4" fmla="*/ 3180080 w 3456093"/>
              <a:gd name="connsiteY4" fmla="*/ 4561840 h 4846320"/>
              <a:gd name="connsiteX5" fmla="*/ 3362960 w 3456093"/>
              <a:gd name="connsiteY5" fmla="*/ 4846320 h 4846320"/>
              <a:gd name="connsiteX0" fmla="*/ 0 w 3456093"/>
              <a:gd name="connsiteY0" fmla="*/ 0 h 4846320"/>
              <a:gd name="connsiteX1" fmla="*/ 2570480 w 3456093"/>
              <a:gd name="connsiteY1" fmla="*/ 375920 h 4846320"/>
              <a:gd name="connsiteX2" fmla="*/ 3342640 w 3456093"/>
              <a:gd name="connsiteY2" fmla="*/ 1016000 h 4846320"/>
              <a:gd name="connsiteX3" fmla="*/ 3251200 w 3456093"/>
              <a:gd name="connsiteY3" fmla="*/ 3891280 h 4846320"/>
              <a:gd name="connsiteX4" fmla="*/ 3180080 w 3456093"/>
              <a:gd name="connsiteY4" fmla="*/ 4561840 h 4846320"/>
              <a:gd name="connsiteX5" fmla="*/ 3362960 w 3456093"/>
              <a:gd name="connsiteY5" fmla="*/ 4846320 h 4846320"/>
              <a:gd name="connsiteX0" fmla="*/ 0 w 3533987"/>
              <a:gd name="connsiteY0" fmla="*/ 0 h 4846320"/>
              <a:gd name="connsiteX1" fmla="*/ 2570480 w 3533987"/>
              <a:gd name="connsiteY1" fmla="*/ 375920 h 4846320"/>
              <a:gd name="connsiteX2" fmla="*/ 3342640 w 3533987"/>
              <a:gd name="connsiteY2" fmla="*/ 1016000 h 4846320"/>
              <a:gd name="connsiteX3" fmla="*/ 3251200 w 3533987"/>
              <a:gd name="connsiteY3" fmla="*/ 3891280 h 4846320"/>
              <a:gd name="connsiteX4" fmla="*/ 3180080 w 3533987"/>
              <a:gd name="connsiteY4" fmla="*/ 4561840 h 4846320"/>
              <a:gd name="connsiteX5" fmla="*/ 3362960 w 3533987"/>
              <a:gd name="connsiteY5" fmla="*/ 4846320 h 4846320"/>
              <a:gd name="connsiteX0" fmla="*/ 0 w 3533987"/>
              <a:gd name="connsiteY0" fmla="*/ 0 h 4846320"/>
              <a:gd name="connsiteX1" fmla="*/ 2438400 w 3533987"/>
              <a:gd name="connsiteY1" fmla="*/ 386080 h 4846320"/>
              <a:gd name="connsiteX2" fmla="*/ 3342640 w 3533987"/>
              <a:gd name="connsiteY2" fmla="*/ 1016000 h 4846320"/>
              <a:gd name="connsiteX3" fmla="*/ 3251200 w 3533987"/>
              <a:gd name="connsiteY3" fmla="*/ 3891280 h 4846320"/>
              <a:gd name="connsiteX4" fmla="*/ 3180080 w 3533987"/>
              <a:gd name="connsiteY4" fmla="*/ 4561840 h 4846320"/>
              <a:gd name="connsiteX5" fmla="*/ 3362960 w 3533987"/>
              <a:gd name="connsiteY5" fmla="*/ 4846320 h 4846320"/>
              <a:gd name="connsiteX0" fmla="*/ 0 w 3466931"/>
              <a:gd name="connsiteY0" fmla="*/ 0 h 4846320"/>
              <a:gd name="connsiteX1" fmla="*/ 2438400 w 3466931"/>
              <a:gd name="connsiteY1" fmla="*/ 386080 h 4846320"/>
              <a:gd name="connsiteX2" fmla="*/ 3342640 w 3466931"/>
              <a:gd name="connsiteY2" fmla="*/ 1016000 h 4846320"/>
              <a:gd name="connsiteX3" fmla="*/ 3251200 w 3466931"/>
              <a:gd name="connsiteY3" fmla="*/ 3891280 h 4846320"/>
              <a:gd name="connsiteX4" fmla="*/ 3180080 w 3466931"/>
              <a:gd name="connsiteY4" fmla="*/ 4561840 h 4846320"/>
              <a:gd name="connsiteX5" fmla="*/ 3362960 w 3466931"/>
              <a:gd name="connsiteY5" fmla="*/ 4846320 h 4846320"/>
              <a:gd name="connsiteX0" fmla="*/ 0 w 3492331"/>
              <a:gd name="connsiteY0" fmla="*/ 0 h 4846320"/>
              <a:gd name="connsiteX1" fmla="*/ 2438400 w 3492331"/>
              <a:gd name="connsiteY1" fmla="*/ 386080 h 4846320"/>
              <a:gd name="connsiteX2" fmla="*/ 3368040 w 3492331"/>
              <a:gd name="connsiteY2" fmla="*/ 1028192 h 4846320"/>
              <a:gd name="connsiteX3" fmla="*/ 3251200 w 3492331"/>
              <a:gd name="connsiteY3" fmla="*/ 3891280 h 4846320"/>
              <a:gd name="connsiteX4" fmla="*/ 3180080 w 3492331"/>
              <a:gd name="connsiteY4" fmla="*/ 4561840 h 4846320"/>
              <a:gd name="connsiteX5" fmla="*/ 3362960 w 3492331"/>
              <a:gd name="connsiteY5" fmla="*/ 4846320 h 4846320"/>
              <a:gd name="connsiteX0" fmla="*/ 0 w 3481493"/>
              <a:gd name="connsiteY0" fmla="*/ 0 h 4846320"/>
              <a:gd name="connsiteX1" fmla="*/ 2438400 w 3481493"/>
              <a:gd name="connsiteY1" fmla="*/ 386080 h 4846320"/>
              <a:gd name="connsiteX2" fmla="*/ 3368040 w 3481493"/>
              <a:gd name="connsiteY2" fmla="*/ 1028192 h 4846320"/>
              <a:gd name="connsiteX3" fmla="*/ 3251200 w 3481493"/>
              <a:gd name="connsiteY3" fmla="*/ 3891280 h 4846320"/>
              <a:gd name="connsiteX4" fmla="*/ 3180080 w 3481493"/>
              <a:gd name="connsiteY4" fmla="*/ 4561840 h 4846320"/>
              <a:gd name="connsiteX5" fmla="*/ 3362960 w 3481493"/>
              <a:gd name="connsiteY5" fmla="*/ 4846320 h 4846320"/>
              <a:gd name="connsiteX0" fmla="*/ 0 w 3431371"/>
              <a:gd name="connsiteY0" fmla="*/ 0 h 4846320"/>
              <a:gd name="connsiteX1" fmla="*/ 2438400 w 3431371"/>
              <a:gd name="connsiteY1" fmla="*/ 386080 h 4846320"/>
              <a:gd name="connsiteX2" fmla="*/ 3368040 w 3431371"/>
              <a:gd name="connsiteY2" fmla="*/ 1028192 h 4846320"/>
              <a:gd name="connsiteX3" fmla="*/ 3251200 w 3431371"/>
              <a:gd name="connsiteY3" fmla="*/ 3891280 h 4846320"/>
              <a:gd name="connsiteX4" fmla="*/ 3180080 w 3431371"/>
              <a:gd name="connsiteY4" fmla="*/ 4561840 h 4846320"/>
              <a:gd name="connsiteX5" fmla="*/ 3362960 w 3431371"/>
              <a:gd name="connsiteY5" fmla="*/ 484632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31371" h="4846320">
                <a:moveTo>
                  <a:pt x="0" y="0"/>
                </a:moveTo>
                <a:cubicBezTo>
                  <a:pt x="1306406" y="189653"/>
                  <a:pt x="1877060" y="214715"/>
                  <a:pt x="2438400" y="386080"/>
                </a:cubicBezTo>
                <a:cubicBezTo>
                  <a:pt x="2999740" y="557445"/>
                  <a:pt x="3431371" y="484971"/>
                  <a:pt x="3368040" y="1028192"/>
                </a:cubicBezTo>
                <a:cubicBezTo>
                  <a:pt x="3383957" y="1626277"/>
                  <a:pt x="3282527" y="3302339"/>
                  <a:pt x="3251200" y="3891280"/>
                </a:cubicBezTo>
                <a:cubicBezTo>
                  <a:pt x="3219873" y="4480221"/>
                  <a:pt x="3161453" y="4402667"/>
                  <a:pt x="3180080" y="4561840"/>
                </a:cubicBezTo>
                <a:cubicBezTo>
                  <a:pt x="3198707" y="4721013"/>
                  <a:pt x="3280833" y="4783666"/>
                  <a:pt x="3362960" y="4846320"/>
                </a:cubicBezTo>
              </a:path>
            </a:pathLst>
          </a:cu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1" name="Figura a mano libera 120"/>
          <p:cNvSpPr/>
          <p:nvPr/>
        </p:nvSpPr>
        <p:spPr bwMode="auto">
          <a:xfrm>
            <a:off x="910780" y="2147888"/>
            <a:ext cx="3403600" cy="4489601"/>
          </a:xfrm>
          <a:custGeom>
            <a:avLst/>
            <a:gdLst>
              <a:gd name="connsiteX0" fmla="*/ 0 w 3452707"/>
              <a:gd name="connsiteY0" fmla="*/ 0 h 4941147"/>
              <a:gd name="connsiteX1" fmla="*/ 2946400 w 3452707"/>
              <a:gd name="connsiteY1" fmla="*/ 538480 h 4941147"/>
              <a:gd name="connsiteX2" fmla="*/ 3037840 w 3452707"/>
              <a:gd name="connsiteY2" fmla="*/ 1036320 h 4941147"/>
              <a:gd name="connsiteX3" fmla="*/ 2448560 w 3452707"/>
              <a:gd name="connsiteY3" fmla="*/ 4307840 h 4941147"/>
              <a:gd name="connsiteX4" fmla="*/ 3403600 w 3452707"/>
              <a:gd name="connsiteY4" fmla="*/ 4836160 h 4941147"/>
              <a:gd name="connsiteX0" fmla="*/ 0 w 3452707"/>
              <a:gd name="connsiteY0" fmla="*/ 0 h 4888653"/>
              <a:gd name="connsiteX1" fmla="*/ 2946400 w 3452707"/>
              <a:gd name="connsiteY1" fmla="*/ 538480 h 4888653"/>
              <a:gd name="connsiteX2" fmla="*/ 3037840 w 3452707"/>
              <a:gd name="connsiteY2" fmla="*/ 1036320 h 4888653"/>
              <a:gd name="connsiteX3" fmla="*/ 2448560 w 3452707"/>
              <a:gd name="connsiteY3" fmla="*/ 4307840 h 4888653"/>
              <a:gd name="connsiteX4" fmla="*/ 3403600 w 3452707"/>
              <a:gd name="connsiteY4" fmla="*/ 4836160 h 4888653"/>
              <a:gd name="connsiteX0" fmla="*/ 0 w 3452707"/>
              <a:gd name="connsiteY0" fmla="*/ 0 h 4836160"/>
              <a:gd name="connsiteX1" fmla="*/ 2946400 w 3452707"/>
              <a:gd name="connsiteY1" fmla="*/ 538480 h 4836160"/>
              <a:gd name="connsiteX2" fmla="*/ 3037840 w 3452707"/>
              <a:gd name="connsiteY2" fmla="*/ 1036320 h 4836160"/>
              <a:gd name="connsiteX3" fmla="*/ 2448560 w 3452707"/>
              <a:gd name="connsiteY3" fmla="*/ 4307840 h 4836160"/>
              <a:gd name="connsiteX4" fmla="*/ 3403600 w 3452707"/>
              <a:gd name="connsiteY4" fmla="*/ 4836160 h 4836160"/>
              <a:gd name="connsiteX0" fmla="*/ 0 w 3452707"/>
              <a:gd name="connsiteY0" fmla="*/ 0 h 4836160"/>
              <a:gd name="connsiteX1" fmla="*/ 2946400 w 3452707"/>
              <a:gd name="connsiteY1" fmla="*/ 538480 h 4836160"/>
              <a:gd name="connsiteX2" fmla="*/ 3037840 w 3452707"/>
              <a:gd name="connsiteY2" fmla="*/ 1036320 h 4836160"/>
              <a:gd name="connsiteX3" fmla="*/ 2448560 w 3452707"/>
              <a:gd name="connsiteY3" fmla="*/ 4307840 h 4836160"/>
              <a:gd name="connsiteX4" fmla="*/ 3403600 w 3452707"/>
              <a:gd name="connsiteY4" fmla="*/ 4836160 h 4836160"/>
              <a:gd name="connsiteX0" fmla="*/ 0 w 3442547"/>
              <a:gd name="connsiteY0" fmla="*/ 0 h 4836160"/>
              <a:gd name="connsiteX1" fmla="*/ 2946400 w 3442547"/>
              <a:gd name="connsiteY1" fmla="*/ 538480 h 4836160"/>
              <a:gd name="connsiteX2" fmla="*/ 2976880 w 3442547"/>
              <a:gd name="connsiteY2" fmla="*/ 1463040 h 4836160"/>
              <a:gd name="connsiteX3" fmla="*/ 2448560 w 3442547"/>
              <a:gd name="connsiteY3" fmla="*/ 4307840 h 4836160"/>
              <a:gd name="connsiteX4" fmla="*/ 3403600 w 3442547"/>
              <a:gd name="connsiteY4" fmla="*/ 4836160 h 4836160"/>
              <a:gd name="connsiteX0" fmla="*/ 0 w 3403600"/>
              <a:gd name="connsiteY0" fmla="*/ 0 h 4836160"/>
              <a:gd name="connsiteX1" fmla="*/ 2672080 w 3403600"/>
              <a:gd name="connsiteY1" fmla="*/ 477520 h 4836160"/>
              <a:gd name="connsiteX2" fmla="*/ 2976880 w 3403600"/>
              <a:gd name="connsiteY2" fmla="*/ 1463040 h 4836160"/>
              <a:gd name="connsiteX3" fmla="*/ 2448560 w 3403600"/>
              <a:gd name="connsiteY3" fmla="*/ 4307840 h 4836160"/>
              <a:gd name="connsiteX4" fmla="*/ 3403600 w 3403600"/>
              <a:gd name="connsiteY4" fmla="*/ 4836160 h 4836160"/>
              <a:gd name="connsiteX0" fmla="*/ 0 w 3403600"/>
              <a:gd name="connsiteY0" fmla="*/ 0 h 4836160"/>
              <a:gd name="connsiteX1" fmla="*/ 2672080 w 3403600"/>
              <a:gd name="connsiteY1" fmla="*/ 477520 h 4836160"/>
              <a:gd name="connsiteX2" fmla="*/ 3007360 w 3403600"/>
              <a:gd name="connsiteY2" fmla="*/ 1463040 h 4836160"/>
              <a:gd name="connsiteX3" fmla="*/ 2448560 w 3403600"/>
              <a:gd name="connsiteY3" fmla="*/ 4307840 h 4836160"/>
              <a:gd name="connsiteX4" fmla="*/ 3403600 w 3403600"/>
              <a:gd name="connsiteY4" fmla="*/ 4836160 h 4836160"/>
              <a:gd name="connsiteX0" fmla="*/ 0 w 3403600"/>
              <a:gd name="connsiteY0" fmla="*/ 0 h 4836160"/>
              <a:gd name="connsiteX1" fmla="*/ 2672080 w 3403600"/>
              <a:gd name="connsiteY1" fmla="*/ 477520 h 4836160"/>
              <a:gd name="connsiteX2" fmla="*/ 3007360 w 3403600"/>
              <a:gd name="connsiteY2" fmla="*/ 1463040 h 4836160"/>
              <a:gd name="connsiteX3" fmla="*/ 2448560 w 3403600"/>
              <a:gd name="connsiteY3" fmla="*/ 4307840 h 4836160"/>
              <a:gd name="connsiteX4" fmla="*/ 3403600 w 3403600"/>
              <a:gd name="connsiteY4" fmla="*/ 4836160 h 4836160"/>
              <a:gd name="connsiteX0" fmla="*/ 0 w 3403600"/>
              <a:gd name="connsiteY0" fmla="*/ 0 h 4836160"/>
              <a:gd name="connsiteX1" fmla="*/ 2659888 w 3403600"/>
              <a:gd name="connsiteY1" fmla="*/ 440944 h 4836160"/>
              <a:gd name="connsiteX2" fmla="*/ 3007360 w 3403600"/>
              <a:gd name="connsiteY2" fmla="*/ 1463040 h 4836160"/>
              <a:gd name="connsiteX3" fmla="*/ 2448560 w 3403600"/>
              <a:gd name="connsiteY3" fmla="*/ 4307840 h 4836160"/>
              <a:gd name="connsiteX4" fmla="*/ 3403600 w 3403600"/>
              <a:gd name="connsiteY4" fmla="*/ 4836160 h 4836160"/>
              <a:gd name="connsiteX0" fmla="*/ 0 w 3403600"/>
              <a:gd name="connsiteY0" fmla="*/ 0 h 4836160"/>
              <a:gd name="connsiteX1" fmla="*/ 2659888 w 3403600"/>
              <a:gd name="connsiteY1" fmla="*/ 440944 h 4836160"/>
              <a:gd name="connsiteX2" fmla="*/ 3007360 w 3403600"/>
              <a:gd name="connsiteY2" fmla="*/ 1463040 h 4836160"/>
              <a:gd name="connsiteX3" fmla="*/ 2448560 w 3403600"/>
              <a:gd name="connsiteY3" fmla="*/ 4307840 h 4836160"/>
              <a:gd name="connsiteX4" fmla="*/ 3403600 w 3403600"/>
              <a:gd name="connsiteY4" fmla="*/ 4836160 h 483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3600" h="4836160">
                <a:moveTo>
                  <a:pt x="0" y="0"/>
                </a:moveTo>
                <a:cubicBezTo>
                  <a:pt x="1220046" y="182880"/>
                  <a:pt x="2158661" y="197104"/>
                  <a:pt x="2659888" y="440944"/>
                </a:cubicBezTo>
                <a:cubicBezTo>
                  <a:pt x="3100155" y="593344"/>
                  <a:pt x="3085253" y="408093"/>
                  <a:pt x="3007360" y="1463040"/>
                </a:cubicBezTo>
                <a:cubicBezTo>
                  <a:pt x="2970107" y="2101427"/>
                  <a:pt x="2489200" y="3674533"/>
                  <a:pt x="2448560" y="4307840"/>
                </a:cubicBezTo>
                <a:cubicBezTo>
                  <a:pt x="2590800" y="4679527"/>
                  <a:pt x="2753360" y="4647353"/>
                  <a:pt x="3403600" y="4836160"/>
                </a:cubicBezTo>
              </a:path>
            </a:pathLst>
          </a:cu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2" name="CasellaDiTesto 121"/>
          <p:cNvSpPr txBox="1">
            <a:spLocks noChangeArrowheads="1"/>
          </p:cNvSpPr>
          <p:nvPr/>
        </p:nvSpPr>
        <p:spPr bwMode="auto">
          <a:xfrm>
            <a:off x="4209098" y="3101890"/>
            <a:ext cx="1668780" cy="63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00B0F0"/>
                </a:solidFill>
                <a:latin typeface="Calibri" pitchFamily="34" charset="0"/>
                <a:cs typeface="Arial" pitchFamily="34" charset="0"/>
              </a:rPr>
              <a:t>Hoink and Lenardic (2008; thin asthenosphere)</a:t>
            </a:r>
            <a:endParaRPr lang="en-GB" sz="1400">
              <a:solidFill>
                <a:srgbClr val="00B0F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3" name="CasellaDiTesto 122"/>
          <p:cNvSpPr txBox="1">
            <a:spLocks noChangeArrowheads="1"/>
          </p:cNvSpPr>
          <p:nvPr/>
        </p:nvSpPr>
        <p:spPr bwMode="auto">
          <a:xfrm>
            <a:off x="4209098" y="4799245"/>
            <a:ext cx="1661160" cy="63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Arial" pitchFamily="34" charset="0"/>
              </a:rPr>
              <a:t>Hoink and Lenardic (2008; thick asthenosphere)</a:t>
            </a:r>
            <a:endParaRPr lang="en-GB" sz="1400">
              <a:solidFill>
                <a:schemeClr val="bg1">
                  <a:lumMod val="6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4" name="Figura a mano libera 123"/>
          <p:cNvSpPr/>
          <p:nvPr/>
        </p:nvSpPr>
        <p:spPr bwMode="auto">
          <a:xfrm>
            <a:off x="937549" y="2122170"/>
            <a:ext cx="2812648" cy="4516445"/>
          </a:xfrm>
          <a:custGeom>
            <a:avLst/>
            <a:gdLst>
              <a:gd name="connsiteX0" fmla="*/ 0 w 2812648"/>
              <a:gd name="connsiteY0" fmla="*/ 0 h 4896091"/>
              <a:gd name="connsiteX1" fmla="*/ 1805651 w 2812648"/>
              <a:gd name="connsiteY1" fmla="*/ 127322 h 4896091"/>
              <a:gd name="connsiteX2" fmla="*/ 2141317 w 2812648"/>
              <a:gd name="connsiteY2" fmla="*/ 243069 h 4896091"/>
              <a:gd name="connsiteX3" fmla="*/ 2071869 w 2812648"/>
              <a:gd name="connsiteY3" fmla="*/ 497712 h 4896091"/>
              <a:gd name="connsiteX4" fmla="*/ 2106593 w 2812648"/>
              <a:gd name="connsiteY4" fmla="*/ 972274 h 4896091"/>
              <a:gd name="connsiteX5" fmla="*/ 2071869 w 2812648"/>
              <a:gd name="connsiteY5" fmla="*/ 3970117 h 4896091"/>
              <a:gd name="connsiteX6" fmla="*/ 2291788 w 2812648"/>
              <a:gd name="connsiteY6" fmla="*/ 4641448 h 4896091"/>
              <a:gd name="connsiteX7" fmla="*/ 2812648 w 2812648"/>
              <a:gd name="connsiteY7" fmla="*/ 4896091 h 489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2648" h="4896091">
                <a:moveTo>
                  <a:pt x="0" y="0"/>
                </a:moveTo>
                <a:cubicBezTo>
                  <a:pt x="724382" y="43405"/>
                  <a:pt x="1448765" y="86811"/>
                  <a:pt x="1805651" y="127322"/>
                </a:cubicBezTo>
                <a:cubicBezTo>
                  <a:pt x="2162537" y="167833"/>
                  <a:pt x="2096947" y="181337"/>
                  <a:pt x="2141317" y="243069"/>
                </a:cubicBezTo>
                <a:cubicBezTo>
                  <a:pt x="2185687" y="304801"/>
                  <a:pt x="2077656" y="376178"/>
                  <a:pt x="2071869" y="497712"/>
                </a:cubicBezTo>
                <a:cubicBezTo>
                  <a:pt x="2066082" y="619246"/>
                  <a:pt x="2106593" y="393540"/>
                  <a:pt x="2106593" y="972274"/>
                </a:cubicBezTo>
                <a:cubicBezTo>
                  <a:pt x="2106593" y="1551008"/>
                  <a:pt x="2041003" y="3358588"/>
                  <a:pt x="2071869" y="3970117"/>
                </a:cubicBezTo>
                <a:cubicBezTo>
                  <a:pt x="2102735" y="4581646"/>
                  <a:pt x="2168325" y="4487119"/>
                  <a:pt x="2291788" y="4641448"/>
                </a:cubicBezTo>
                <a:cubicBezTo>
                  <a:pt x="2415251" y="4795777"/>
                  <a:pt x="2613949" y="4845934"/>
                  <a:pt x="2812648" y="4896091"/>
                </a:cubicBezTo>
              </a:path>
            </a:pathLst>
          </a:custGeom>
          <a:noFill/>
          <a:ln w="2857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5" name="CasellaDiTesto 124"/>
          <p:cNvSpPr txBox="1">
            <a:spLocks noChangeArrowheads="1"/>
          </p:cNvSpPr>
          <p:nvPr/>
        </p:nvSpPr>
        <p:spPr bwMode="auto">
          <a:xfrm>
            <a:off x="4209098" y="2669306"/>
            <a:ext cx="1508760" cy="27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66FF33"/>
                </a:solidFill>
                <a:latin typeface="Calibri" pitchFamily="34" charset="0"/>
                <a:cs typeface="Arial" pitchFamily="34" charset="0"/>
              </a:rPr>
              <a:t>King (2015)</a:t>
            </a:r>
            <a:endParaRPr lang="en-GB" sz="1400">
              <a:solidFill>
                <a:srgbClr val="66FF33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6" name="Figura a mano libera 125"/>
          <p:cNvSpPr/>
          <p:nvPr/>
        </p:nvSpPr>
        <p:spPr bwMode="auto">
          <a:xfrm>
            <a:off x="1038225" y="2147888"/>
            <a:ext cx="3248025" cy="4597551"/>
          </a:xfrm>
          <a:custGeom>
            <a:avLst/>
            <a:gdLst>
              <a:gd name="connsiteX0" fmla="*/ 0 w 3248025"/>
              <a:gd name="connsiteY0" fmla="*/ 0 h 4972050"/>
              <a:gd name="connsiteX1" fmla="*/ 838200 w 3248025"/>
              <a:gd name="connsiteY1" fmla="*/ 114300 h 4972050"/>
              <a:gd name="connsiteX2" fmla="*/ 1228725 w 3248025"/>
              <a:gd name="connsiteY2" fmla="*/ 352425 h 4972050"/>
              <a:gd name="connsiteX3" fmla="*/ 1247775 w 3248025"/>
              <a:gd name="connsiteY3" fmla="*/ 762000 h 4972050"/>
              <a:gd name="connsiteX4" fmla="*/ 1190625 w 3248025"/>
              <a:gd name="connsiteY4" fmla="*/ 1238250 h 4972050"/>
              <a:gd name="connsiteX5" fmla="*/ 1409700 w 3248025"/>
              <a:gd name="connsiteY5" fmla="*/ 2628900 h 4972050"/>
              <a:gd name="connsiteX6" fmla="*/ 1533525 w 3248025"/>
              <a:gd name="connsiteY6" fmla="*/ 3533775 h 4972050"/>
              <a:gd name="connsiteX7" fmla="*/ 1790700 w 3248025"/>
              <a:gd name="connsiteY7" fmla="*/ 4133850 h 4972050"/>
              <a:gd name="connsiteX8" fmla="*/ 2400300 w 3248025"/>
              <a:gd name="connsiteY8" fmla="*/ 4552950 h 4972050"/>
              <a:gd name="connsiteX9" fmla="*/ 2628900 w 3248025"/>
              <a:gd name="connsiteY9" fmla="*/ 4743450 h 4972050"/>
              <a:gd name="connsiteX10" fmla="*/ 2905125 w 3248025"/>
              <a:gd name="connsiteY10" fmla="*/ 4886325 h 4972050"/>
              <a:gd name="connsiteX11" fmla="*/ 3248025 w 3248025"/>
              <a:gd name="connsiteY11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48025" h="4972050">
                <a:moveTo>
                  <a:pt x="0" y="0"/>
                </a:moveTo>
                <a:cubicBezTo>
                  <a:pt x="316706" y="27781"/>
                  <a:pt x="633412" y="55562"/>
                  <a:pt x="838200" y="114300"/>
                </a:cubicBezTo>
                <a:cubicBezTo>
                  <a:pt x="1042988" y="173038"/>
                  <a:pt x="1160463" y="244475"/>
                  <a:pt x="1228725" y="352425"/>
                </a:cubicBezTo>
                <a:cubicBezTo>
                  <a:pt x="1296988" y="460375"/>
                  <a:pt x="1254125" y="614363"/>
                  <a:pt x="1247775" y="762000"/>
                </a:cubicBezTo>
                <a:cubicBezTo>
                  <a:pt x="1241425" y="909637"/>
                  <a:pt x="1163638" y="927100"/>
                  <a:pt x="1190625" y="1238250"/>
                </a:cubicBezTo>
                <a:cubicBezTo>
                  <a:pt x="1217613" y="1549400"/>
                  <a:pt x="1352550" y="2246313"/>
                  <a:pt x="1409700" y="2628900"/>
                </a:cubicBezTo>
                <a:cubicBezTo>
                  <a:pt x="1466850" y="3011488"/>
                  <a:pt x="1470025" y="3282950"/>
                  <a:pt x="1533525" y="3533775"/>
                </a:cubicBezTo>
                <a:cubicBezTo>
                  <a:pt x="1597025" y="3784600"/>
                  <a:pt x="1646238" y="3963988"/>
                  <a:pt x="1790700" y="4133850"/>
                </a:cubicBezTo>
                <a:cubicBezTo>
                  <a:pt x="1935162" y="4303712"/>
                  <a:pt x="2260600" y="4451350"/>
                  <a:pt x="2400300" y="4552950"/>
                </a:cubicBezTo>
                <a:cubicBezTo>
                  <a:pt x="2540000" y="4654550"/>
                  <a:pt x="2544763" y="4687888"/>
                  <a:pt x="2628900" y="4743450"/>
                </a:cubicBezTo>
                <a:cubicBezTo>
                  <a:pt x="2713037" y="4799012"/>
                  <a:pt x="2801938" y="4848225"/>
                  <a:pt x="2905125" y="4886325"/>
                </a:cubicBezTo>
                <a:cubicBezTo>
                  <a:pt x="3008313" y="4924425"/>
                  <a:pt x="3128169" y="4948237"/>
                  <a:pt x="3248025" y="4972050"/>
                </a:cubicBezTo>
              </a:path>
            </a:pathLst>
          </a:cu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7" name="CasellaDiTesto 126"/>
          <p:cNvSpPr txBox="1">
            <a:spLocks noChangeArrowheads="1"/>
          </p:cNvSpPr>
          <p:nvPr/>
        </p:nvSpPr>
        <p:spPr bwMode="auto">
          <a:xfrm>
            <a:off x="898525" y="2991058"/>
            <a:ext cx="1209757" cy="45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FFC000"/>
                </a:solidFill>
                <a:latin typeface="Calibri" pitchFamily="34" charset="0"/>
                <a:cs typeface="Arial" pitchFamily="34" charset="0"/>
              </a:rPr>
              <a:t>Nakagawa et al. (2015)</a:t>
            </a:r>
            <a:endParaRPr lang="en-GB" sz="1400">
              <a:solidFill>
                <a:srgbClr val="FFC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28" name="Figura a mano libera 127"/>
          <p:cNvSpPr/>
          <p:nvPr/>
        </p:nvSpPr>
        <p:spPr bwMode="auto">
          <a:xfrm>
            <a:off x="906780" y="2147888"/>
            <a:ext cx="2141220" cy="4593741"/>
          </a:xfrm>
          <a:custGeom>
            <a:avLst/>
            <a:gdLst>
              <a:gd name="connsiteX0" fmla="*/ 0 w 2141220"/>
              <a:gd name="connsiteY0" fmla="*/ 0 h 4968240"/>
              <a:gd name="connsiteX1" fmla="*/ 678180 w 2141220"/>
              <a:gd name="connsiteY1" fmla="*/ 114300 h 4968240"/>
              <a:gd name="connsiteX2" fmla="*/ 1112520 w 2141220"/>
              <a:gd name="connsiteY2" fmla="*/ 281940 h 4968240"/>
              <a:gd name="connsiteX3" fmla="*/ 1203960 w 2141220"/>
              <a:gd name="connsiteY3" fmla="*/ 403860 h 4968240"/>
              <a:gd name="connsiteX4" fmla="*/ 1165860 w 2141220"/>
              <a:gd name="connsiteY4" fmla="*/ 975360 h 4968240"/>
              <a:gd name="connsiteX5" fmla="*/ 1158240 w 2141220"/>
              <a:gd name="connsiteY5" fmla="*/ 2446020 h 4968240"/>
              <a:gd name="connsiteX6" fmla="*/ 1135380 w 2141220"/>
              <a:gd name="connsiteY6" fmla="*/ 3474720 h 4968240"/>
              <a:gd name="connsiteX7" fmla="*/ 1143000 w 2141220"/>
              <a:gd name="connsiteY7" fmla="*/ 3848100 h 4968240"/>
              <a:gd name="connsiteX8" fmla="*/ 1264920 w 2141220"/>
              <a:gd name="connsiteY8" fmla="*/ 4107180 h 4968240"/>
              <a:gd name="connsiteX9" fmla="*/ 1348740 w 2141220"/>
              <a:gd name="connsiteY9" fmla="*/ 4297680 h 4968240"/>
              <a:gd name="connsiteX10" fmla="*/ 1432560 w 2141220"/>
              <a:gd name="connsiteY10" fmla="*/ 4739640 h 4968240"/>
              <a:gd name="connsiteX11" fmla="*/ 1699260 w 2141220"/>
              <a:gd name="connsiteY11" fmla="*/ 4892040 h 4968240"/>
              <a:gd name="connsiteX12" fmla="*/ 2141220 w 2141220"/>
              <a:gd name="connsiteY12" fmla="*/ 4968240 h 496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1220" h="4968240">
                <a:moveTo>
                  <a:pt x="0" y="0"/>
                </a:moveTo>
                <a:cubicBezTo>
                  <a:pt x="246380" y="33655"/>
                  <a:pt x="492760" y="67310"/>
                  <a:pt x="678180" y="114300"/>
                </a:cubicBezTo>
                <a:cubicBezTo>
                  <a:pt x="863600" y="161290"/>
                  <a:pt x="1024890" y="233680"/>
                  <a:pt x="1112520" y="281940"/>
                </a:cubicBezTo>
                <a:cubicBezTo>
                  <a:pt x="1200150" y="330200"/>
                  <a:pt x="1195070" y="288290"/>
                  <a:pt x="1203960" y="403860"/>
                </a:cubicBezTo>
                <a:cubicBezTo>
                  <a:pt x="1212850" y="519430"/>
                  <a:pt x="1173480" y="635000"/>
                  <a:pt x="1165860" y="975360"/>
                </a:cubicBezTo>
                <a:cubicBezTo>
                  <a:pt x="1158240" y="1315720"/>
                  <a:pt x="1163320" y="2029460"/>
                  <a:pt x="1158240" y="2446020"/>
                </a:cubicBezTo>
                <a:cubicBezTo>
                  <a:pt x="1153160" y="2862580"/>
                  <a:pt x="1137920" y="3241040"/>
                  <a:pt x="1135380" y="3474720"/>
                </a:cubicBezTo>
                <a:cubicBezTo>
                  <a:pt x="1132840" y="3708400"/>
                  <a:pt x="1121410" y="3742690"/>
                  <a:pt x="1143000" y="3848100"/>
                </a:cubicBezTo>
                <a:cubicBezTo>
                  <a:pt x="1164590" y="3953510"/>
                  <a:pt x="1230630" y="4032250"/>
                  <a:pt x="1264920" y="4107180"/>
                </a:cubicBezTo>
                <a:cubicBezTo>
                  <a:pt x="1299210" y="4182110"/>
                  <a:pt x="1320800" y="4192270"/>
                  <a:pt x="1348740" y="4297680"/>
                </a:cubicBezTo>
                <a:cubicBezTo>
                  <a:pt x="1376680" y="4403090"/>
                  <a:pt x="1374140" y="4640580"/>
                  <a:pt x="1432560" y="4739640"/>
                </a:cubicBezTo>
                <a:cubicBezTo>
                  <a:pt x="1490980" y="4838700"/>
                  <a:pt x="1581150" y="4853940"/>
                  <a:pt x="1699260" y="4892040"/>
                </a:cubicBezTo>
                <a:cubicBezTo>
                  <a:pt x="1817370" y="4930140"/>
                  <a:pt x="1979295" y="4949190"/>
                  <a:pt x="2141220" y="4968240"/>
                </a:cubicBezTo>
              </a:path>
            </a:pathLst>
          </a:custGeom>
          <a:noFill/>
          <a:ln w="2857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9" name="CasellaDiTesto 128"/>
          <p:cNvSpPr txBox="1">
            <a:spLocks noChangeArrowheads="1"/>
          </p:cNvSpPr>
          <p:nvPr/>
        </p:nvSpPr>
        <p:spPr bwMode="auto">
          <a:xfrm>
            <a:off x="1115568" y="3487644"/>
            <a:ext cx="957072" cy="63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1400"/>
              </a:lnSpc>
            </a:pPr>
            <a:r>
              <a:rPr lang="en-GB" sz="1400" smtClean="0">
                <a:solidFill>
                  <a:srgbClr val="FFCCFF"/>
                </a:solidFill>
                <a:latin typeface="Calibri" pitchFamily="34" charset="0"/>
                <a:cs typeface="Arial" pitchFamily="34" charset="0"/>
              </a:rPr>
              <a:t>Zhong and Rudolph (2015)</a:t>
            </a:r>
            <a:endParaRPr lang="en-GB" sz="1400">
              <a:solidFill>
                <a:srgbClr val="FFCC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32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7" name="CasellaDiTesto 136"/>
          <p:cNvSpPr txBox="1"/>
          <p:nvPr/>
        </p:nvSpPr>
        <p:spPr bwMode="auto">
          <a:xfrm rot="16200000">
            <a:off x="-235825" y="4220095"/>
            <a:ext cx="12448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Depth (km)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38" name="CasellaDiTesto 137"/>
          <p:cNvSpPr txBox="1"/>
          <p:nvPr/>
        </p:nvSpPr>
        <p:spPr bwMode="auto">
          <a:xfrm>
            <a:off x="197676" y="5033442"/>
            <a:ext cx="6527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2000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39" name="CasellaDiTesto 138"/>
          <p:cNvSpPr txBox="1"/>
          <p:nvPr/>
        </p:nvSpPr>
        <p:spPr bwMode="auto">
          <a:xfrm>
            <a:off x="211964" y="6545321"/>
            <a:ext cx="6527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3000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0" name="CasellaDiTesto 139"/>
          <p:cNvSpPr txBox="1"/>
          <p:nvPr/>
        </p:nvSpPr>
        <p:spPr bwMode="auto">
          <a:xfrm>
            <a:off x="215139" y="3511881"/>
            <a:ext cx="6527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1000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1" name="CasellaDiTesto 140"/>
          <p:cNvSpPr txBox="1"/>
          <p:nvPr/>
        </p:nvSpPr>
        <p:spPr bwMode="auto">
          <a:xfrm>
            <a:off x="546926" y="1975104"/>
            <a:ext cx="301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2" name="CasellaDiTesto 141"/>
          <p:cNvSpPr txBox="1"/>
          <p:nvPr/>
        </p:nvSpPr>
        <p:spPr>
          <a:xfrm>
            <a:off x="5527993" y="4005246"/>
            <a:ext cx="35255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The Tp of the shallow mantle is higher than that of the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deepest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mantle.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08" grpId="0"/>
      <p:bldP spid="109" grpId="0"/>
      <p:bldP spid="114" grpId="0"/>
      <p:bldP spid="117" grpId="0"/>
      <p:bldP spid="118" grpId="0"/>
      <p:bldP spid="119" grpId="0"/>
      <p:bldP spid="120" grpId="0" animBg="1"/>
      <p:bldP spid="121" grpId="0" animBg="1"/>
      <p:bldP spid="122" grpId="0"/>
      <p:bldP spid="123" grpId="0"/>
      <p:bldP spid="124" grpId="0" animBg="1"/>
      <p:bldP spid="125" grpId="0"/>
      <p:bldP spid="126" grpId="0" animBg="1"/>
      <p:bldP spid="127" grpId="0"/>
      <p:bldP spid="128" grpId="0" animBg="1"/>
      <p:bldP spid="129" grpId="0"/>
      <p:bldP spid="1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ttangolo 144"/>
          <p:cNvSpPr/>
          <p:nvPr/>
        </p:nvSpPr>
        <p:spPr>
          <a:xfrm>
            <a:off x="920496" y="2744788"/>
            <a:ext cx="3383280" cy="384175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546926" y="1583870"/>
            <a:ext cx="4027488" cy="5164938"/>
            <a:chOff x="301" y="582"/>
            <a:chExt cx="2537" cy="3738"/>
          </a:xfrm>
        </p:grpSpPr>
        <p:sp>
          <p:nvSpPr>
            <p:cNvPr id="69" name="CasellaDiTesto 68"/>
            <p:cNvSpPr txBox="1"/>
            <p:nvPr/>
          </p:nvSpPr>
          <p:spPr bwMode="auto">
            <a:xfrm>
              <a:off x="1397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2000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0" name="CasellaDiTesto 69"/>
            <p:cNvSpPr txBox="1"/>
            <p:nvPr/>
          </p:nvSpPr>
          <p:spPr bwMode="auto">
            <a:xfrm>
              <a:off x="1068" y="582"/>
              <a:ext cx="1126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Temperature (</a:t>
              </a:r>
              <a:r>
                <a:rPr lang="en-GB" sz="1800" baseline="30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o</a:t>
              </a: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C)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1" name="CasellaDiTesto 70"/>
            <p:cNvSpPr txBox="1"/>
            <p:nvPr/>
          </p:nvSpPr>
          <p:spPr bwMode="auto">
            <a:xfrm>
              <a:off x="1956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3000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72" name="CasellaDiTesto 71"/>
            <p:cNvSpPr txBox="1"/>
            <p:nvPr/>
          </p:nvSpPr>
          <p:spPr bwMode="auto">
            <a:xfrm>
              <a:off x="2459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4000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74" name="Connettore 1 13"/>
            <p:cNvCxnSpPr>
              <a:cxnSpLocks noChangeShapeType="1"/>
            </p:cNvCxnSpPr>
            <p:nvPr/>
          </p:nvCxnSpPr>
          <p:spPr bwMode="auto">
            <a:xfrm>
              <a:off x="540" y="1242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5" name="Connettore 1 14"/>
            <p:cNvCxnSpPr>
              <a:cxnSpLocks noChangeShapeType="1"/>
            </p:cNvCxnSpPr>
            <p:nvPr/>
          </p:nvCxnSpPr>
          <p:spPr bwMode="auto">
            <a:xfrm>
              <a:off x="540" y="1520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6" name="Connettore 1 53"/>
            <p:cNvCxnSpPr>
              <a:cxnSpLocks noChangeShapeType="1"/>
            </p:cNvCxnSpPr>
            <p:nvPr/>
          </p:nvCxnSpPr>
          <p:spPr bwMode="auto">
            <a:xfrm>
              <a:off x="540" y="1811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7" name="Connettore 1 54"/>
            <p:cNvCxnSpPr>
              <a:cxnSpLocks noChangeShapeType="1"/>
            </p:cNvCxnSpPr>
            <p:nvPr/>
          </p:nvCxnSpPr>
          <p:spPr bwMode="auto">
            <a:xfrm>
              <a:off x="540" y="2089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8" name="Connettore 1 55"/>
            <p:cNvCxnSpPr>
              <a:cxnSpLocks noChangeShapeType="1"/>
            </p:cNvCxnSpPr>
            <p:nvPr/>
          </p:nvCxnSpPr>
          <p:spPr bwMode="auto">
            <a:xfrm>
              <a:off x="540" y="2357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79" name="Connettore 1 56"/>
            <p:cNvCxnSpPr>
              <a:cxnSpLocks noChangeShapeType="1"/>
            </p:cNvCxnSpPr>
            <p:nvPr/>
          </p:nvCxnSpPr>
          <p:spPr bwMode="auto">
            <a:xfrm>
              <a:off x="540" y="2636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0" name="Connettore 1 57"/>
            <p:cNvCxnSpPr>
              <a:cxnSpLocks noChangeShapeType="1"/>
            </p:cNvCxnSpPr>
            <p:nvPr/>
          </p:nvCxnSpPr>
          <p:spPr bwMode="auto">
            <a:xfrm>
              <a:off x="540" y="2926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1" name="Connettore 1 58"/>
            <p:cNvCxnSpPr>
              <a:cxnSpLocks noChangeShapeType="1"/>
            </p:cNvCxnSpPr>
            <p:nvPr/>
          </p:nvCxnSpPr>
          <p:spPr bwMode="auto">
            <a:xfrm>
              <a:off x="540" y="3205"/>
              <a:ext cx="100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82" name="Connettore 1 13"/>
            <p:cNvCxnSpPr>
              <a:cxnSpLocks noChangeShapeType="1"/>
            </p:cNvCxnSpPr>
            <p:nvPr/>
          </p:nvCxnSpPr>
          <p:spPr bwMode="auto">
            <a:xfrm>
              <a:off x="540" y="3204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3" name="Connettore 1 14"/>
            <p:cNvCxnSpPr>
              <a:cxnSpLocks noChangeShapeType="1"/>
            </p:cNvCxnSpPr>
            <p:nvPr/>
          </p:nvCxnSpPr>
          <p:spPr bwMode="auto">
            <a:xfrm>
              <a:off x="540" y="3482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4" name="Connettore 1 53"/>
            <p:cNvCxnSpPr>
              <a:cxnSpLocks noChangeShapeType="1"/>
            </p:cNvCxnSpPr>
            <p:nvPr/>
          </p:nvCxnSpPr>
          <p:spPr bwMode="auto">
            <a:xfrm>
              <a:off x="540" y="3773"/>
              <a:ext cx="100" cy="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85" name="Connettore 1 14"/>
            <p:cNvCxnSpPr>
              <a:cxnSpLocks noChangeShapeType="1"/>
            </p:cNvCxnSpPr>
            <p:nvPr/>
          </p:nvCxnSpPr>
          <p:spPr bwMode="auto">
            <a:xfrm>
              <a:off x="540" y="3758"/>
              <a:ext cx="10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86" name="Connettore 1 53"/>
            <p:cNvCxnSpPr>
              <a:cxnSpLocks noChangeShapeType="1"/>
            </p:cNvCxnSpPr>
            <p:nvPr/>
          </p:nvCxnSpPr>
          <p:spPr bwMode="auto">
            <a:xfrm>
              <a:off x="540" y="4048"/>
              <a:ext cx="100" cy="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89" name="CasellaDiTesto 88"/>
            <p:cNvSpPr txBox="1"/>
            <p:nvPr/>
          </p:nvSpPr>
          <p:spPr bwMode="auto">
            <a:xfrm>
              <a:off x="301" y="869"/>
              <a:ext cx="190" cy="2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8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0</a:t>
              </a:r>
              <a:endParaRPr lang="en-GB" sz="1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90" name="Connettore 1 31"/>
            <p:cNvCxnSpPr>
              <a:cxnSpLocks noChangeShapeType="1"/>
            </p:cNvCxnSpPr>
            <p:nvPr/>
          </p:nvCxnSpPr>
          <p:spPr bwMode="auto">
            <a:xfrm rot="5400000">
              <a:off x="2068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1" name="Connettore 1 31"/>
            <p:cNvCxnSpPr>
              <a:cxnSpLocks noChangeShapeType="1"/>
            </p:cNvCxnSpPr>
            <p:nvPr/>
          </p:nvCxnSpPr>
          <p:spPr bwMode="auto">
            <a:xfrm rot="5400000">
              <a:off x="1550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2" name="Connettore 1 26"/>
            <p:cNvCxnSpPr>
              <a:cxnSpLocks noChangeShapeType="1"/>
            </p:cNvCxnSpPr>
            <p:nvPr/>
          </p:nvCxnSpPr>
          <p:spPr bwMode="auto">
            <a:xfrm rot="5400000">
              <a:off x="1014" y="1054"/>
              <a:ext cx="135" cy="1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93" name="CasellaDiTesto 92"/>
            <p:cNvSpPr txBox="1"/>
            <p:nvPr/>
          </p:nvSpPr>
          <p:spPr bwMode="auto">
            <a:xfrm>
              <a:off x="825" y="763"/>
              <a:ext cx="379" cy="2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GB" sz="1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cs typeface="Arial" pitchFamily="34" charset="0"/>
                </a:rPr>
                <a:t>1000</a:t>
              </a:r>
              <a:endPara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  <p:cxnSp>
          <p:nvCxnSpPr>
            <p:cNvPr id="94" name="Connettore 1 35"/>
            <p:cNvCxnSpPr>
              <a:cxnSpLocks noChangeShapeType="1"/>
            </p:cNvCxnSpPr>
            <p:nvPr/>
          </p:nvCxnSpPr>
          <p:spPr bwMode="auto">
            <a:xfrm>
              <a:off x="1873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5" name="Connettore 1 35"/>
            <p:cNvCxnSpPr>
              <a:cxnSpLocks noChangeShapeType="1"/>
            </p:cNvCxnSpPr>
            <p:nvPr/>
          </p:nvCxnSpPr>
          <p:spPr bwMode="auto">
            <a:xfrm flipH="1">
              <a:off x="951" y="987"/>
              <a:ext cx="2" cy="8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6" name="Connettore 1 35"/>
            <p:cNvCxnSpPr>
              <a:cxnSpLocks noChangeShapeType="1"/>
            </p:cNvCxnSpPr>
            <p:nvPr/>
          </p:nvCxnSpPr>
          <p:spPr bwMode="auto">
            <a:xfrm flipH="1">
              <a:off x="804" y="987"/>
              <a:ext cx="0" cy="80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97" name="Connettore 1 35"/>
            <p:cNvCxnSpPr>
              <a:cxnSpLocks noChangeShapeType="1"/>
            </p:cNvCxnSpPr>
            <p:nvPr/>
          </p:nvCxnSpPr>
          <p:spPr bwMode="auto">
            <a:xfrm>
              <a:off x="656" y="987"/>
              <a:ext cx="0" cy="75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98" name="Rettangolo 126"/>
            <p:cNvSpPr>
              <a:spLocks noChangeArrowheads="1"/>
            </p:cNvSpPr>
            <p:nvPr/>
          </p:nvSpPr>
          <p:spPr bwMode="auto">
            <a:xfrm>
              <a:off x="540" y="988"/>
              <a:ext cx="2124" cy="333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>
                <a:latin typeface="Calibri" pitchFamily="34" charset="0"/>
              </a:endParaRPr>
            </a:p>
          </p:txBody>
        </p:sp>
        <p:cxnSp>
          <p:nvCxnSpPr>
            <p:cNvPr id="99" name="Connettore 1 98"/>
            <p:cNvCxnSpPr>
              <a:cxnSpLocks noChangeShapeType="1"/>
            </p:cNvCxnSpPr>
            <p:nvPr/>
          </p:nvCxnSpPr>
          <p:spPr bwMode="auto">
            <a:xfrm flipH="1">
              <a:off x="2000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0" name="Connettore 1 35"/>
            <p:cNvCxnSpPr>
              <a:cxnSpLocks noChangeShapeType="1"/>
            </p:cNvCxnSpPr>
            <p:nvPr/>
          </p:nvCxnSpPr>
          <p:spPr bwMode="auto">
            <a:xfrm flipH="1">
              <a:off x="1742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1" name="Connettore 1 35"/>
            <p:cNvCxnSpPr>
              <a:cxnSpLocks noChangeShapeType="1"/>
            </p:cNvCxnSpPr>
            <p:nvPr/>
          </p:nvCxnSpPr>
          <p:spPr bwMode="auto">
            <a:xfrm>
              <a:off x="2394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2" name="Connettore 1 35"/>
            <p:cNvCxnSpPr>
              <a:cxnSpLocks noChangeShapeType="1"/>
            </p:cNvCxnSpPr>
            <p:nvPr/>
          </p:nvCxnSpPr>
          <p:spPr bwMode="auto">
            <a:xfrm flipH="1">
              <a:off x="2521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3" name="Connettore 1 35"/>
            <p:cNvCxnSpPr>
              <a:cxnSpLocks noChangeShapeType="1"/>
            </p:cNvCxnSpPr>
            <p:nvPr/>
          </p:nvCxnSpPr>
          <p:spPr bwMode="auto">
            <a:xfrm flipH="1">
              <a:off x="2263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4" name="Connettore 1 35"/>
            <p:cNvCxnSpPr>
              <a:cxnSpLocks noChangeShapeType="1"/>
            </p:cNvCxnSpPr>
            <p:nvPr/>
          </p:nvCxnSpPr>
          <p:spPr bwMode="auto">
            <a:xfrm>
              <a:off x="1347" y="1001"/>
              <a:ext cx="0" cy="73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5" name="Connettore 1 35"/>
            <p:cNvCxnSpPr>
              <a:cxnSpLocks noChangeShapeType="1"/>
            </p:cNvCxnSpPr>
            <p:nvPr/>
          </p:nvCxnSpPr>
          <p:spPr bwMode="auto">
            <a:xfrm flipH="1">
              <a:off x="1474" y="1001"/>
              <a:ext cx="1" cy="79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  <p:cxnSp>
          <p:nvCxnSpPr>
            <p:cNvPr id="106" name="Connettore 1 35"/>
            <p:cNvCxnSpPr>
              <a:cxnSpLocks noChangeShapeType="1"/>
            </p:cNvCxnSpPr>
            <p:nvPr/>
          </p:nvCxnSpPr>
          <p:spPr bwMode="auto">
            <a:xfrm flipH="1">
              <a:off x="1216" y="1001"/>
              <a:ext cx="1" cy="76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</p:cxnSp>
      </p:grpSp>
      <p:sp>
        <p:nvSpPr>
          <p:cNvPr id="107" name="Figura a mano libera 106"/>
          <p:cNvSpPr/>
          <p:nvPr/>
        </p:nvSpPr>
        <p:spPr bwMode="auto">
          <a:xfrm>
            <a:off x="957263" y="2147888"/>
            <a:ext cx="3316922" cy="4567072"/>
          </a:xfrm>
          <a:custGeom>
            <a:avLst/>
            <a:gdLst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708650"/>
              <a:gd name="connsiteX1" fmla="*/ 1203960 w 3390900"/>
              <a:gd name="connsiteY1" fmla="*/ 739140 h 5708650"/>
              <a:gd name="connsiteX2" fmla="*/ 2186940 w 3390900"/>
              <a:gd name="connsiteY2" fmla="*/ 4922520 h 5708650"/>
              <a:gd name="connsiteX3" fmla="*/ 3390900 w 3390900"/>
              <a:gd name="connsiteY3" fmla="*/ 5455920 h 5708650"/>
              <a:gd name="connsiteX0" fmla="*/ 0 w 3390900"/>
              <a:gd name="connsiteY0" fmla="*/ 487680 h 5455920"/>
              <a:gd name="connsiteX1" fmla="*/ 1203960 w 3390900"/>
              <a:gd name="connsiteY1" fmla="*/ 739140 h 5455920"/>
              <a:gd name="connsiteX2" fmla="*/ 2186940 w 3390900"/>
              <a:gd name="connsiteY2" fmla="*/ 4922520 h 5455920"/>
              <a:gd name="connsiteX3" fmla="*/ 3390900 w 3390900"/>
              <a:gd name="connsiteY3" fmla="*/ 5455920 h 5455920"/>
              <a:gd name="connsiteX0" fmla="*/ 0 w 3390900"/>
              <a:gd name="connsiteY0" fmla="*/ 243840 h 5212080"/>
              <a:gd name="connsiteX1" fmla="*/ 1203960 w 3390900"/>
              <a:gd name="connsiteY1" fmla="*/ 495300 h 5212080"/>
              <a:gd name="connsiteX2" fmla="*/ 2186940 w 3390900"/>
              <a:gd name="connsiteY2" fmla="*/ 4678680 h 5212080"/>
              <a:gd name="connsiteX3" fmla="*/ 3390900 w 3390900"/>
              <a:gd name="connsiteY3" fmla="*/ 5212080 h 521208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86940 w 3390900"/>
              <a:gd name="connsiteY2" fmla="*/ 443484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03960 w 3390900"/>
              <a:gd name="connsiteY1" fmla="*/ 25146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10740 w 3390900"/>
              <a:gd name="connsiteY2" fmla="*/ 431292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90900"/>
              <a:gd name="connsiteY0" fmla="*/ 0 h 4968240"/>
              <a:gd name="connsiteX1" fmla="*/ 1226820 w 3390900"/>
              <a:gd name="connsiteY1" fmla="*/ 281940 h 4968240"/>
              <a:gd name="connsiteX2" fmla="*/ 2141220 w 3390900"/>
              <a:gd name="connsiteY2" fmla="*/ 4343400 h 4968240"/>
              <a:gd name="connsiteX3" fmla="*/ 3390900 w 3390900"/>
              <a:gd name="connsiteY3" fmla="*/ 4968240 h 4968240"/>
              <a:gd name="connsiteX0" fmla="*/ 0 w 3362960"/>
              <a:gd name="connsiteY0" fmla="*/ 0 h 4960620"/>
              <a:gd name="connsiteX1" fmla="*/ 1198880 w 3362960"/>
              <a:gd name="connsiteY1" fmla="*/ 274320 h 4960620"/>
              <a:gd name="connsiteX2" fmla="*/ 2113280 w 3362960"/>
              <a:gd name="connsiteY2" fmla="*/ 4335780 h 4960620"/>
              <a:gd name="connsiteX3" fmla="*/ 3362960 w 3362960"/>
              <a:gd name="connsiteY3" fmla="*/ 4960620 h 4960620"/>
              <a:gd name="connsiteX0" fmla="*/ 0 w 3332797"/>
              <a:gd name="connsiteY0" fmla="*/ 0 h 4929664"/>
              <a:gd name="connsiteX1" fmla="*/ 1168717 w 3332797"/>
              <a:gd name="connsiteY1" fmla="*/ 243364 h 4929664"/>
              <a:gd name="connsiteX2" fmla="*/ 2083117 w 3332797"/>
              <a:gd name="connsiteY2" fmla="*/ 4304824 h 4929664"/>
              <a:gd name="connsiteX3" fmla="*/ 3332797 w 3332797"/>
              <a:gd name="connsiteY3" fmla="*/ 4929664 h 492966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  <a:gd name="connsiteX0" fmla="*/ 0 w 3316922"/>
              <a:gd name="connsiteY0" fmla="*/ 0 h 4910614"/>
              <a:gd name="connsiteX1" fmla="*/ 1168717 w 3316922"/>
              <a:gd name="connsiteY1" fmla="*/ 243364 h 4910614"/>
              <a:gd name="connsiteX2" fmla="*/ 2083117 w 3316922"/>
              <a:gd name="connsiteY2" fmla="*/ 4304824 h 4910614"/>
              <a:gd name="connsiteX3" fmla="*/ 3316922 w 3316922"/>
              <a:gd name="connsiteY3" fmla="*/ 4910614 h 4910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6922" h="4910614">
                <a:moveTo>
                  <a:pt x="0" y="0"/>
                </a:moveTo>
                <a:cubicBezTo>
                  <a:pt x="579755" y="38100"/>
                  <a:pt x="1002347" y="98584"/>
                  <a:pt x="1168717" y="243364"/>
                </a:cubicBezTo>
                <a:cubicBezTo>
                  <a:pt x="1479867" y="1089184"/>
                  <a:pt x="1810067" y="3655854"/>
                  <a:pt x="2083117" y="4304824"/>
                </a:cubicBezTo>
                <a:cubicBezTo>
                  <a:pt x="2287587" y="4656614"/>
                  <a:pt x="2851943" y="4802664"/>
                  <a:pt x="3316922" y="4910614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5" name="Figura a mano libera 114"/>
          <p:cNvSpPr>
            <a:spLocks/>
          </p:cNvSpPr>
          <p:nvPr/>
        </p:nvSpPr>
        <p:spPr bwMode="auto">
          <a:xfrm>
            <a:off x="902525" y="2147889"/>
            <a:ext cx="3333750" cy="4489602"/>
          </a:xfrm>
          <a:custGeom>
            <a:avLst/>
            <a:gdLst>
              <a:gd name="T0" fmla="*/ 0 w 3333509"/>
              <a:gd name="T1" fmla="*/ 0 h 4930816"/>
              <a:gd name="T2" fmla="*/ 1377489 w 3333509"/>
              <a:gd name="T3" fmla="*/ 46299 h 4930816"/>
              <a:gd name="T4" fmla="*/ 1747905 w 3333509"/>
              <a:gd name="T5" fmla="*/ 162045 h 4930816"/>
              <a:gd name="T6" fmla="*/ 1759480 w 3333509"/>
              <a:gd name="T7" fmla="*/ 300939 h 4930816"/>
              <a:gd name="T8" fmla="*/ 1701603 w 3333509"/>
              <a:gd name="T9" fmla="*/ 775498 h 4930816"/>
              <a:gd name="T10" fmla="*/ 1690027 w 3333509"/>
              <a:gd name="T11" fmla="*/ 2013978 h 4930816"/>
              <a:gd name="T12" fmla="*/ 1690027 w 3333509"/>
              <a:gd name="T13" fmla="*/ 3171438 h 4930816"/>
              <a:gd name="T14" fmla="*/ 1690027 w 3333509"/>
              <a:gd name="T15" fmla="*/ 4097403 h 4930816"/>
              <a:gd name="T16" fmla="*/ 1643725 w 3333509"/>
              <a:gd name="T17" fmla="*/ 4525662 h 4930816"/>
              <a:gd name="T18" fmla="*/ 1632150 w 3333509"/>
              <a:gd name="T19" fmla="*/ 4734005 h 4930816"/>
              <a:gd name="T20" fmla="*/ 1944689 w 3333509"/>
              <a:gd name="T21" fmla="*/ 4861324 h 4930816"/>
              <a:gd name="T22" fmla="*/ 2442436 w 3333509"/>
              <a:gd name="T23" fmla="*/ 4919199 h 4930816"/>
              <a:gd name="T24" fmla="*/ 3333750 w 3333509"/>
              <a:gd name="T25" fmla="*/ 4930775 h 493081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33509" h="4930816">
                <a:moveTo>
                  <a:pt x="0" y="0"/>
                </a:moveTo>
                <a:cubicBezTo>
                  <a:pt x="543046" y="9645"/>
                  <a:pt x="1086092" y="19291"/>
                  <a:pt x="1377388" y="46299"/>
                </a:cubicBezTo>
                <a:cubicBezTo>
                  <a:pt x="1668684" y="73307"/>
                  <a:pt x="1684117" y="119606"/>
                  <a:pt x="1747778" y="162046"/>
                </a:cubicBezTo>
                <a:cubicBezTo>
                  <a:pt x="1811439" y="204486"/>
                  <a:pt x="1767068" y="198699"/>
                  <a:pt x="1759352" y="300942"/>
                </a:cubicBezTo>
                <a:cubicBezTo>
                  <a:pt x="1751636" y="403185"/>
                  <a:pt x="1713054" y="489995"/>
                  <a:pt x="1701479" y="775504"/>
                </a:cubicBezTo>
                <a:cubicBezTo>
                  <a:pt x="1689904" y="1061013"/>
                  <a:pt x="1691833" y="1614668"/>
                  <a:pt x="1689904" y="2013995"/>
                </a:cubicBezTo>
                <a:cubicBezTo>
                  <a:pt x="1687975" y="2413322"/>
                  <a:pt x="1689904" y="3171464"/>
                  <a:pt x="1689904" y="3171464"/>
                </a:cubicBezTo>
                <a:cubicBezTo>
                  <a:pt x="1689904" y="3518704"/>
                  <a:pt x="1697620" y="3871732"/>
                  <a:pt x="1689904" y="4097438"/>
                </a:cubicBezTo>
                <a:cubicBezTo>
                  <a:pt x="1682188" y="4323144"/>
                  <a:pt x="1653250" y="4419601"/>
                  <a:pt x="1643605" y="4525702"/>
                </a:cubicBezTo>
                <a:cubicBezTo>
                  <a:pt x="1633960" y="4631803"/>
                  <a:pt x="1581874" y="4678102"/>
                  <a:pt x="1632031" y="4734046"/>
                </a:cubicBezTo>
                <a:cubicBezTo>
                  <a:pt x="1682188" y="4789990"/>
                  <a:pt x="1809509" y="4830501"/>
                  <a:pt x="1944547" y="4861367"/>
                </a:cubicBezTo>
                <a:cubicBezTo>
                  <a:pt x="2079585" y="4892233"/>
                  <a:pt x="2210765" y="4907666"/>
                  <a:pt x="2442259" y="4919241"/>
                </a:cubicBezTo>
                <a:cubicBezTo>
                  <a:pt x="2673753" y="4930816"/>
                  <a:pt x="3003631" y="4930816"/>
                  <a:pt x="3333509" y="4930816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grpSp>
        <p:nvGrpSpPr>
          <p:cNvPr id="87" name="Gruppo 86"/>
          <p:cNvGrpSpPr/>
          <p:nvPr/>
        </p:nvGrpSpPr>
        <p:grpSpPr>
          <a:xfrm>
            <a:off x="812038" y="2122170"/>
            <a:ext cx="5065840" cy="4623269"/>
            <a:chOff x="812038" y="2122170"/>
            <a:chExt cx="5065840" cy="4623269"/>
          </a:xfrm>
        </p:grpSpPr>
        <p:sp>
          <p:nvSpPr>
            <p:cNvPr id="108" name="CasellaDiTesto 107"/>
            <p:cNvSpPr txBox="1">
              <a:spLocks noChangeArrowheads="1"/>
            </p:cNvSpPr>
            <p:nvPr/>
          </p:nvSpPr>
          <p:spPr bwMode="auto">
            <a:xfrm>
              <a:off x="987425" y="2447498"/>
              <a:ext cx="1209757" cy="45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chemeClr val="accent1"/>
                  </a:solidFill>
                  <a:latin typeface="Calibri" pitchFamily="34" charset="0"/>
                  <a:cs typeface="Arial" pitchFamily="34" charset="0"/>
                </a:rPr>
                <a:t>Tackley et al. (1993)</a:t>
              </a:r>
              <a:endParaRPr lang="en-GB" sz="1400">
                <a:solidFill>
                  <a:schemeClr val="accent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09" name="CasellaDiTesto 108"/>
            <p:cNvSpPr txBox="1">
              <a:spLocks noChangeArrowheads="1"/>
            </p:cNvSpPr>
            <p:nvPr/>
          </p:nvSpPr>
          <p:spPr bwMode="auto">
            <a:xfrm>
              <a:off x="863600" y="5329391"/>
              <a:ext cx="1242187" cy="45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Schuberth et al. (2009)</a:t>
              </a:r>
              <a:endParaRPr lang="en-GB" sz="1400">
                <a:solidFill>
                  <a:srgbClr val="FFFF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0" name="Figura a mano libera 109"/>
            <p:cNvSpPr>
              <a:spLocks/>
            </p:cNvSpPr>
            <p:nvPr/>
          </p:nvSpPr>
          <p:spPr bwMode="auto">
            <a:xfrm>
              <a:off x="900938" y="2147889"/>
              <a:ext cx="3281362" cy="4537472"/>
            </a:xfrm>
            <a:custGeom>
              <a:avLst/>
              <a:gdLst>
                <a:gd name="T0" fmla="*/ 0 w 3281680"/>
                <a:gd name="T1" fmla="*/ 0 h 4897120"/>
                <a:gd name="T2" fmla="*/ 975265 w 3281680"/>
                <a:gd name="T3" fmla="*/ 101607 h 4897120"/>
                <a:gd name="T4" fmla="*/ 1381626 w 3281680"/>
                <a:gd name="T5" fmla="*/ 294659 h 4897120"/>
                <a:gd name="T6" fmla="*/ 1615283 w 3281680"/>
                <a:gd name="T7" fmla="*/ 721407 h 4897120"/>
                <a:gd name="T8" fmla="*/ 1828623 w 3281680"/>
                <a:gd name="T9" fmla="*/ 2021971 h 4897120"/>
                <a:gd name="T10" fmla="*/ 1950531 w 3281680"/>
                <a:gd name="T11" fmla="*/ 2844984 h 4897120"/>
                <a:gd name="T12" fmla="*/ 1981008 w 3281680"/>
                <a:gd name="T13" fmla="*/ 3779764 h 4897120"/>
                <a:gd name="T14" fmla="*/ 1920054 w 3281680"/>
                <a:gd name="T15" fmla="*/ 4389404 h 4897120"/>
                <a:gd name="T16" fmla="*/ 1930213 w 3281680"/>
                <a:gd name="T17" fmla="*/ 4673903 h 4897120"/>
                <a:gd name="T18" fmla="*/ 2214665 w 3281680"/>
                <a:gd name="T19" fmla="*/ 4816152 h 4897120"/>
                <a:gd name="T20" fmla="*/ 3281362 w 3281680"/>
                <a:gd name="T21" fmla="*/ 4897437 h 48971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281680" h="4897120">
                  <a:moveTo>
                    <a:pt x="0" y="0"/>
                  </a:moveTo>
                  <a:cubicBezTo>
                    <a:pt x="372533" y="26246"/>
                    <a:pt x="745067" y="52493"/>
                    <a:pt x="975360" y="101600"/>
                  </a:cubicBezTo>
                  <a:cubicBezTo>
                    <a:pt x="1205653" y="150707"/>
                    <a:pt x="1275080" y="191347"/>
                    <a:pt x="1381760" y="294640"/>
                  </a:cubicBezTo>
                  <a:cubicBezTo>
                    <a:pt x="1488440" y="397933"/>
                    <a:pt x="1540933" y="433493"/>
                    <a:pt x="1615440" y="721360"/>
                  </a:cubicBezTo>
                  <a:cubicBezTo>
                    <a:pt x="1689947" y="1009227"/>
                    <a:pt x="1772920" y="1667933"/>
                    <a:pt x="1828800" y="2021840"/>
                  </a:cubicBezTo>
                  <a:cubicBezTo>
                    <a:pt x="1884680" y="2375747"/>
                    <a:pt x="1925320" y="2551853"/>
                    <a:pt x="1950720" y="2844800"/>
                  </a:cubicBezTo>
                  <a:cubicBezTo>
                    <a:pt x="1976120" y="3137747"/>
                    <a:pt x="1986280" y="3522133"/>
                    <a:pt x="1981200" y="3779520"/>
                  </a:cubicBezTo>
                  <a:cubicBezTo>
                    <a:pt x="1976120" y="4036907"/>
                    <a:pt x="1928707" y="4240107"/>
                    <a:pt x="1920240" y="4389120"/>
                  </a:cubicBezTo>
                  <a:cubicBezTo>
                    <a:pt x="1911773" y="4538133"/>
                    <a:pt x="1881293" y="4602480"/>
                    <a:pt x="1930400" y="4673600"/>
                  </a:cubicBezTo>
                  <a:cubicBezTo>
                    <a:pt x="1979507" y="4744720"/>
                    <a:pt x="1989667" y="4778587"/>
                    <a:pt x="2214880" y="4815840"/>
                  </a:cubicBezTo>
                  <a:cubicBezTo>
                    <a:pt x="2440093" y="4853093"/>
                    <a:pt x="2860886" y="4875106"/>
                    <a:pt x="3281680" y="4897120"/>
                  </a:cubicBezTo>
                </a:path>
              </a:pathLst>
            </a:custGeom>
            <a:noFill/>
            <a:ln w="28575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1" name="Figura a mano libera 110"/>
            <p:cNvSpPr>
              <a:spLocks/>
            </p:cNvSpPr>
            <p:nvPr/>
          </p:nvSpPr>
          <p:spPr bwMode="auto">
            <a:xfrm>
              <a:off x="934275" y="2156179"/>
              <a:ext cx="3340100" cy="4481311"/>
            </a:xfrm>
            <a:custGeom>
              <a:avLst/>
              <a:gdLst>
                <a:gd name="T0" fmla="*/ 0 w 3084038"/>
                <a:gd name="T1" fmla="*/ 0 h 4907280"/>
                <a:gd name="T2" fmla="*/ 1486768 w 3084038"/>
                <a:gd name="T3" fmla="*/ 182868 h 4907280"/>
                <a:gd name="T4" fmla="*/ 1507796 w 3084038"/>
                <a:gd name="T5" fmla="*/ 802588 h 4907280"/>
                <a:gd name="T6" fmla="*/ 1674604 w 3084038"/>
                <a:gd name="T7" fmla="*/ 1087050 h 4907280"/>
                <a:gd name="T8" fmla="*/ 1984391 w 3084038"/>
                <a:gd name="T9" fmla="*/ 1554380 h 4907280"/>
                <a:gd name="T10" fmla="*/ 2115456 w 3084038"/>
                <a:gd name="T11" fmla="*/ 2204578 h 4907280"/>
                <a:gd name="T12" fmla="*/ 2139286 w 3084038"/>
                <a:gd name="T13" fmla="*/ 3179875 h 4907280"/>
                <a:gd name="T14" fmla="*/ 2151200 w 3084038"/>
                <a:gd name="T15" fmla="*/ 4023099 h 4907280"/>
                <a:gd name="T16" fmla="*/ 2532477 w 3084038"/>
                <a:gd name="T17" fmla="*/ 4622501 h 4907280"/>
                <a:gd name="T18" fmla="*/ 3616734 w 3084038"/>
                <a:gd name="T19" fmla="*/ 4906963 h 49072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084038" h="4907280">
                  <a:moveTo>
                    <a:pt x="0" y="0"/>
                  </a:moveTo>
                  <a:cubicBezTo>
                    <a:pt x="570653" y="40640"/>
                    <a:pt x="1053501" y="49107"/>
                    <a:pt x="1267787" y="182880"/>
                  </a:cubicBezTo>
                  <a:cubicBezTo>
                    <a:pt x="1482073" y="316653"/>
                    <a:pt x="1259023" y="651933"/>
                    <a:pt x="1285718" y="802640"/>
                  </a:cubicBezTo>
                  <a:cubicBezTo>
                    <a:pt x="1312413" y="953347"/>
                    <a:pt x="1360225" y="961813"/>
                    <a:pt x="1427958" y="1087120"/>
                  </a:cubicBezTo>
                  <a:cubicBezTo>
                    <a:pt x="1495691" y="1212427"/>
                    <a:pt x="1629465" y="1368213"/>
                    <a:pt x="1692118" y="1554480"/>
                  </a:cubicBezTo>
                  <a:cubicBezTo>
                    <a:pt x="1754771" y="1740747"/>
                    <a:pt x="1781865" y="1933787"/>
                    <a:pt x="1803878" y="2204720"/>
                  </a:cubicBezTo>
                  <a:cubicBezTo>
                    <a:pt x="1825891" y="2475653"/>
                    <a:pt x="1819118" y="2876973"/>
                    <a:pt x="1824198" y="3180080"/>
                  </a:cubicBezTo>
                  <a:cubicBezTo>
                    <a:pt x="1829278" y="3483187"/>
                    <a:pt x="1778478" y="3782907"/>
                    <a:pt x="1834358" y="4023360"/>
                  </a:cubicBezTo>
                  <a:cubicBezTo>
                    <a:pt x="1890238" y="4263813"/>
                    <a:pt x="1951198" y="4475480"/>
                    <a:pt x="2159478" y="4622800"/>
                  </a:cubicBezTo>
                  <a:cubicBezTo>
                    <a:pt x="2367758" y="4770120"/>
                    <a:pt x="2725898" y="4838700"/>
                    <a:pt x="3084038" y="4907280"/>
                  </a:cubicBez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2" name="Figura a mano libera 111"/>
            <p:cNvSpPr>
              <a:spLocks/>
            </p:cNvSpPr>
            <p:nvPr/>
          </p:nvSpPr>
          <p:spPr bwMode="auto">
            <a:xfrm>
              <a:off x="921575" y="2147889"/>
              <a:ext cx="2874963" cy="4489602"/>
            </a:xfrm>
            <a:custGeom>
              <a:avLst/>
              <a:gdLst>
                <a:gd name="T0" fmla="*/ 0 w 2875280"/>
                <a:gd name="T1" fmla="*/ 0 h 4937760"/>
                <a:gd name="T2" fmla="*/ 1625421 w 2875280"/>
                <a:gd name="T3" fmla="*/ 243809 h 4937760"/>
                <a:gd name="T4" fmla="*/ 2468608 w 2875280"/>
                <a:gd name="T5" fmla="*/ 497776 h 4937760"/>
                <a:gd name="T6" fmla="*/ 2722580 w 2875280"/>
                <a:gd name="T7" fmla="*/ 1015869 h 4937760"/>
                <a:gd name="T8" fmla="*/ 2712421 w 2875280"/>
                <a:gd name="T9" fmla="*/ 1808247 h 4937760"/>
                <a:gd name="T10" fmla="*/ 2641309 w 2875280"/>
                <a:gd name="T11" fmla="*/ 2966338 h 4937760"/>
                <a:gd name="T12" fmla="*/ 2438131 w 2875280"/>
                <a:gd name="T13" fmla="*/ 3697764 h 4937760"/>
                <a:gd name="T14" fmla="*/ 2306066 w 2875280"/>
                <a:gd name="T15" fmla="*/ 4368238 h 4937760"/>
                <a:gd name="T16" fmla="*/ 2509243 w 2875280"/>
                <a:gd name="T17" fmla="*/ 4713634 h 4937760"/>
                <a:gd name="T18" fmla="*/ 2874963 w 2875280"/>
                <a:gd name="T19" fmla="*/ 4937125 h 49377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875280" h="4937760">
                  <a:moveTo>
                    <a:pt x="0" y="0"/>
                  </a:moveTo>
                  <a:cubicBezTo>
                    <a:pt x="607060" y="80433"/>
                    <a:pt x="1214120" y="160867"/>
                    <a:pt x="1625600" y="243840"/>
                  </a:cubicBezTo>
                  <a:cubicBezTo>
                    <a:pt x="2037080" y="326813"/>
                    <a:pt x="2286000" y="369147"/>
                    <a:pt x="2468880" y="497840"/>
                  </a:cubicBezTo>
                  <a:cubicBezTo>
                    <a:pt x="2651760" y="626533"/>
                    <a:pt x="2682240" y="797560"/>
                    <a:pt x="2722880" y="1016000"/>
                  </a:cubicBezTo>
                  <a:cubicBezTo>
                    <a:pt x="2763520" y="1234440"/>
                    <a:pt x="2726267" y="1483360"/>
                    <a:pt x="2712720" y="1808480"/>
                  </a:cubicBezTo>
                  <a:cubicBezTo>
                    <a:pt x="2699173" y="2133600"/>
                    <a:pt x="2687320" y="2651760"/>
                    <a:pt x="2641600" y="2966720"/>
                  </a:cubicBezTo>
                  <a:cubicBezTo>
                    <a:pt x="2595880" y="3281680"/>
                    <a:pt x="2494280" y="3464560"/>
                    <a:pt x="2438400" y="3698240"/>
                  </a:cubicBezTo>
                  <a:cubicBezTo>
                    <a:pt x="2382520" y="3931920"/>
                    <a:pt x="2294467" y="4199467"/>
                    <a:pt x="2306320" y="4368800"/>
                  </a:cubicBezTo>
                  <a:cubicBezTo>
                    <a:pt x="2318173" y="4538133"/>
                    <a:pt x="2414693" y="4619413"/>
                    <a:pt x="2509520" y="4714240"/>
                  </a:cubicBezTo>
                  <a:cubicBezTo>
                    <a:pt x="2604347" y="4809067"/>
                    <a:pt x="2739813" y="4873413"/>
                    <a:pt x="2875280" y="4937760"/>
                  </a:cubicBezTo>
                </a:path>
              </a:pathLst>
            </a:custGeom>
            <a:noFill/>
            <a:ln w="28575" cap="flat" cmpd="sng">
              <a:solidFill>
                <a:srgbClr val="00B050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3" name="Figura a mano libera 112"/>
            <p:cNvSpPr>
              <a:spLocks/>
            </p:cNvSpPr>
            <p:nvPr/>
          </p:nvSpPr>
          <p:spPr bwMode="auto">
            <a:xfrm>
              <a:off x="951738" y="2147888"/>
              <a:ext cx="2925762" cy="4489601"/>
            </a:xfrm>
            <a:custGeom>
              <a:avLst/>
              <a:gdLst>
                <a:gd name="T0" fmla="*/ 0 w 2926080"/>
                <a:gd name="T1" fmla="*/ 0 h 4927600"/>
                <a:gd name="T2" fmla="*/ 985413 w 2926080"/>
                <a:gd name="T3" fmla="*/ 254000 h 4927600"/>
                <a:gd name="T4" fmla="*/ 1422245 w 2926080"/>
                <a:gd name="T5" fmla="*/ 589280 h 4927600"/>
                <a:gd name="T6" fmla="*/ 1452722 w 2926080"/>
                <a:gd name="T7" fmla="*/ 1412240 h 4927600"/>
                <a:gd name="T8" fmla="*/ 1361292 w 2926080"/>
                <a:gd name="T9" fmla="*/ 2560320 h 4927600"/>
                <a:gd name="T10" fmla="*/ 1290180 w 2926080"/>
                <a:gd name="T11" fmla="*/ 3667760 h 4927600"/>
                <a:gd name="T12" fmla="*/ 1259703 w 2926080"/>
                <a:gd name="T13" fmla="*/ 4236720 h 4927600"/>
                <a:gd name="T14" fmla="*/ 1686377 w 2926080"/>
                <a:gd name="T15" fmla="*/ 4653280 h 4927600"/>
                <a:gd name="T16" fmla="*/ 2925762 w 2926080"/>
                <a:gd name="T17" fmla="*/ 4927600 h 4927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26080" h="4927600">
                  <a:moveTo>
                    <a:pt x="0" y="0"/>
                  </a:moveTo>
                  <a:cubicBezTo>
                    <a:pt x="374226" y="77893"/>
                    <a:pt x="748453" y="155787"/>
                    <a:pt x="985520" y="254000"/>
                  </a:cubicBezTo>
                  <a:cubicBezTo>
                    <a:pt x="1222587" y="352213"/>
                    <a:pt x="1344507" y="396240"/>
                    <a:pt x="1422400" y="589280"/>
                  </a:cubicBezTo>
                  <a:cubicBezTo>
                    <a:pt x="1500293" y="782320"/>
                    <a:pt x="1463040" y="1083733"/>
                    <a:pt x="1452880" y="1412240"/>
                  </a:cubicBezTo>
                  <a:cubicBezTo>
                    <a:pt x="1442720" y="1740747"/>
                    <a:pt x="1388533" y="2184400"/>
                    <a:pt x="1361440" y="2560320"/>
                  </a:cubicBezTo>
                  <a:cubicBezTo>
                    <a:pt x="1334347" y="2936240"/>
                    <a:pt x="1307253" y="3388360"/>
                    <a:pt x="1290320" y="3667760"/>
                  </a:cubicBezTo>
                  <a:cubicBezTo>
                    <a:pt x="1273387" y="3947160"/>
                    <a:pt x="1193800" y="4072467"/>
                    <a:pt x="1259840" y="4236720"/>
                  </a:cubicBezTo>
                  <a:cubicBezTo>
                    <a:pt x="1325880" y="4400973"/>
                    <a:pt x="1408853" y="4538133"/>
                    <a:pt x="1686560" y="4653280"/>
                  </a:cubicBezTo>
                  <a:cubicBezTo>
                    <a:pt x="1964267" y="4768427"/>
                    <a:pt x="2445173" y="4848013"/>
                    <a:pt x="2926080" y="4927600"/>
                  </a:cubicBezTo>
                </a:path>
              </a:pathLst>
            </a:custGeom>
            <a:noFill/>
            <a:ln w="28575" cap="flat" cmpd="sng">
              <a:solidFill>
                <a:srgbClr val="92D050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4" name="CasellaDiTesto 113"/>
            <p:cNvSpPr txBox="1">
              <a:spLocks noChangeArrowheads="1"/>
            </p:cNvSpPr>
            <p:nvPr/>
          </p:nvSpPr>
          <p:spPr bwMode="auto">
            <a:xfrm>
              <a:off x="854900" y="4451900"/>
              <a:ext cx="1319339" cy="63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92D050"/>
                  </a:solidFill>
                  <a:latin typeface="Calibri" pitchFamily="34" charset="0"/>
                  <a:cs typeface="Arial" pitchFamily="34" charset="0"/>
                </a:rPr>
                <a:t>Moore (2008; no internal heating)</a:t>
              </a:r>
              <a:endParaRPr lang="en-GB" sz="1400">
                <a:solidFill>
                  <a:srgbClr val="92D05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6" name="Figura a mano libera 115"/>
            <p:cNvSpPr>
              <a:spLocks/>
            </p:cNvSpPr>
            <p:nvPr/>
          </p:nvSpPr>
          <p:spPr bwMode="auto">
            <a:xfrm>
              <a:off x="913638" y="2147888"/>
              <a:ext cx="3373437" cy="4489602"/>
            </a:xfrm>
            <a:custGeom>
              <a:avLst/>
              <a:gdLst>
                <a:gd name="T0" fmla="*/ 0 w 3372091"/>
                <a:gd name="T1" fmla="*/ 0 h 4919240"/>
                <a:gd name="T2" fmla="*/ 2779034 w 3372091"/>
                <a:gd name="T3" fmla="*/ 57878 h 4919240"/>
                <a:gd name="T4" fmla="*/ 3288523 w 3372091"/>
                <a:gd name="T5" fmla="*/ 266240 h 4919240"/>
                <a:gd name="T6" fmla="*/ 3288523 w 3372091"/>
                <a:gd name="T7" fmla="*/ 1203870 h 4919240"/>
                <a:gd name="T8" fmla="*/ 3230626 w 3372091"/>
                <a:gd name="T9" fmla="*/ 2766585 h 4919240"/>
                <a:gd name="T10" fmla="*/ 3126412 w 3372091"/>
                <a:gd name="T11" fmla="*/ 4201968 h 4919240"/>
                <a:gd name="T12" fmla="*/ 2952723 w 3372091"/>
                <a:gd name="T13" fmla="*/ 4676573 h 4919240"/>
                <a:gd name="T14" fmla="*/ 3010620 w 3372091"/>
                <a:gd name="T15" fmla="*/ 4815481 h 4919240"/>
                <a:gd name="T16" fmla="*/ 3103253 w 3372091"/>
                <a:gd name="T17" fmla="*/ 4896508 h 4919240"/>
                <a:gd name="T18" fmla="*/ 3323261 w 3372091"/>
                <a:gd name="T19" fmla="*/ 4919662 h 49192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72091" h="4919240">
                  <a:moveTo>
                    <a:pt x="0" y="0"/>
                  </a:moveTo>
                  <a:cubicBezTo>
                    <a:pt x="1115028" y="6752"/>
                    <a:pt x="2230056" y="13504"/>
                    <a:pt x="2777924" y="57873"/>
                  </a:cubicBezTo>
                  <a:cubicBezTo>
                    <a:pt x="3325792" y="102242"/>
                    <a:pt x="3202329" y="75235"/>
                    <a:pt x="3287210" y="266217"/>
                  </a:cubicBezTo>
                  <a:cubicBezTo>
                    <a:pt x="3372091" y="457199"/>
                    <a:pt x="3296856" y="787078"/>
                    <a:pt x="3287210" y="1203767"/>
                  </a:cubicBezTo>
                  <a:cubicBezTo>
                    <a:pt x="3277565" y="1620456"/>
                    <a:pt x="3256344" y="2266709"/>
                    <a:pt x="3229337" y="2766349"/>
                  </a:cubicBezTo>
                  <a:cubicBezTo>
                    <a:pt x="3202330" y="3265989"/>
                    <a:pt x="3171464" y="3883306"/>
                    <a:pt x="3125165" y="4201610"/>
                  </a:cubicBezTo>
                  <a:cubicBezTo>
                    <a:pt x="3078866" y="4519914"/>
                    <a:pt x="2970835" y="4573929"/>
                    <a:pt x="2951544" y="4676172"/>
                  </a:cubicBezTo>
                  <a:cubicBezTo>
                    <a:pt x="2932253" y="4778415"/>
                    <a:pt x="2984340" y="4778415"/>
                    <a:pt x="3009418" y="4815068"/>
                  </a:cubicBezTo>
                  <a:cubicBezTo>
                    <a:pt x="3034496" y="4851721"/>
                    <a:pt x="3049929" y="4878729"/>
                    <a:pt x="3102015" y="4896091"/>
                  </a:cubicBezTo>
                  <a:cubicBezTo>
                    <a:pt x="3154101" y="4913453"/>
                    <a:pt x="3238017" y="4916346"/>
                    <a:pt x="3321934" y="4919240"/>
                  </a:cubicBezTo>
                </a:path>
              </a:pathLst>
            </a:custGeom>
            <a:noFill/>
            <a:ln w="28575" cap="flat" cmpd="sng">
              <a:solidFill>
                <a:srgbClr val="990099"/>
              </a:solidFill>
              <a:prstDash val="solid"/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GB">
                <a:latin typeface="Calibri" pitchFamily="34" charset="0"/>
              </a:endParaRPr>
            </a:p>
          </p:txBody>
        </p:sp>
        <p:sp>
          <p:nvSpPr>
            <p:cNvPr id="117" name="CasellaDiTesto 116"/>
            <p:cNvSpPr txBox="1">
              <a:spLocks noChangeArrowheads="1"/>
            </p:cNvSpPr>
            <p:nvPr/>
          </p:nvSpPr>
          <p:spPr bwMode="auto">
            <a:xfrm>
              <a:off x="812038" y="5973577"/>
              <a:ext cx="1538287" cy="63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chemeClr val="bg1"/>
                  </a:solidFill>
                  <a:latin typeface="Calibri" pitchFamily="34" charset="0"/>
                  <a:cs typeface="Arial" pitchFamily="34" charset="0"/>
                </a:rPr>
                <a:t>Sinha and Butler (2007; no internal heating)</a:t>
              </a:r>
              <a:endParaRPr lang="en-GB" sz="1400">
                <a:solidFill>
                  <a:schemeClr val="bg1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8" name="CasellaDiTesto 117"/>
            <p:cNvSpPr txBox="1">
              <a:spLocks noChangeArrowheads="1"/>
            </p:cNvSpPr>
            <p:nvPr/>
          </p:nvSpPr>
          <p:spPr bwMode="auto">
            <a:xfrm>
              <a:off x="4209098" y="5708061"/>
              <a:ext cx="1516380" cy="63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990099"/>
                  </a:solidFill>
                  <a:latin typeface="Calibri" pitchFamily="34" charset="0"/>
                  <a:cs typeface="Arial" pitchFamily="34" charset="0"/>
                </a:rPr>
                <a:t>Sinha and Butler (2007; internal heating)</a:t>
              </a:r>
              <a:endParaRPr lang="en-GB" sz="1400">
                <a:solidFill>
                  <a:srgbClr val="990099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19" name="CasellaDiTesto 118"/>
            <p:cNvSpPr txBox="1">
              <a:spLocks noChangeArrowheads="1"/>
            </p:cNvSpPr>
            <p:nvPr/>
          </p:nvSpPr>
          <p:spPr bwMode="auto">
            <a:xfrm>
              <a:off x="4209098" y="4028403"/>
              <a:ext cx="1508760" cy="45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00B050"/>
                  </a:solidFill>
                  <a:latin typeface="Calibri" pitchFamily="34" charset="0"/>
                  <a:cs typeface="Arial" pitchFamily="34" charset="0"/>
                </a:rPr>
                <a:t>Moore (2008; internal heating)</a:t>
              </a:r>
              <a:endParaRPr lang="en-GB" sz="1400">
                <a:solidFill>
                  <a:srgbClr val="00B05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0" name="Figura a mano libera 119"/>
            <p:cNvSpPr/>
            <p:nvPr/>
          </p:nvSpPr>
          <p:spPr bwMode="auto">
            <a:xfrm>
              <a:off x="941261" y="2147888"/>
              <a:ext cx="3368040" cy="4489601"/>
            </a:xfrm>
            <a:custGeom>
              <a:avLst/>
              <a:gdLst>
                <a:gd name="connsiteX0" fmla="*/ 0 w 3727027"/>
                <a:gd name="connsiteY0" fmla="*/ 0 h 4846320"/>
                <a:gd name="connsiteX1" fmla="*/ 3169920 w 3727027"/>
                <a:gd name="connsiteY1" fmla="*/ 548640 h 4846320"/>
                <a:gd name="connsiteX2" fmla="*/ 3342640 w 3727027"/>
                <a:gd name="connsiteY2" fmla="*/ 1016000 h 4846320"/>
                <a:gd name="connsiteX3" fmla="*/ 3251200 w 3727027"/>
                <a:gd name="connsiteY3" fmla="*/ 3891280 h 4846320"/>
                <a:gd name="connsiteX4" fmla="*/ 3180080 w 3727027"/>
                <a:gd name="connsiteY4" fmla="*/ 4561840 h 4846320"/>
                <a:gd name="connsiteX5" fmla="*/ 3362960 w 3727027"/>
                <a:gd name="connsiteY5" fmla="*/ 4846320 h 4846320"/>
                <a:gd name="connsiteX0" fmla="*/ 0 w 3456093"/>
                <a:gd name="connsiteY0" fmla="*/ 0 h 4846320"/>
                <a:gd name="connsiteX1" fmla="*/ 2570480 w 3456093"/>
                <a:gd name="connsiteY1" fmla="*/ 375920 h 4846320"/>
                <a:gd name="connsiteX2" fmla="*/ 3342640 w 3456093"/>
                <a:gd name="connsiteY2" fmla="*/ 1016000 h 4846320"/>
                <a:gd name="connsiteX3" fmla="*/ 3251200 w 3456093"/>
                <a:gd name="connsiteY3" fmla="*/ 3891280 h 4846320"/>
                <a:gd name="connsiteX4" fmla="*/ 3180080 w 3456093"/>
                <a:gd name="connsiteY4" fmla="*/ 4561840 h 4846320"/>
                <a:gd name="connsiteX5" fmla="*/ 3362960 w 3456093"/>
                <a:gd name="connsiteY5" fmla="*/ 4846320 h 4846320"/>
                <a:gd name="connsiteX0" fmla="*/ 0 w 3456093"/>
                <a:gd name="connsiteY0" fmla="*/ 0 h 4846320"/>
                <a:gd name="connsiteX1" fmla="*/ 2570480 w 3456093"/>
                <a:gd name="connsiteY1" fmla="*/ 375920 h 4846320"/>
                <a:gd name="connsiteX2" fmla="*/ 3342640 w 3456093"/>
                <a:gd name="connsiteY2" fmla="*/ 1016000 h 4846320"/>
                <a:gd name="connsiteX3" fmla="*/ 3251200 w 3456093"/>
                <a:gd name="connsiteY3" fmla="*/ 3891280 h 4846320"/>
                <a:gd name="connsiteX4" fmla="*/ 3180080 w 3456093"/>
                <a:gd name="connsiteY4" fmla="*/ 4561840 h 4846320"/>
                <a:gd name="connsiteX5" fmla="*/ 3362960 w 3456093"/>
                <a:gd name="connsiteY5" fmla="*/ 4846320 h 4846320"/>
                <a:gd name="connsiteX0" fmla="*/ 0 w 3533987"/>
                <a:gd name="connsiteY0" fmla="*/ 0 h 4846320"/>
                <a:gd name="connsiteX1" fmla="*/ 2570480 w 3533987"/>
                <a:gd name="connsiteY1" fmla="*/ 375920 h 4846320"/>
                <a:gd name="connsiteX2" fmla="*/ 3342640 w 3533987"/>
                <a:gd name="connsiteY2" fmla="*/ 1016000 h 4846320"/>
                <a:gd name="connsiteX3" fmla="*/ 3251200 w 3533987"/>
                <a:gd name="connsiteY3" fmla="*/ 3891280 h 4846320"/>
                <a:gd name="connsiteX4" fmla="*/ 3180080 w 3533987"/>
                <a:gd name="connsiteY4" fmla="*/ 4561840 h 4846320"/>
                <a:gd name="connsiteX5" fmla="*/ 3362960 w 3533987"/>
                <a:gd name="connsiteY5" fmla="*/ 4846320 h 4846320"/>
                <a:gd name="connsiteX0" fmla="*/ 0 w 3533987"/>
                <a:gd name="connsiteY0" fmla="*/ 0 h 4846320"/>
                <a:gd name="connsiteX1" fmla="*/ 2438400 w 3533987"/>
                <a:gd name="connsiteY1" fmla="*/ 386080 h 4846320"/>
                <a:gd name="connsiteX2" fmla="*/ 3342640 w 3533987"/>
                <a:gd name="connsiteY2" fmla="*/ 1016000 h 4846320"/>
                <a:gd name="connsiteX3" fmla="*/ 3251200 w 3533987"/>
                <a:gd name="connsiteY3" fmla="*/ 3891280 h 4846320"/>
                <a:gd name="connsiteX4" fmla="*/ 3180080 w 3533987"/>
                <a:gd name="connsiteY4" fmla="*/ 4561840 h 4846320"/>
                <a:gd name="connsiteX5" fmla="*/ 3362960 w 3533987"/>
                <a:gd name="connsiteY5" fmla="*/ 4846320 h 4846320"/>
                <a:gd name="connsiteX0" fmla="*/ 0 w 3466931"/>
                <a:gd name="connsiteY0" fmla="*/ 0 h 4846320"/>
                <a:gd name="connsiteX1" fmla="*/ 2438400 w 3466931"/>
                <a:gd name="connsiteY1" fmla="*/ 386080 h 4846320"/>
                <a:gd name="connsiteX2" fmla="*/ 3342640 w 3466931"/>
                <a:gd name="connsiteY2" fmla="*/ 1016000 h 4846320"/>
                <a:gd name="connsiteX3" fmla="*/ 3251200 w 3466931"/>
                <a:gd name="connsiteY3" fmla="*/ 3891280 h 4846320"/>
                <a:gd name="connsiteX4" fmla="*/ 3180080 w 3466931"/>
                <a:gd name="connsiteY4" fmla="*/ 4561840 h 4846320"/>
                <a:gd name="connsiteX5" fmla="*/ 3362960 w 3466931"/>
                <a:gd name="connsiteY5" fmla="*/ 4846320 h 4846320"/>
                <a:gd name="connsiteX0" fmla="*/ 0 w 3492331"/>
                <a:gd name="connsiteY0" fmla="*/ 0 h 4846320"/>
                <a:gd name="connsiteX1" fmla="*/ 2438400 w 3492331"/>
                <a:gd name="connsiteY1" fmla="*/ 386080 h 4846320"/>
                <a:gd name="connsiteX2" fmla="*/ 3368040 w 3492331"/>
                <a:gd name="connsiteY2" fmla="*/ 1028192 h 4846320"/>
                <a:gd name="connsiteX3" fmla="*/ 3251200 w 3492331"/>
                <a:gd name="connsiteY3" fmla="*/ 3891280 h 4846320"/>
                <a:gd name="connsiteX4" fmla="*/ 3180080 w 3492331"/>
                <a:gd name="connsiteY4" fmla="*/ 4561840 h 4846320"/>
                <a:gd name="connsiteX5" fmla="*/ 3362960 w 3492331"/>
                <a:gd name="connsiteY5" fmla="*/ 4846320 h 4846320"/>
                <a:gd name="connsiteX0" fmla="*/ 0 w 3481493"/>
                <a:gd name="connsiteY0" fmla="*/ 0 h 4846320"/>
                <a:gd name="connsiteX1" fmla="*/ 2438400 w 3481493"/>
                <a:gd name="connsiteY1" fmla="*/ 386080 h 4846320"/>
                <a:gd name="connsiteX2" fmla="*/ 3368040 w 3481493"/>
                <a:gd name="connsiteY2" fmla="*/ 1028192 h 4846320"/>
                <a:gd name="connsiteX3" fmla="*/ 3251200 w 3481493"/>
                <a:gd name="connsiteY3" fmla="*/ 3891280 h 4846320"/>
                <a:gd name="connsiteX4" fmla="*/ 3180080 w 3481493"/>
                <a:gd name="connsiteY4" fmla="*/ 4561840 h 4846320"/>
                <a:gd name="connsiteX5" fmla="*/ 3362960 w 3481493"/>
                <a:gd name="connsiteY5" fmla="*/ 4846320 h 4846320"/>
                <a:gd name="connsiteX0" fmla="*/ 0 w 3431371"/>
                <a:gd name="connsiteY0" fmla="*/ 0 h 4846320"/>
                <a:gd name="connsiteX1" fmla="*/ 2438400 w 3431371"/>
                <a:gd name="connsiteY1" fmla="*/ 386080 h 4846320"/>
                <a:gd name="connsiteX2" fmla="*/ 3368040 w 3431371"/>
                <a:gd name="connsiteY2" fmla="*/ 1028192 h 4846320"/>
                <a:gd name="connsiteX3" fmla="*/ 3251200 w 3431371"/>
                <a:gd name="connsiteY3" fmla="*/ 3891280 h 4846320"/>
                <a:gd name="connsiteX4" fmla="*/ 3180080 w 3431371"/>
                <a:gd name="connsiteY4" fmla="*/ 4561840 h 4846320"/>
                <a:gd name="connsiteX5" fmla="*/ 3362960 w 3431371"/>
                <a:gd name="connsiteY5" fmla="*/ 4846320 h 484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31371" h="4846320">
                  <a:moveTo>
                    <a:pt x="0" y="0"/>
                  </a:moveTo>
                  <a:cubicBezTo>
                    <a:pt x="1306406" y="189653"/>
                    <a:pt x="1877060" y="214715"/>
                    <a:pt x="2438400" y="386080"/>
                  </a:cubicBezTo>
                  <a:cubicBezTo>
                    <a:pt x="2999740" y="557445"/>
                    <a:pt x="3431371" y="484971"/>
                    <a:pt x="3368040" y="1028192"/>
                  </a:cubicBezTo>
                  <a:cubicBezTo>
                    <a:pt x="3383957" y="1626277"/>
                    <a:pt x="3282527" y="3302339"/>
                    <a:pt x="3251200" y="3891280"/>
                  </a:cubicBezTo>
                  <a:cubicBezTo>
                    <a:pt x="3219873" y="4480221"/>
                    <a:pt x="3161453" y="4402667"/>
                    <a:pt x="3180080" y="4561840"/>
                  </a:cubicBezTo>
                  <a:cubicBezTo>
                    <a:pt x="3198707" y="4721013"/>
                    <a:pt x="3280833" y="4783666"/>
                    <a:pt x="3362960" y="4846320"/>
                  </a:cubicBezTo>
                </a:path>
              </a:pathLst>
            </a:custGeom>
            <a:noFill/>
            <a:ln w="285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1" name="Figura a mano libera 120"/>
            <p:cNvSpPr/>
            <p:nvPr/>
          </p:nvSpPr>
          <p:spPr bwMode="auto">
            <a:xfrm>
              <a:off x="910780" y="2147888"/>
              <a:ext cx="3403600" cy="4489601"/>
            </a:xfrm>
            <a:custGeom>
              <a:avLst/>
              <a:gdLst>
                <a:gd name="connsiteX0" fmla="*/ 0 w 3452707"/>
                <a:gd name="connsiteY0" fmla="*/ 0 h 4941147"/>
                <a:gd name="connsiteX1" fmla="*/ 2946400 w 3452707"/>
                <a:gd name="connsiteY1" fmla="*/ 538480 h 4941147"/>
                <a:gd name="connsiteX2" fmla="*/ 3037840 w 3452707"/>
                <a:gd name="connsiteY2" fmla="*/ 1036320 h 4941147"/>
                <a:gd name="connsiteX3" fmla="*/ 2448560 w 3452707"/>
                <a:gd name="connsiteY3" fmla="*/ 4307840 h 4941147"/>
                <a:gd name="connsiteX4" fmla="*/ 3403600 w 3452707"/>
                <a:gd name="connsiteY4" fmla="*/ 4836160 h 4941147"/>
                <a:gd name="connsiteX0" fmla="*/ 0 w 3452707"/>
                <a:gd name="connsiteY0" fmla="*/ 0 h 4888653"/>
                <a:gd name="connsiteX1" fmla="*/ 2946400 w 3452707"/>
                <a:gd name="connsiteY1" fmla="*/ 538480 h 4888653"/>
                <a:gd name="connsiteX2" fmla="*/ 3037840 w 3452707"/>
                <a:gd name="connsiteY2" fmla="*/ 1036320 h 4888653"/>
                <a:gd name="connsiteX3" fmla="*/ 2448560 w 3452707"/>
                <a:gd name="connsiteY3" fmla="*/ 4307840 h 4888653"/>
                <a:gd name="connsiteX4" fmla="*/ 3403600 w 3452707"/>
                <a:gd name="connsiteY4" fmla="*/ 4836160 h 4888653"/>
                <a:gd name="connsiteX0" fmla="*/ 0 w 3452707"/>
                <a:gd name="connsiteY0" fmla="*/ 0 h 4836160"/>
                <a:gd name="connsiteX1" fmla="*/ 2946400 w 3452707"/>
                <a:gd name="connsiteY1" fmla="*/ 538480 h 4836160"/>
                <a:gd name="connsiteX2" fmla="*/ 3037840 w 3452707"/>
                <a:gd name="connsiteY2" fmla="*/ 1036320 h 4836160"/>
                <a:gd name="connsiteX3" fmla="*/ 2448560 w 3452707"/>
                <a:gd name="connsiteY3" fmla="*/ 4307840 h 4836160"/>
                <a:gd name="connsiteX4" fmla="*/ 3403600 w 3452707"/>
                <a:gd name="connsiteY4" fmla="*/ 4836160 h 4836160"/>
                <a:gd name="connsiteX0" fmla="*/ 0 w 3452707"/>
                <a:gd name="connsiteY0" fmla="*/ 0 h 4836160"/>
                <a:gd name="connsiteX1" fmla="*/ 2946400 w 3452707"/>
                <a:gd name="connsiteY1" fmla="*/ 538480 h 4836160"/>
                <a:gd name="connsiteX2" fmla="*/ 3037840 w 3452707"/>
                <a:gd name="connsiteY2" fmla="*/ 1036320 h 4836160"/>
                <a:gd name="connsiteX3" fmla="*/ 2448560 w 3452707"/>
                <a:gd name="connsiteY3" fmla="*/ 4307840 h 4836160"/>
                <a:gd name="connsiteX4" fmla="*/ 3403600 w 3452707"/>
                <a:gd name="connsiteY4" fmla="*/ 4836160 h 4836160"/>
                <a:gd name="connsiteX0" fmla="*/ 0 w 3442547"/>
                <a:gd name="connsiteY0" fmla="*/ 0 h 4836160"/>
                <a:gd name="connsiteX1" fmla="*/ 2946400 w 3442547"/>
                <a:gd name="connsiteY1" fmla="*/ 538480 h 4836160"/>
                <a:gd name="connsiteX2" fmla="*/ 2976880 w 3442547"/>
                <a:gd name="connsiteY2" fmla="*/ 1463040 h 4836160"/>
                <a:gd name="connsiteX3" fmla="*/ 2448560 w 3442547"/>
                <a:gd name="connsiteY3" fmla="*/ 4307840 h 4836160"/>
                <a:gd name="connsiteX4" fmla="*/ 3403600 w 3442547"/>
                <a:gd name="connsiteY4" fmla="*/ 4836160 h 4836160"/>
                <a:gd name="connsiteX0" fmla="*/ 0 w 3403600"/>
                <a:gd name="connsiteY0" fmla="*/ 0 h 4836160"/>
                <a:gd name="connsiteX1" fmla="*/ 2672080 w 3403600"/>
                <a:gd name="connsiteY1" fmla="*/ 477520 h 4836160"/>
                <a:gd name="connsiteX2" fmla="*/ 2976880 w 3403600"/>
                <a:gd name="connsiteY2" fmla="*/ 1463040 h 4836160"/>
                <a:gd name="connsiteX3" fmla="*/ 2448560 w 3403600"/>
                <a:gd name="connsiteY3" fmla="*/ 4307840 h 4836160"/>
                <a:gd name="connsiteX4" fmla="*/ 3403600 w 3403600"/>
                <a:gd name="connsiteY4" fmla="*/ 4836160 h 4836160"/>
                <a:gd name="connsiteX0" fmla="*/ 0 w 3403600"/>
                <a:gd name="connsiteY0" fmla="*/ 0 h 4836160"/>
                <a:gd name="connsiteX1" fmla="*/ 2672080 w 3403600"/>
                <a:gd name="connsiteY1" fmla="*/ 477520 h 4836160"/>
                <a:gd name="connsiteX2" fmla="*/ 3007360 w 3403600"/>
                <a:gd name="connsiteY2" fmla="*/ 1463040 h 4836160"/>
                <a:gd name="connsiteX3" fmla="*/ 2448560 w 3403600"/>
                <a:gd name="connsiteY3" fmla="*/ 4307840 h 4836160"/>
                <a:gd name="connsiteX4" fmla="*/ 3403600 w 3403600"/>
                <a:gd name="connsiteY4" fmla="*/ 4836160 h 4836160"/>
                <a:gd name="connsiteX0" fmla="*/ 0 w 3403600"/>
                <a:gd name="connsiteY0" fmla="*/ 0 h 4836160"/>
                <a:gd name="connsiteX1" fmla="*/ 2672080 w 3403600"/>
                <a:gd name="connsiteY1" fmla="*/ 477520 h 4836160"/>
                <a:gd name="connsiteX2" fmla="*/ 3007360 w 3403600"/>
                <a:gd name="connsiteY2" fmla="*/ 1463040 h 4836160"/>
                <a:gd name="connsiteX3" fmla="*/ 2448560 w 3403600"/>
                <a:gd name="connsiteY3" fmla="*/ 4307840 h 4836160"/>
                <a:gd name="connsiteX4" fmla="*/ 3403600 w 3403600"/>
                <a:gd name="connsiteY4" fmla="*/ 4836160 h 4836160"/>
                <a:gd name="connsiteX0" fmla="*/ 0 w 3403600"/>
                <a:gd name="connsiteY0" fmla="*/ 0 h 4836160"/>
                <a:gd name="connsiteX1" fmla="*/ 2659888 w 3403600"/>
                <a:gd name="connsiteY1" fmla="*/ 440944 h 4836160"/>
                <a:gd name="connsiteX2" fmla="*/ 3007360 w 3403600"/>
                <a:gd name="connsiteY2" fmla="*/ 1463040 h 4836160"/>
                <a:gd name="connsiteX3" fmla="*/ 2448560 w 3403600"/>
                <a:gd name="connsiteY3" fmla="*/ 4307840 h 4836160"/>
                <a:gd name="connsiteX4" fmla="*/ 3403600 w 3403600"/>
                <a:gd name="connsiteY4" fmla="*/ 4836160 h 4836160"/>
                <a:gd name="connsiteX0" fmla="*/ 0 w 3403600"/>
                <a:gd name="connsiteY0" fmla="*/ 0 h 4836160"/>
                <a:gd name="connsiteX1" fmla="*/ 2659888 w 3403600"/>
                <a:gd name="connsiteY1" fmla="*/ 440944 h 4836160"/>
                <a:gd name="connsiteX2" fmla="*/ 3007360 w 3403600"/>
                <a:gd name="connsiteY2" fmla="*/ 1463040 h 4836160"/>
                <a:gd name="connsiteX3" fmla="*/ 2448560 w 3403600"/>
                <a:gd name="connsiteY3" fmla="*/ 4307840 h 4836160"/>
                <a:gd name="connsiteX4" fmla="*/ 3403600 w 3403600"/>
                <a:gd name="connsiteY4" fmla="*/ 4836160 h 483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3600" h="4836160">
                  <a:moveTo>
                    <a:pt x="0" y="0"/>
                  </a:moveTo>
                  <a:cubicBezTo>
                    <a:pt x="1220046" y="182880"/>
                    <a:pt x="2158661" y="197104"/>
                    <a:pt x="2659888" y="440944"/>
                  </a:cubicBezTo>
                  <a:cubicBezTo>
                    <a:pt x="3100155" y="593344"/>
                    <a:pt x="3085253" y="408093"/>
                    <a:pt x="3007360" y="1463040"/>
                  </a:cubicBezTo>
                  <a:cubicBezTo>
                    <a:pt x="2970107" y="2101427"/>
                    <a:pt x="2489200" y="3674533"/>
                    <a:pt x="2448560" y="4307840"/>
                  </a:cubicBezTo>
                  <a:cubicBezTo>
                    <a:pt x="2590800" y="4679527"/>
                    <a:pt x="2753360" y="4647353"/>
                    <a:pt x="3403600" y="4836160"/>
                  </a:cubicBezTo>
                </a:path>
              </a:pathLst>
            </a:cu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2" name="CasellaDiTesto 121"/>
            <p:cNvSpPr txBox="1">
              <a:spLocks noChangeArrowheads="1"/>
            </p:cNvSpPr>
            <p:nvPr/>
          </p:nvSpPr>
          <p:spPr bwMode="auto">
            <a:xfrm>
              <a:off x="4209098" y="3101890"/>
              <a:ext cx="1668780" cy="63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00B0F0"/>
                  </a:solidFill>
                  <a:latin typeface="Calibri" pitchFamily="34" charset="0"/>
                  <a:cs typeface="Arial" pitchFamily="34" charset="0"/>
                </a:rPr>
                <a:t>Hoink and Lenardic (2008; thin asthenosphere)</a:t>
              </a:r>
              <a:endParaRPr lang="en-GB" sz="1400">
                <a:solidFill>
                  <a:srgbClr val="00B0F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3" name="CasellaDiTesto 122"/>
            <p:cNvSpPr txBox="1">
              <a:spLocks noChangeArrowheads="1"/>
            </p:cNvSpPr>
            <p:nvPr/>
          </p:nvSpPr>
          <p:spPr bwMode="auto">
            <a:xfrm>
              <a:off x="4209098" y="4799245"/>
              <a:ext cx="1661160" cy="63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  <a:cs typeface="Arial" pitchFamily="34" charset="0"/>
                </a:rPr>
                <a:t>Hoink and Lenardic (2008; thick asthenosphere)</a:t>
              </a:r>
              <a:endParaRPr lang="en-GB" sz="1400">
                <a:solidFill>
                  <a:schemeClr val="bg1">
                    <a:lumMod val="65000"/>
                  </a:schemeClr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4" name="Figura a mano libera 123"/>
            <p:cNvSpPr/>
            <p:nvPr/>
          </p:nvSpPr>
          <p:spPr bwMode="auto">
            <a:xfrm>
              <a:off x="937549" y="2122170"/>
              <a:ext cx="2812648" cy="4516445"/>
            </a:xfrm>
            <a:custGeom>
              <a:avLst/>
              <a:gdLst>
                <a:gd name="connsiteX0" fmla="*/ 0 w 2812648"/>
                <a:gd name="connsiteY0" fmla="*/ 0 h 4896091"/>
                <a:gd name="connsiteX1" fmla="*/ 1805651 w 2812648"/>
                <a:gd name="connsiteY1" fmla="*/ 127322 h 4896091"/>
                <a:gd name="connsiteX2" fmla="*/ 2141317 w 2812648"/>
                <a:gd name="connsiteY2" fmla="*/ 243069 h 4896091"/>
                <a:gd name="connsiteX3" fmla="*/ 2071869 w 2812648"/>
                <a:gd name="connsiteY3" fmla="*/ 497712 h 4896091"/>
                <a:gd name="connsiteX4" fmla="*/ 2106593 w 2812648"/>
                <a:gd name="connsiteY4" fmla="*/ 972274 h 4896091"/>
                <a:gd name="connsiteX5" fmla="*/ 2071869 w 2812648"/>
                <a:gd name="connsiteY5" fmla="*/ 3970117 h 4896091"/>
                <a:gd name="connsiteX6" fmla="*/ 2291788 w 2812648"/>
                <a:gd name="connsiteY6" fmla="*/ 4641448 h 4896091"/>
                <a:gd name="connsiteX7" fmla="*/ 2812648 w 2812648"/>
                <a:gd name="connsiteY7" fmla="*/ 4896091 h 489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648" h="4896091">
                  <a:moveTo>
                    <a:pt x="0" y="0"/>
                  </a:moveTo>
                  <a:cubicBezTo>
                    <a:pt x="724382" y="43405"/>
                    <a:pt x="1448765" y="86811"/>
                    <a:pt x="1805651" y="127322"/>
                  </a:cubicBezTo>
                  <a:cubicBezTo>
                    <a:pt x="2162537" y="167833"/>
                    <a:pt x="2096947" y="181337"/>
                    <a:pt x="2141317" y="243069"/>
                  </a:cubicBezTo>
                  <a:cubicBezTo>
                    <a:pt x="2185687" y="304801"/>
                    <a:pt x="2077656" y="376178"/>
                    <a:pt x="2071869" y="497712"/>
                  </a:cubicBezTo>
                  <a:cubicBezTo>
                    <a:pt x="2066082" y="619246"/>
                    <a:pt x="2106593" y="393540"/>
                    <a:pt x="2106593" y="972274"/>
                  </a:cubicBezTo>
                  <a:cubicBezTo>
                    <a:pt x="2106593" y="1551008"/>
                    <a:pt x="2041003" y="3358588"/>
                    <a:pt x="2071869" y="3970117"/>
                  </a:cubicBezTo>
                  <a:cubicBezTo>
                    <a:pt x="2102735" y="4581646"/>
                    <a:pt x="2168325" y="4487119"/>
                    <a:pt x="2291788" y="4641448"/>
                  </a:cubicBezTo>
                  <a:cubicBezTo>
                    <a:pt x="2415251" y="4795777"/>
                    <a:pt x="2613949" y="4845934"/>
                    <a:pt x="2812648" y="4896091"/>
                  </a:cubicBezTo>
                </a:path>
              </a:pathLst>
            </a:custGeom>
            <a:noFill/>
            <a:ln w="28575" cap="flat" cmpd="sng" algn="ctr">
              <a:solidFill>
                <a:srgbClr val="66FF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5" name="CasellaDiTesto 124"/>
            <p:cNvSpPr txBox="1">
              <a:spLocks noChangeArrowheads="1"/>
            </p:cNvSpPr>
            <p:nvPr/>
          </p:nvSpPr>
          <p:spPr bwMode="auto">
            <a:xfrm>
              <a:off x="4209098" y="2669306"/>
              <a:ext cx="1508760" cy="274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66FF33"/>
                  </a:solidFill>
                  <a:latin typeface="Calibri" pitchFamily="34" charset="0"/>
                  <a:cs typeface="Arial" pitchFamily="34" charset="0"/>
                </a:rPr>
                <a:t>King (2015)</a:t>
              </a:r>
              <a:endParaRPr lang="en-GB" sz="1400">
                <a:solidFill>
                  <a:srgbClr val="66FF33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6" name="Figura a mano libera 125"/>
            <p:cNvSpPr/>
            <p:nvPr/>
          </p:nvSpPr>
          <p:spPr bwMode="auto">
            <a:xfrm>
              <a:off x="1038225" y="2147888"/>
              <a:ext cx="3248025" cy="4597551"/>
            </a:xfrm>
            <a:custGeom>
              <a:avLst/>
              <a:gdLst>
                <a:gd name="connsiteX0" fmla="*/ 0 w 3248025"/>
                <a:gd name="connsiteY0" fmla="*/ 0 h 4972050"/>
                <a:gd name="connsiteX1" fmla="*/ 838200 w 3248025"/>
                <a:gd name="connsiteY1" fmla="*/ 114300 h 4972050"/>
                <a:gd name="connsiteX2" fmla="*/ 1228725 w 3248025"/>
                <a:gd name="connsiteY2" fmla="*/ 352425 h 4972050"/>
                <a:gd name="connsiteX3" fmla="*/ 1247775 w 3248025"/>
                <a:gd name="connsiteY3" fmla="*/ 762000 h 4972050"/>
                <a:gd name="connsiteX4" fmla="*/ 1190625 w 3248025"/>
                <a:gd name="connsiteY4" fmla="*/ 1238250 h 4972050"/>
                <a:gd name="connsiteX5" fmla="*/ 1409700 w 3248025"/>
                <a:gd name="connsiteY5" fmla="*/ 2628900 h 4972050"/>
                <a:gd name="connsiteX6" fmla="*/ 1533525 w 3248025"/>
                <a:gd name="connsiteY6" fmla="*/ 3533775 h 4972050"/>
                <a:gd name="connsiteX7" fmla="*/ 1790700 w 3248025"/>
                <a:gd name="connsiteY7" fmla="*/ 4133850 h 4972050"/>
                <a:gd name="connsiteX8" fmla="*/ 2400300 w 3248025"/>
                <a:gd name="connsiteY8" fmla="*/ 4552950 h 4972050"/>
                <a:gd name="connsiteX9" fmla="*/ 2628900 w 3248025"/>
                <a:gd name="connsiteY9" fmla="*/ 4743450 h 4972050"/>
                <a:gd name="connsiteX10" fmla="*/ 2905125 w 3248025"/>
                <a:gd name="connsiteY10" fmla="*/ 4886325 h 4972050"/>
                <a:gd name="connsiteX11" fmla="*/ 3248025 w 3248025"/>
                <a:gd name="connsiteY11" fmla="*/ 4972050 h 497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48025" h="4972050">
                  <a:moveTo>
                    <a:pt x="0" y="0"/>
                  </a:moveTo>
                  <a:cubicBezTo>
                    <a:pt x="316706" y="27781"/>
                    <a:pt x="633412" y="55562"/>
                    <a:pt x="838200" y="114300"/>
                  </a:cubicBezTo>
                  <a:cubicBezTo>
                    <a:pt x="1042988" y="173038"/>
                    <a:pt x="1160463" y="244475"/>
                    <a:pt x="1228725" y="352425"/>
                  </a:cubicBezTo>
                  <a:cubicBezTo>
                    <a:pt x="1296988" y="460375"/>
                    <a:pt x="1254125" y="614363"/>
                    <a:pt x="1247775" y="762000"/>
                  </a:cubicBezTo>
                  <a:cubicBezTo>
                    <a:pt x="1241425" y="909637"/>
                    <a:pt x="1163638" y="927100"/>
                    <a:pt x="1190625" y="1238250"/>
                  </a:cubicBezTo>
                  <a:cubicBezTo>
                    <a:pt x="1217613" y="1549400"/>
                    <a:pt x="1352550" y="2246313"/>
                    <a:pt x="1409700" y="2628900"/>
                  </a:cubicBezTo>
                  <a:cubicBezTo>
                    <a:pt x="1466850" y="3011488"/>
                    <a:pt x="1470025" y="3282950"/>
                    <a:pt x="1533525" y="3533775"/>
                  </a:cubicBezTo>
                  <a:cubicBezTo>
                    <a:pt x="1597025" y="3784600"/>
                    <a:pt x="1646238" y="3963988"/>
                    <a:pt x="1790700" y="4133850"/>
                  </a:cubicBezTo>
                  <a:cubicBezTo>
                    <a:pt x="1935162" y="4303712"/>
                    <a:pt x="2260600" y="4451350"/>
                    <a:pt x="2400300" y="4552950"/>
                  </a:cubicBezTo>
                  <a:cubicBezTo>
                    <a:pt x="2540000" y="4654550"/>
                    <a:pt x="2544763" y="4687888"/>
                    <a:pt x="2628900" y="4743450"/>
                  </a:cubicBezTo>
                  <a:cubicBezTo>
                    <a:pt x="2713037" y="4799012"/>
                    <a:pt x="2801938" y="4848225"/>
                    <a:pt x="2905125" y="4886325"/>
                  </a:cubicBezTo>
                  <a:cubicBezTo>
                    <a:pt x="3008313" y="4924425"/>
                    <a:pt x="3128169" y="4948237"/>
                    <a:pt x="3248025" y="4972050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7" name="CasellaDiTesto 126"/>
            <p:cNvSpPr txBox="1">
              <a:spLocks noChangeArrowheads="1"/>
            </p:cNvSpPr>
            <p:nvPr/>
          </p:nvSpPr>
          <p:spPr bwMode="auto">
            <a:xfrm>
              <a:off x="898525" y="2991058"/>
              <a:ext cx="1209757" cy="453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FFC000"/>
                  </a:solidFill>
                  <a:latin typeface="Calibri" pitchFamily="34" charset="0"/>
                  <a:cs typeface="Arial" pitchFamily="34" charset="0"/>
                </a:rPr>
                <a:t>Nakagawa et al. (2015)</a:t>
              </a:r>
              <a:endParaRPr lang="en-GB" sz="1400">
                <a:solidFill>
                  <a:srgbClr val="FFC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8" name="Figura a mano libera 127"/>
            <p:cNvSpPr/>
            <p:nvPr/>
          </p:nvSpPr>
          <p:spPr bwMode="auto">
            <a:xfrm>
              <a:off x="906780" y="2147888"/>
              <a:ext cx="2141220" cy="4593741"/>
            </a:xfrm>
            <a:custGeom>
              <a:avLst/>
              <a:gdLst>
                <a:gd name="connsiteX0" fmla="*/ 0 w 2141220"/>
                <a:gd name="connsiteY0" fmla="*/ 0 h 4968240"/>
                <a:gd name="connsiteX1" fmla="*/ 678180 w 2141220"/>
                <a:gd name="connsiteY1" fmla="*/ 114300 h 4968240"/>
                <a:gd name="connsiteX2" fmla="*/ 1112520 w 2141220"/>
                <a:gd name="connsiteY2" fmla="*/ 281940 h 4968240"/>
                <a:gd name="connsiteX3" fmla="*/ 1203960 w 2141220"/>
                <a:gd name="connsiteY3" fmla="*/ 403860 h 4968240"/>
                <a:gd name="connsiteX4" fmla="*/ 1165860 w 2141220"/>
                <a:gd name="connsiteY4" fmla="*/ 975360 h 4968240"/>
                <a:gd name="connsiteX5" fmla="*/ 1158240 w 2141220"/>
                <a:gd name="connsiteY5" fmla="*/ 2446020 h 4968240"/>
                <a:gd name="connsiteX6" fmla="*/ 1135380 w 2141220"/>
                <a:gd name="connsiteY6" fmla="*/ 3474720 h 4968240"/>
                <a:gd name="connsiteX7" fmla="*/ 1143000 w 2141220"/>
                <a:gd name="connsiteY7" fmla="*/ 3848100 h 4968240"/>
                <a:gd name="connsiteX8" fmla="*/ 1264920 w 2141220"/>
                <a:gd name="connsiteY8" fmla="*/ 4107180 h 4968240"/>
                <a:gd name="connsiteX9" fmla="*/ 1348740 w 2141220"/>
                <a:gd name="connsiteY9" fmla="*/ 4297680 h 4968240"/>
                <a:gd name="connsiteX10" fmla="*/ 1432560 w 2141220"/>
                <a:gd name="connsiteY10" fmla="*/ 4739640 h 4968240"/>
                <a:gd name="connsiteX11" fmla="*/ 1699260 w 2141220"/>
                <a:gd name="connsiteY11" fmla="*/ 4892040 h 4968240"/>
                <a:gd name="connsiteX12" fmla="*/ 2141220 w 2141220"/>
                <a:gd name="connsiteY12" fmla="*/ 4968240 h 496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41220" h="4968240">
                  <a:moveTo>
                    <a:pt x="0" y="0"/>
                  </a:moveTo>
                  <a:cubicBezTo>
                    <a:pt x="246380" y="33655"/>
                    <a:pt x="492760" y="67310"/>
                    <a:pt x="678180" y="114300"/>
                  </a:cubicBezTo>
                  <a:cubicBezTo>
                    <a:pt x="863600" y="161290"/>
                    <a:pt x="1024890" y="233680"/>
                    <a:pt x="1112520" y="281940"/>
                  </a:cubicBezTo>
                  <a:cubicBezTo>
                    <a:pt x="1200150" y="330200"/>
                    <a:pt x="1195070" y="288290"/>
                    <a:pt x="1203960" y="403860"/>
                  </a:cubicBezTo>
                  <a:cubicBezTo>
                    <a:pt x="1212850" y="519430"/>
                    <a:pt x="1173480" y="635000"/>
                    <a:pt x="1165860" y="975360"/>
                  </a:cubicBezTo>
                  <a:cubicBezTo>
                    <a:pt x="1158240" y="1315720"/>
                    <a:pt x="1163320" y="2029460"/>
                    <a:pt x="1158240" y="2446020"/>
                  </a:cubicBezTo>
                  <a:cubicBezTo>
                    <a:pt x="1153160" y="2862580"/>
                    <a:pt x="1137920" y="3241040"/>
                    <a:pt x="1135380" y="3474720"/>
                  </a:cubicBezTo>
                  <a:cubicBezTo>
                    <a:pt x="1132840" y="3708400"/>
                    <a:pt x="1121410" y="3742690"/>
                    <a:pt x="1143000" y="3848100"/>
                  </a:cubicBezTo>
                  <a:cubicBezTo>
                    <a:pt x="1164590" y="3953510"/>
                    <a:pt x="1230630" y="4032250"/>
                    <a:pt x="1264920" y="4107180"/>
                  </a:cubicBezTo>
                  <a:cubicBezTo>
                    <a:pt x="1299210" y="4182110"/>
                    <a:pt x="1320800" y="4192270"/>
                    <a:pt x="1348740" y="4297680"/>
                  </a:cubicBezTo>
                  <a:cubicBezTo>
                    <a:pt x="1376680" y="4403090"/>
                    <a:pt x="1374140" y="4640580"/>
                    <a:pt x="1432560" y="4739640"/>
                  </a:cubicBezTo>
                  <a:cubicBezTo>
                    <a:pt x="1490980" y="4838700"/>
                    <a:pt x="1581150" y="4853940"/>
                    <a:pt x="1699260" y="4892040"/>
                  </a:cubicBezTo>
                  <a:cubicBezTo>
                    <a:pt x="1817370" y="4930140"/>
                    <a:pt x="1979295" y="4949190"/>
                    <a:pt x="2141220" y="4968240"/>
                  </a:cubicBezTo>
                </a:path>
              </a:pathLst>
            </a:custGeom>
            <a:noFill/>
            <a:ln w="28575" cap="flat" cmpd="sng" algn="ctr">
              <a:solidFill>
                <a:srgbClr val="FF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29" name="CasellaDiTesto 128"/>
            <p:cNvSpPr txBox="1">
              <a:spLocks noChangeArrowheads="1"/>
            </p:cNvSpPr>
            <p:nvPr/>
          </p:nvSpPr>
          <p:spPr bwMode="auto">
            <a:xfrm>
              <a:off x="1115568" y="3487644"/>
              <a:ext cx="957072" cy="633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400"/>
                </a:lnSpc>
              </a:pPr>
              <a:r>
                <a:rPr lang="en-GB" sz="1400" smtClean="0">
                  <a:solidFill>
                    <a:srgbClr val="FFCCFF"/>
                  </a:solidFill>
                  <a:latin typeface="Calibri" pitchFamily="34" charset="0"/>
                  <a:cs typeface="Arial" pitchFamily="34" charset="0"/>
                </a:rPr>
                <a:t>Zhong and Rudolph (2015)</a:t>
              </a:r>
              <a:endParaRPr lang="en-GB" sz="1400">
                <a:solidFill>
                  <a:srgbClr val="FFCCFF"/>
                </a:solidFill>
                <a:latin typeface="Calibri" pitchFamily="34" charset="0"/>
                <a:cs typeface="Arial" pitchFamily="34" charset="0"/>
              </a:endParaRPr>
            </a:p>
          </p:txBody>
        </p:sp>
      </p:grpSp>
      <p:sp>
        <p:nvSpPr>
          <p:cNvPr id="132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7" name="CasellaDiTesto 136"/>
          <p:cNvSpPr txBox="1"/>
          <p:nvPr/>
        </p:nvSpPr>
        <p:spPr bwMode="auto">
          <a:xfrm rot="16200000">
            <a:off x="-235825" y="4220095"/>
            <a:ext cx="12448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Depth (km)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38" name="CasellaDiTesto 137"/>
          <p:cNvSpPr txBox="1"/>
          <p:nvPr/>
        </p:nvSpPr>
        <p:spPr bwMode="auto">
          <a:xfrm>
            <a:off x="197676" y="5033442"/>
            <a:ext cx="6527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2000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39" name="CasellaDiTesto 138"/>
          <p:cNvSpPr txBox="1"/>
          <p:nvPr/>
        </p:nvSpPr>
        <p:spPr bwMode="auto">
          <a:xfrm>
            <a:off x="211964" y="6545321"/>
            <a:ext cx="6527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3000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0" name="CasellaDiTesto 139"/>
          <p:cNvSpPr txBox="1"/>
          <p:nvPr/>
        </p:nvSpPr>
        <p:spPr bwMode="auto">
          <a:xfrm>
            <a:off x="215139" y="3511881"/>
            <a:ext cx="6527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1000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1" name="CasellaDiTesto 140"/>
          <p:cNvSpPr txBox="1"/>
          <p:nvPr/>
        </p:nvSpPr>
        <p:spPr bwMode="auto">
          <a:xfrm>
            <a:off x="546926" y="1975104"/>
            <a:ext cx="3016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1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0</a:t>
            </a:r>
            <a:endParaRPr lang="en-GB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88" name="Stella a 5 punte 137"/>
          <p:cNvSpPr>
            <a:spLocks/>
          </p:cNvSpPr>
          <p:nvPr/>
        </p:nvSpPr>
        <p:spPr bwMode="auto">
          <a:xfrm>
            <a:off x="2375725" y="2782334"/>
            <a:ext cx="417513" cy="412750"/>
          </a:xfrm>
          <a:custGeom>
            <a:avLst/>
            <a:gdLst>
              <a:gd name="T0" fmla="*/ 163513 w 325677"/>
              <a:gd name="T1" fmla="*/ 0 h 413359"/>
              <a:gd name="T2" fmla="*/ 0 w 325677"/>
              <a:gd name="T3" fmla="*/ 157656 h 413359"/>
              <a:gd name="T4" fmla="*/ 62456 w 325677"/>
              <a:gd name="T5" fmla="*/ 412749 h 413359"/>
              <a:gd name="T6" fmla="*/ 264569 w 325677"/>
              <a:gd name="T7" fmla="*/ 412749 h 413359"/>
              <a:gd name="T8" fmla="*/ 327025 w 325677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0641 w 325677"/>
              <a:gd name="T16" fmla="*/ 157890 h 413359"/>
              <a:gd name="T17" fmla="*/ 225036 w 325677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677" h="413359">
                <a:moveTo>
                  <a:pt x="0" y="157889"/>
                </a:moveTo>
                <a:lnTo>
                  <a:pt x="124398" y="157890"/>
                </a:lnTo>
                <a:lnTo>
                  <a:pt x="162839" y="0"/>
                </a:lnTo>
                <a:lnTo>
                  <a:pt x="201279" y="157890"/>
                </a:lnTo>
                <a:lnTo>
                  <a:pt x="325677" y="157889"/>
                </a:lnTo>
                <a:lnTo>
                  <a:pt x="225036" y="255469"/>
                </a:lnTo>
                <a:lnTo>
                  <a:pt x="263478" y="413358"/>
                </a:lnTo>
                <a:lnTo>
                  <a:pt x="162839" y="315776"/>
                </a:lnTo>
                <a:lnTo>
                  <a:pt x="62199" y="413358"/>
                </a:lnTo>
                <a:lnTo>
                  <a:pt x="100641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0066FF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35" name="Stella a 5 punte 136"/>
          <p:cNvSpPr>
            <a:spLocks/>
          </p:cNvSpPr>
          <p:nvPr/>
        </p:nvSpPr>
        <p:spPr bwMode="auto">
          <a:xfrm>
            <a:off x="2437638" y="2140984"/>
            <a:ext cx="411162" cy="412750"/>
          </a:xfrm>
          <a:custGeom>
            <a:avLst/>
            <a:gdLst>
              <a:gd name="T0" fmla="*/ 163513 w 325677"/>
              <a:gd name="T1" fmla="*/ 0 h 413359"/>
              <a:gd name="T2" fmla="*/ 0 w 325677"/>
              <a:gd name="T3" fmla="*/ 157656 h 413359"/>
              <a:gd name="T4" fmla="*/ 62456 w 325677"/>
              <a:gd name="T5" fmla="*/ 412749 h 413359"/>
              <a:gd name="T6" fmla="*/ 264569 w 325677"/>
              <a:gd name="T7" fmla="*/ 412749 h 413359"/>
              <a:gd name="T8" fmla="*/ 327025 w 325677"/>
              <a:gd name="T9" fmla="*/ 157656 h 413359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100641 w 325677"/>
              <a:gd name="T16" fmla="*/ 157890 h 413359"/>
              <a:gd name="T17" fmla="*/ 225036 w 325677"/>
              <a:gd name="T18" fmla="*/ 315776 h 4133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5677" h="413359">
                <a:moveTo>
                  <a:pt x="0" y="157889"/>
                </a:moveTo>
                <a:lnTo>
                  <a:pt x="124398" y="157890"/>
                </a:lnTo>
                <a:lnTo>
                  <a:pt x="162839" y="0"/>
                </a:lnTo>
                <a:lnTo>
                  <a:pt x="201279" y="157890"/>
                </a:lnTo>
                <a:lnTo>
                  <a:pt x="325677" y="157889"/>
                </a:lnTo>
                <a:lnTo>
                  <a:pt x="225036" y="255469"/>
                </a:lnTo>
                <a:lnTo>
                  <a:pt x="263478" y="413358"/>
                </a:lnTo>
                <a:lnTo>
                  <a:pt x="162839" y="315776"/>
                </a:lnTo>
                <a:lnTo>
                  <a:pt x="62199" y="413358"/>
                </a:lnTo>
                <a:lnTo>
                  <a:pt x="100641" y="255469"/>
                </a:lnTo>
                <a:lnTo>
                  <a:pt x="0" y="157889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>
              <a:latin typeface="Calibri" pitchFamily="34" charset="0"/>
            </a:endParaRPr>
          </a:p>
        </p:txBody>
      </p:sp>
      <p:sp>
        <p:nvSpPr>
          <p:cNvPr id="142" name="CasellaDiTesto 141"/>
          <p:cNvSpPr txBox="1"/>
          <p:nvPr/>
        </p:nvSpPr>
        <p:spPr>
          <a:xfrm>
            <a:off x="5564188" y="1777324"/>
            <a:ext cx="346392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ts val="3800"/>
              </a:lnSpc>
              <a:defRPr/>
            </a:pPr>
            <a:r>
              <a:rPr lang="en-GB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MORB source remains cold  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(but is also deep)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3" name="CasellaDiTesto 142"/>
          <p:cNvSpPr txBox="1"/>
          <p:nvPr/>
        </p:nvSpPr>
        <p:spPr>
          <a:xfrm>
            <a:off x="5564188" y="3342606"/>
            <a:ext cx="346392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ts val="3800"/>
              </a:lnSpc>
              <a:defRPr/>
            </a:pPr>
            <a:r>
              <a:rPr lang="en-GB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OIB source is hot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4" name="CasellaDiTesto 71"/>
          <p:cNvSpPr txBox="1"/>
          <p:nvPr/>
        </p:nvSpPr>
        <p:spPr>
          <a:xfrm>
            <a:off x="5564188" y="4739493"/>
            <a:ext cx="34639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ts val="4000"/>
              </a:lnSpc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No involvement of deep mantle material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6" name="CasellaDiTesto 145"/>
          <p:cNvSpPr txBox="1"/>
          <p:nvPr/>
        </p:nvSpPr>
        <p:spPr bwMode="auto">
          <a:xfrm>
            <a:off x="257811" y="2576751"/>
            <a:ext cx="6751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TZ</a:t>
            </a:r>
            <a:endParaRPr lang="en-GB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7" name="CasellaDiTesto 146"/>
          <p:cNvSpPr txBox="1"/>
          <p:nvPr/>
        </p:nvSpPr>
        <p:spPr>
          <a:xfrm>
            <a:off x="5372101" y="3837906"/>
            <a:ext cx="3848100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ts val="3800"/>
              </a:lnSpc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(but is also shallow)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148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6 L -0.03195 -0.1226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-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00677 -0.0291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42" grpId="0"/>
      <p:bldP spid="143" grpId="0"/>
      <p:bldP spid="144" grpId="0"/>
      <p:bldP spid="146" grpId="0"/>
      <p:bldP spid="1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292100" y="723900"/>
            <a:ext cx="8521700" cy="3302000"/>
            <a:chOff x="292100" y="1104900"/>
            <a:chExt cx="8521700" cy="3492500"/>
          </a:xfrm>
        </p:grpSpPr>
        <p:sp>
          <p:nvSpPr>
            <p:cNvPr id="7" name="Rettangolo 6"/>
            <p:cNvSpPr/>
            <p:nvPr/>
          </p:nvSpPr>
          <p:spPr>
            <a:xfrm>
              <a:off x="292100" y="1104900"/>
              <a:ext cx="8521700" cy="349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58082" name="Picture 2"/>
            <p:cNvPicPr>
              <a:picLocks noChangeAspect="1" noChangeArrowheads="1"/>
            </p:cNvPicPr>
            <p:nvPr/>
          </p:nvPicPr>
          <p:blipFill>
            <a:blip r:embed="rId2"/>
            <a:srcRect l="258" t="27217" r="5850"/>
            <a:stretch>
              <a:fillRect/>
            </a:stretch>
          </p:blipFill>
          <p:spPr bwMode="auto">
            <a:xfrm>
              <a:off x="292100" y="1130300"/>
              <a:ext cx="8102600" cy="302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808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9725" y="4143375"/>
              <a:ext cx="810895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8084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10338" y="2935288"/>
              <a:ext cx="17621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sellaDiTesto 8"/>
          <p:cNvSpPr txBox="1"/>
          <p:nvPr/>
        </p:nvSpPr>
        <p:spPr>
          <a:xfrm>
            <a:off x="0" y="879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Calibri" pitchFamily="34" charset="0"/>
              </a:rPr>
              <a:t>...Some people thinks different.</a:t>
            </a:r>
            <a:endParaRPr lang="en-GB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2400" y="4060498"/>
            <a:ext cx="8750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  <a:latin typeface="Calibri" pitchFamily="34" charset="0"/>
              </a:rPr>
              <a:t>“Geochemistry and chain formation hint that 11 currently active hot spots may be deeply rooted in the mantle.”</a:t>
            </a:r>
            <a:endParaRPr lang="it-IT" sz="28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2400" y="5007302"/>
            <a:ext cx="8991600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Stan Hart, quoted by Kerr, writes:</a:t>
            </a:r>
            <a:r>
              <a:rPr lang="en-US" sz="2800" i="1" dirty="0" smtClean="0">
                <a:solidFill>
                  <a:schemeClr val="bg1"/>
                </a:solidFill>
                <a:latin typeface="Calibri" pitchFamily="34" charset="0"/>
              </a:rPr>
              <a:t> “</a:t>
            </a:r>
            <a:r>
              <a:rPr lang="en-US" sz="2800" i="1" dirty="0" smtClean="0">
                <a:solidFill>
                  <a:srgbClr val="FFFF00"/>
                </a:solidFill>
                <a:latin typeface="Calibri" pitchFamily="34" charset="0"/>
              </a:rPr>
              <a:t>The major forces are getting older, and none of the young guys are picking it up</a:t>
            </a:r>
            <a:r>
              <a:rPr lang="en-US" sz="2800" i="1" dirty="0" smtClean="0">
                <a:solidFill>
                  <a:schemeClr val="bg1"/>
                </a:solidFill>
                <a:latin typeface="Calibri" pitchFamily="34" charset="0"/>
              </a:rPr>
              <a:t>.” </a:t>
            </a:r>
            <a:r>
              <a:rPr lang="en-US" sz="2800" u="sng" dirty="0" smtClean="0">
                <a:solidFill>
                  <a:srgbClr val="FFFF00"/>
                </a:solidFill>
                <a:latin typeface="Calibri" pitchFamily="34" charset="0"/>
              </a:rPr>
              <a:t>Plume critics aren’t writing peer reviewed papers</a:t>
            </a:r>
            <a:r>
              <a:rPr lang="en-US" sz="2800" dirty="0" smtClean="0">
                <a:solidFill>
                  <a:srgbClr val="FFFF00"/>
                </a:solidFill>
                <a:latin typeface="Calibri" pitchFamily="34" charset="0"/>
              </a:rPr>
              <a:t>. </a:t>
            </a:r>
            <a:r>
              <a:rPr lang="en-US" sz="2800" i="1" dirty="0" smtClean="0">
                <a:solidFill>
                  <a:srgbClr val="FFFF00"/>
                </a:solidFill>
                <a:latin typeface="Calibri" pitchFamily="34" charset="0"/>
              </a:rPr>
              <a:t>I don’t argue with them anymore; </a:t>
            </a:r>
            <a:r>
              <a:rPr lang="en-US" sz="2800" i="1" u="sng" dirty="0" smtClean="0">
                <a:solidFill>
                  <a:srgbClr val="FFFF00"/>
                </a:solidFill>
                <a:latin typeface="Calibri" pitchFamily="34" charset="0"/>
              </a:rPr>
              <a:t>it’s a distraction</a:t>
            </a:r>
            <a:r>
              <a:rPr lang="en-US" sz="2800" i="1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endParaRPr lang="it-IT" sz="28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0"/>
          <p:cNvGrpSpPr>
            <a:grpSpLocks/>
          </p:cNvGrpSpPr>
          <p:nvPr/>
        </p:nvGrpSpPr>
        <p:grpSpPr bwMode="auto">
          <a:xfrm>
            <a:off x="0" y="1701800"/>
            <a:ext cx="9144565" cy="5154613"/>
            <a:chOff x="-2" y="55867"/>
            <a:chExt cx="9151323" cy="5258105"/>
          </a:xfrm>
        </p:grpSpPr>
        <p:sp>
          <p:nvSpPr>
            <p:cNvPr id="5" name="Rettangolo 4"/>
            <p:cNvSpPr/>
            <p:nvPr/>
          </p:nvSpPr>
          <p:spPr>
            <a:xfrm>
              <a:off x="-2" y="55867"/>
              <a:ext cx="9144403" cy="5258105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latin typeface="Calibri" pitchFamily="34" charset="0"/>
              </a:endParaRPr>
            </a:p>
          </p:txBody>
        </p:sp>
        <p:grpSp>
          <p:nvGrpSpPr>
            <p:cNvPr id="4" name="Gruppo 63"/>
            <p:cNvGrpSpPr>
              <a:grpSpLocks/>
            </p:cNvGrpSpPr>
            <p:nvPr/>
          </p:nvGrpSpPr>
          <p:grpSpPr bwMode="auto">
            <a:xfrm rot="16901">
              <a:off x="35889" y="1495559"/>
              <a:ext cx="9115432" cy="3782758"/>
              <a:chOff x="17966" y="1651195"/>
              <a:chExt cx="9115432" cy="378275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30277"/>
              <a:stretch>
                <a:fillRect/>
              </a:stretch>
            </p:blipFill>
            <p:spPr bwMode="auto">
              <a:xfrm>
                <a:off x="41336" y="1651195"/>
                <a:ext cx="9092062" cy="27964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250645" y="1974431"/>
                <a:ext cx="249421" cy="5505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>
                  <a:latin typeface="Calibri" pitchFamily="34" charset="0"/>
                </a:endParaRPr>
              </a:p>
            </p:txBody>
          </p:sp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74277"/>
              <a:stretch>
                <a:fillRect/>
              </a:stretch>
            </p:blipFill>
            <p:spPr bwMode="auto">
              <a:xfrm>
                <a:off x="17966" y="4402249"/>
                <a:ext cx="9092062" cy="1031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3" name="Picture 1"/>
          <p:cNvPicPr>
            <a:picLocks noChangeAspect="1"/>
          </p:cNvPicPr>
          <p:nvPr/>
        </p:nvPicPr>
        <p:blipFill>
          <a:blip r:embed="rId4" cstate="print"/>
          <a:srcRect t="46469" b="4042"/>
          <a:stretch>
            <a:fillRect/>
          </a:stretch>
        </p:blipFill>
        <p:spPr bwMode="auto">
          <a:xfrm>
            <a:off x="0" y="2273300"/>
            <a:ext cx="9144000" cy="9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564188" y="3483900"/>
            <a:ext cx="34957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effectLst/>
                <a:latin typeface="Calibri" pitchFamily="34" charset="0"/>
              </a:rPr>
              <a:t>Wilson (1963) </a:t>
            </a:r>
            <a:endParaRPr lang="it-IT" b="1" dirty="0" smtClean="0"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algn="ctr"/>
            <a:r>
              <a:rPr lang="it-IT" b="1" dirty="0" smtClean="0">
                <a:solidFill>
                  <a:schemeClr val="tx1"/>
                </a:solidFill>
                <a:effectLst/>
                <a:latin typeface="Calibri" pitchFamily="34" charset="0"/>
              </a:rPr>
              <a:t>Can</a:t>
            </a:r>
            <a:r>
              <a:rPr lang="it-IT" b="1" dirty="0">
                <a:solidFill>
                  <a:schemeClr val="tx1"/>
                </a:solidFill>
                <a:effectLst/>
                <a:latin typeface="Calibri" pitchFamily="34" charset="0"/>
              </a:rPr>
              <a:t>. J. </a:t>
            </a:r>
            <a:r>
              <a:rPr lang="it-IT" b="1" dirty="0" err="1">
                <a:solidFill>
                  <a:schemeClr val="tx1"/>
                </a:solidFill>
                <a:effectLst/>
                <a:latin typeface="Calibri" pitchFamily="34" charset="0"/>
              </a:rPr>
              <a:t>Phys</a:t>
            </a:r>
            <a:r>
              <a:rPr lang="it-IT" b="1" dirty="0">
                <a:solidFill>
                  <a:schemeClr val="tx1"/>
                </a:solidFill>
                <a:effectLst/>
                <a:latin typeface="Calibri" pitchFamily="34" charset="0"/>
              </a:rPr>
              <a:t>., 41, 863-870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508625" y="6495509"/>
            <a:ext cx="3519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114300" y="6738397"/>
            <a:ext cx="33004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69276" y="3286115"/>
            <a:ext cx="253538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OIB</a:t>
            </a:r>
            <a:endParaRPr lang="it-IT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Shallow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source</a:t>
            </a:r>
          </a:p>
          <a:p>
            <a:pPr>
              <a:defRPr/>
            </a:pP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(~</a:t>
            </a:r>
            <a:r>
              <a:rPr lang="it-IT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200 km </a:t>
            </a:r>
            <a:r>
              <a:rPr lang="it-IT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depth</a:t>
            </a:r>
            <a:r>
              <a:rPr lang="it-IT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9276" y="4531106"/>
            <a:ext cx="25353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MORB</a:t>
            </a:r>
          </a:p>
          <a:p>
            <a:pPr>
              <a:defRPr/>
            </a:pPr>
            <a:r>
              <a:rPr lang="it-IT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Deep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source</a:t>
            </a:r>
          </a:p>
        </p:txBody>
      </p:sp>
      <p:sp>
        <p:nvSpPr>
          <p:cNvPr id="20" name="Figura a mano libera 19"/>
          <p:cNvSpPr/>
          <p:nvPr/>
        </p:nvSpPr>
        <p:spPr>
          <a:xfrm>
            <a:off x="655320" y="4307840"/>
            <a:ext cx="2049780" cy="459740"/>
          </a:xfrm>
          <a:custGeom>
            <a:avLst/>
            <a:gdLst>
              <a:gd name="connsiteX0" fmla="*/ 0 w 2049780"/>
              <a:gd name="connsiteY0" fmla="*/ 53340 h 53340"/>
              <a:gd name="connsiteX1" fmla="*/ 2049780 w 2049780"/>
              <a:gd name="connsiteY1" fmla="*/ 0 h 53340"/>
              <a:gd name="connsiteX0" fmla="*/ 0 w 2049780"/>
              <a:gd name="connsiteY0" fmla="*/ 53340 h 353060"/>
              <a:gd name="connsiteX1" fmla="*/ 2049780 w 2049780"/>
              <a:gd name="connsiteY1" fmla="*/ 0 h 353060"/>
              <a:gd name="connsiteX0" fmla="*/ 0 w 2049780"/>
              <a:gd name="connsiteY0" fmla="*/ 53340 h 353060"/>
              <a:gd name="connsiteX1" fmla="*/ 2049780 w 2049780"/>
              <a:gd name="connsiteY1" fmla="*/ 0 h 353060"/>
              <a:gd name="connsiteX0" fmla="*/ 0 w 2049780"/>
              <a:gd name="connsiteY0" fmla="*/ 53340 h 459740"/>
              <a:gd name="connsiteX1" fmla="*/ 2049780 w 2049780"/>
              <a:gd name="connsiteY1" fmla="*/ 0 h 45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49780" h="459740">
                <a:moveTo>
                  <a:pt x="0" y="53340"/>
                </a:moveTo>
                <a:cubicBezTo>
                  <a:pt x="614680" y="309880"/>
                  <a:pt x="1267460" y="459740"/>
                  <a:pt x="204978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Calibri" pitchFamily="34" charset="0"/>
            </a:endParaRPr>
          </a:p>
        </p:txBody>
      </p:sp>
      <p:sp>
        <p:nvSpPr>
          <p:cNvPr id="21" name="Figura a mano libera 20"/>
          <p:cNvSpPr/>
          <p:nvPr/>
        </p:nvSpPr>
        <p:spPr>
          <a:xfrm>
            <a:off x="640080" y="4688840"/>
            <a:ext cx="2465070" cy="896620"/>
          </a:xfrm>
          <a:custGeom>
            <a:avLst/>
            <a:gdLst>
              <a:gd name="connsiteX0" fmla="*/ 0 w 2049780"/>
              <a:gd name="connsiteY0" fmla="*/ 53340 h 53340"/>
              <a:gd name="connsiteX1" fmla="*/ 2049780 w 2049780"/>
              <a:gd name="connsiteY1" fmla="*/ 0 h 53340"/>
              <a:gd name="connsiteX0" fmla="*/ 0 w 2049780"/>
              <a:gd name="connsiteY0" fmla="*/ 53340 h 353060"/>
              <a:gd name="connsiteX1" fmla="*/ 2049780 w 2049780"/>
              <a:gd name="connsiteY1" fmla="*/ 0 h 353060"/>
              <a:gd name="connsiteX0" fmla="*/ 0 w 2049780"/>
              <a:gd name="connsiteY0" fmla="*/ 53340 h 353060"/>
              <a:gd name="connsiteX1" fmla="*/ 2049780 w 2049780"/>
              <a:gd name="connsiteY1" fmla="*/ 0 h 353060"/>
              <a:gd name="connsiteX0" fmla="*/ 0 w 2049780"/>
              <a:gd name="connsiteY0" fmla="*/ 53340 h 459740"/>
              <a:gd name="connsiteX1" fmla="*/ 2049780 w 2049780"/>
              <a:gd name="connsiteY1" fmla="*/ 0 h 459740"/>
              <a:gd name="connsiteX0" fmla="*/ 0 w 2465070"/>
              <a:gd name="connsiteY0" fmla="*/ 640080 h 896620"/>
              <a:gd name="connsiteX1" fmla="*/ 2465070 w 2465070"/>
              <a:gd name="connsiteY1" fmla="*/ 0 h 896620"/>
              <a:gd name="connsiteX0" fmla="*/ 0 w 2465070"/>
              <a:gd name="connsiteY0" fmla="*/ 640080 h 896620"/>
              <a:gd name="connsiteX1" fmla="*/ 2465070 w 2465070"/>
              <a:gd name="connsiteY1" fmla="*/ 0 h 89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65070" h="896620">
                <a:moveTo>
                  <a:pt x="0" y="640080"/>
                </a:moveTo>
                <a:cubicBezTo>
                  <a:pt x="614680" y="896620"/>
                  <a:pt x="1550987" y="878840"/>
                  <a:pt x="2465070" y="0"/>
                </a:cubicBezTo>
              </a:path>
            </a:pathLst>
          </a:custGeom>
          <a:ln w="381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latin typeface="Calibri" pitchFamily="34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4" cstate="print"/>
          <a:srcRect t="6466" b="63368"/>
          <a:stretch>
            <a:fillRect/>
          </a:stretch>
        </p:blipFill>
        <p:spPr bwMode="auto">
          <a:xfrm>
            <a:off x="0" y="1690147"/>
            <a:ext cx="9144000" cy="6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igura a mano libera 13"/>
          <p:cNvSpPr/>
          <p:nvPr/>
        </p:nvSpPr>
        <p:spPr bwMode="auto">
          <a:xfrm>
            <a:off x="2328672" y="1951450"/>
            <a:ext cx="609600" cy="338328"/>
          </a:xfrm>
          <a:custGeom>
            <a:avLst/>
            <a:gdLst>
              <a:gd name="connsiteX0" fmla="*/ 0 w 804672"/>
              <a:gd name="connsiteY0" fmla="*/ 312928 h 325120"/>
              <a:gd name="connsiteX1" fmla="*/ 487680 w 804672"/>
              <a:gd name="connsiteY1" fmla="*/ 2032 h 325120"/>
              <a:gd name="connsiteX2" fmla="*/ 804672 w 804672"/>
              <a:gd name="connsiteY2" fmla="*/ 325120 h 325120"/>
              <a:gd name="connsiteX3" fmla="*/ 804672 w 804672"/>
              <a:gd name="connsiteY3" fmla="*/ 325120 h 325120"/>
              <a:gd name="connsiteX4" fmla="*/ 804672 w 804672"/>
              <a:gd name="connsiteY4" fmla="*/ 325120 h 325120"/>
              <a:gd name="connsiteX0" fmla="*/ 0 w 804672"/>
              <a:gd name="connsiteY0" fmla="*/ 310896 h 323088"/>
              <a:gd name="connsiteX1" fmla="*/ 487680 w 804672"/>
              <a:gd name="connsiteY1" fmla="*/ 0 h 323088"/>
              <a:gd name="connsiteX2" fmla="*/ 804672 w 804672"/>
              <a:gd name="connsiteY2" fmla="*/ 323088 h 323088"/>
              <a:gd name="connsiteX3" fmla="*/ 804672 w 804672"/>
              <a:gd name="connsiteY3" fmla="*/ 323088 h 323088"/>
              <a:gd name="connsiteX4" fmla="*/ 804672 w 804672"/>
              <a:gd name="connsiteY4" fmla="*/ 323088 h 323088"/>
              <a:gd name="connsiteX0" fmla="*/ 0 w 804672"/>
              <a:gd name="connsiteY0" fmla="*/ 310896 h 323088"/>
              <a:gd name="connsiteX1" fmla="*/ 487680 w 804672"/>
              <a:gd name="connsiteY1" fmla="*/ 0 h 323088"/>
              <a:gd name="connsiteX2" fmla="*/ 804672 w 804672"/>
              <a:gd name="connsiteY2" fmla="*/ 323088 h 323088"/>
              <a:gd name="connsiteX3" fmla="*/ 804672 w 804672"/>
              <a:gd name="connsiteY3" fmla="*/ 323088 h 323088"/>
              <a:gd name="connsiteX4" fmla="*/ 804672 w 804672"/>
              <a:gd name="connsiteY4" fmla="*/ 323088 h 323088"/>
              <a:gd name="connsiteX0" fmla="*/ 0 w 633984"/>
              <a:gd name="connsiteY0" fmla="*/ 292608 h 323088"/>
              <a:gd name="connsiteX1" fmla="*/ 316992 w 633984"/>
              <a:gd name="connsiteY1" fmla="*/ 0 h 323088"/>
              <a:gd name="connsiteX2" fmla="*/ 633984 w 633984"/>
              <a:gd name="connsiteY2" fmla="*/ 323088 h 323088"/>
              <a:gd name="connsiteX3" fmla="*/ 633984 w 633984"/>
              <a:gd name="connsiteY3" fmla="*/ 323088 h 323088"/>
              <a:gd name="connsiteX4" fmla="*/ 633984 w 633984"/>
              <a:gd name="connsiteY4" fmla="*/ 323088 h 323088"/>
              <a:gd name="connsiteX0" fmla="*/ 0 w 633984"/>
              <a:gd name="connsiteY0" fmla="*/ 292608 h 323088"/>
              <a:gd name="connsiteX1" fmla="*/ 316992 w 633984"/>
              <a:gd name="connsiteY1" fmla="*/ 0 h 323088"/>
              <a:gd name="connsiteX2" fmla="*/ 633984 w 633984"/>
              <a:gd name="connsiteY2" fmla="*/ 323088 h 323088"/>
              <a:gd name="connsiteX3" fmla="*/ 633984 w 633984"/>
              <a:gd name="connsiteY3" fmla="*/ 323088 h 323088"/>
              <a:gd name="connsiteX4" fmla="*/ 633984 w 633984"/>
              <a:gd name="connsiteY4" fmla="*/ 323088 h 323088"/>
              <a:gd name="connsiteX0" fmla="*/ 0 w 633984"/>
              <a:gd name="connsiteY0" fmla="*/ 292608 h 371856"/>
              <a:gd name="connsiteX1" fmla="*/ 316992 w 633984"/>
              <a:gd name="connsiteY1" fmla="*/ 0 h 371856"/>
              <a:gd name="connsiteX2" fmla="*/ 633984 w 633984"/>
              <a:gd name="connsiteY2" fmla="*/ 323088 h 371856"/>
              <a:gd name="connsiteX3" fmla="*/ 633984 w 633984"/>
              <a:gd name="connsiteY3" fmla="*/ 323088 h 371856"/>
              <a:gd name="connsiteX4" fmla="*/ 426720 w 633984"/>
              <a:gd name="connsiteY4" fmla="*/ 371856 h 371856"/>
              <a:gd name="connsiteX0" fmla="*/ 0 w 633984"/>
              <a:gd name="connsiteY0" fmla="*/ 292608 h 323088"/>
              <a:gd name="connsiteX1" fmla="*/ 316992 w 633984"/>
              <a:gd name="connsiteY1" fmla="*/ 0 h 323088"/>
              <a:gd name="connsiteX2" fmla="*/ 633984 w 633984"/>
              <a:gd name="connsiteY2" fmla="*/ 323088 h 323088"/>
              <a:gd name="connsiteX3" fmla="*/ 633984 w 633984"/>
              <a:gd name="connsiteY3" fmla="*/ 323088 h 323088"/>
              <a:gd name="connsiteX0" fmla="*/ 0 w 649224"/>
              <a:gd name="connsiteY0" fmla="*/ 292608 h 475488"/>
              <a:gd name="connsiteX1" fmla="*/ 316992 w 649224"/>
              <a:gd name="connsiteY1" fmla="*/ 0 h 475488"/>
              <a:gd name="connsiteX2" fmla="*/ 633984 w 649224"/>
              <a:gd name="connsiteY2" fmla="*/ 323088 h 475488"/>
              <a:gd name="connsiteX3" fmla="*/ 408432 w 649224"/>
              <a:gd name="connsiteY3" fmla="*/ 475488 h 475488"/>
              <a:gd name="connsiteX0" fmla="*/ 0 w 633984"/>
              <a:gd name="connsiteY0" fmla="*/ 292608 h 323088"/>
              <a:gd name="connsiteX1" fmla="*/ 316992 w 633984"/>
              <a:gd name="connsiteY1" fmla="*/ 0 h 323088"/>
              <a:gd name="connsiteX2" fmla="*/ 633984 w 633984"/>
              <a:gd name="connsiteY2" fmla="*/ 323088 h 323088"/>
              <a:gd name="connsiteX0" fmla="*/ 0 w 573024"/>
              <a:gd name="connsiteY0" fmla="*/ 292608 h 304800"/>
              <a:gd name="connsiteX1" fmla="*/ 316992 w 573024"/>
              <a:gd name="connsiteY1" fmla="*/ 0 h 304800"/>
              <a:gd name="connsiteX2" fmla="*/ 573024 w 573024"/>
              <a:gd name="connsiteY2" fmla="*/ 304800 h 304800"/>
              <a:gd name="connsiteX0" fmla="*/ 0 w 573024"/>
              <a:gd name="connsiteY0" fmla="*/ 292608 h 304800"/>
              <a:gd name="connsiteX1" fmla="*/ 316992 w 573024"/>
              <a:gd name="connsiteY1" fmla="*/ 0 h 304800"/>
              <a:gd name="connsiteX2" fmla="*/ 573024 w 573024"/>
              <a:gd name="connsiteY2" fmla="*/ 304800 h 304800"/>
              <a:gd name="connsiteX0" fmla="*/ 0 w 609600"/>
              <a:gd name="connsiteY0" fmla="*/ 292608 h 292608"/>
              <a:gd name="connsiteX1" fmla="*/ 316992 w 609600"/>
              <a:gd name="connsiteY1" fmla="*/ 0 h 292608"/>
              <a:gd name="connsiteX2" fmla="*/ 609600 w 609600"/>
              <a:gd name="connsiteY2" fmla="*/ 286512 h 292608"/>
              <a:gd name="connsiteX0" fmla="*/ 0 w 609600"/>
              <a:gd name="connsiteY0" fmla="*/ 338328 h 338328"/>
              <a:gd name="connsiteX1" fmla="*/ 311277 w 609600"/>
              <a:gd name="connsiteY1" fmla="*/ 0 h 338328"/>
              <a:gd name="connsiteX2" fmla="*/ 609600 w 609600"/>
              <a:gd name="connsiteY2" fmla="*/ 332232 h 338328"/>
              <a:gd name="connsiteX0" fmla="*/ 0 w 609600"/>
              <a:gd name="connsiteY0" fmla="*/ 338328 h 338328"/>
              <a:gd name="connsiteX1" fmla="*/ 311277 w 609600"/>
              <a:gd name="connsiteY1" fmla="*/ 0 h 338328"/>
              <a:gd name="connsiteX2" fmla="*/ 609600 w 609600"/>
              <a:gd name="connsiteY2" fmla="*/ 332232 h 338328"/>
              <a:gd name="connsiteX0" fmla="*/ 0 w 609600"/>
              <a:gd name="connsiteY0" fmla="*/ 338328 h 338328"/>
              <a:gd name="connsiteX1" fmla="*/ 311277 w 609600"/>
              <a:gd name="connsiteY1" fmla="*/ 0 h 338328"/>
              <a:gd name="connsiteX2" fmla="*/ 609600 w 609600"/>
              <a:gd name="connsiteY2" fmla="*/ 332232 h 33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338328">
                <a:moveTo>
                  <a:pt x="0" y="338328"/>
                </a:moveTo>
                <a:cubicBezTo>
                  <a:pt x="195072" y="236728"/>
                  <a:pt x="226695" y="223139"/>
                  <a:pt x="311277" y="0"/>
                </a:cubicBezTo>
                <a:cubicBezTo>
                  <a:pt x="369951" y="227965"/>
                  <a:pt x="490728" y="283464"/>
                  <a:pt x="609600" y="332232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945386" y="2181320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solidFill>
                  <a:srgbClr val="FF0000"/>
                </a:solidFill>
                <a:effectLst/>
                <a:latin typeface="Mistral" pitchFamily="66" charset="0"/>
              </a:rPr>
              <a:t>shallow</a:t>
            </a:r>
            <a:endParaRPr lang="it-IT" sz="3600" dirty="0">
              <a:solidFill>
                <a:srgbClr val="FF0000"/>
              </a:solidFill>
              <a:effectLst/>
              <a:latin typeface="Mistral" pitchFamily="66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9" grpId="0"/>
      <p:bldP spid="20" grpId="0" animBg="1"/>
      <p:bldP spid="21" grpId="0" animBg="1"/>
      <p:bldP spid="14" grpId="0" animBg="1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sellaDiTesto 43"/>
          <p:cNvSpPr txBox="1"/>
          <p:nvPr/>
        </p:nvSpPr>
        <p:spPr>
          <a:xfrm>
            <a:off x="0" y="6225625"/>
            <a:ext cx="3241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Anderson  and </a:t>
            </a:r>
            <a:r>
              <a:rPr lang="en-GB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Natland</a:t>
            </a:r>
            <a:r>
              <a:rPr lang="en-GB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 (2014) Proc. Natl. Acad. Sci. 111, E4298-E4304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21935" y="1652701"/>
            <a:ext cx="3192318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“New” paradigm:</a:t>
            </a:r>
          </a:p>
          <a:p>
            <a:pPr eaLnBrk="0" hangingPunct="0">
              <a:defRPr/>
            </a:pPr>
            <a:endParaRPr lang="en-GB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MORB source is deep</a:t>
            </a:r>
          </a:p>
          <a:p>
            <a:pPr algn="ctr" eaLnBrk="0" hangingPunct="0">
              <a:defRPr/>
            </a:pPr>
            <a:endParaRPr lang="en-GB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pitchFamily="34" charset="0"/>
              </a:rPr>
              <a:t>OIB source is shallow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5170" name="Picture 2" descr="http://www.pnas.org/content/111/41/E4298/F1.mediu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6545" y="1939636"/>
            <a:ext cx="5902748" cy="4853336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7950" y="5508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95338" y="674688"/>
            <a:ext cx="8348662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The Tp of the mantle at the base of the Plate (~100 km) and for the whole upper mantle is ~1300 </a:t>
            </a:r>
            <a:r>
              <a:rPr lang="en-GB" sz="28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</a:t>
            </a:r>
            <a:r>
              <a:rPr lang="en-GB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8" name="Text Box 82"/>
          <p:cNvSpPr txBox="1">
            <a:spLocks noChangeArrowheads="1"/>
          </p:cNvSpPr>
          <p:nvPr/>
        </p:nvSpPr>
        <p:spPr bwMode="auto">
          <a:xfrm>
            <a:off x="142844" y="3255588"/>
            <a:ext cx="88583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“</a:t>
            </a: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 adopt Morgan's hypothesis 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[deep mantle origin for OIB] </a:t>
            </a: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because [...] no viable alternative model has been proposed that would explain the kinematic and geochemical peculiarities of "hot-spot“ volcanism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” 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 Box 82"/>
          <p:cNvSpPr txBox="1">
            <a:spLocks noChangeArrowheads="1"/>
          </p:cNvSpPr>
          <p:nvPr/>
        </p:nvSpPr>
        <p:spPr bwMode="auto">
          <a:xfrm>
            <a:off x="1041400" y="5878513"/>
            <a:ext cx="7975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Hofmann and White (1982) EPSL, 57, 421-436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(&gt;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1200 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quotations)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 Box 82"/>
          <p:cNvSpPr txBox="1">
            <a:spLocks noChangeArrowheads="1"/>
          </p:cNvSpPr>
          <p:nvPr/>
        </p:nvSpPr>
        <p:spPr bwMode="auto">
          <a:xfrm>
            <a:off x="0" y="1676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Much is based on the original model of crustal recycling by A.W. 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Hofmann and S. Hart.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85"/>
          <p:cNvSpPr txBox="1">
            <a:spLocks noChangeArrowheads="1"/>
          </p:cNvSpPr>
          <p:nvPr/>
        </p:nvSpPr>
        <p:spPr bwMode="auto">
          <a:xfrm>
            <a:off x="107950" y="5381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95338" y="604838"/>
            <a:ext cx="8348662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Geochemistry </a:t>
            </a:r>
            <a:r>
              <a:rPr lang="en-GB" sz="28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clearly indicates 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provenance of OIB from the deep mantle.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3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5100" y="1690688"/>
            <a:ext cx="8813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 plumes are physical features, and they might be identified geochemically if they are either derived from, or entrain material that has a distinctive geochemical fingerprint</a:t>
            </a: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1600200" y="3195638"/>
            <a:ext cx="74041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Hawkesworth and </a:t>
            </a:r>
            <a:r>
              <a:rPr lang="en-GB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Schersten</a:t>
            </a: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(2007) Chem. Geol., 241, 319-331 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65100" y="3796605"/>
            <a:ext cx="881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US" sz="2800" i="1" dirty="0" smtClean="0">
                <a:solidFill>
                  <a:schemeClr val="bg1"/>
                </a:solidFill>
                <a:latin typeface="Calibri" pitchFamily="34" charset="0"/>
              </a:rPr>
              <a:t>We suspect that geochemistry will not deliver the silver bullet for proving or disproving plumes.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784600" y="4691955"/>
            <a:ext cx="52197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Hofmann and Hart (2007) Science, 315, 40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Text Box 85"/>
          <p:cNvSpPr txBox="1">
            <a:spLocks noChangeArrowheads="1"/>
          </p:cNvSpPr>
          <p:nvPr/>
        </p:nvSpPr>
        <p:spPr bwMode="auto">
          <a:xfrm>
            <a:off x="107950" y="538163"/>
            <a:ext cx="6477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endParaRPr lang="it-IT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95338" y="604838"/>
            <a:ext cx="8348662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41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Geochemistry </a:t>
            </a:r>
            <a:r>
              <a:rPr lang="en-GB" sz="28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clearly indicates </a:t>
            </a: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provenance of OIB from the deep mantle.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5100" y="5155505"/>
            <a:ext cx="8813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it-IT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2800" i="1" dirty="0" smtClean="0">
                <a:solidFill>
                  <a:schemeClr val="bg1"/>
                </a:solidFill>
                <a:latin typeface="Calibri" pitchFamily="34" charset="0"/>
              </a:rPr>
              <a:t>most geochemical tracers carry no information about the specific mantle depth being sampled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”; “</a:t>
            </a:r>
            <a:r>
              <a:rPr lang="en-GB" sz="2800" i="1" dirty="0" smtClean="0">
                <a:solidFill>
                  <a:srgbClr val="FFFF00"/>
                </a:solidFill>
                <a:latin typeface="Calibri" pitchFamily="34" charset="0"/>
              </a:rPr>
              <a:t>geochemistry cannot prove mantle plumes</a:t>
            </a:r>
            <a:r>
              <a:rPr lang="en-GB" sz="2800" dirty="0" smtClean="0">
                <a:solidFill>
                  <a:schemeClr val="bg1"/>
                </a:solidFill>
                <a:latin typeface="Calibri" pitchFamily="34" charset="0"/>
              </a:rPr>
              <a:t>”</a:t>
            </a:r>
            <a:r>
              <a:rPr lang="en-GB" altLang="ja-JP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3784600" y="6444555"/>
            <a:ext cx="5219700" cy="400110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Hofmann (2014) AGU Fall meeting V23G-01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4" grpId="0" build="p"/>
      <p:bldP spid="15" grpId="0"/>
      <p:bldP spid="10" grpId="0" build="p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" y="1648806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Extremely high </a:t>
            </a:r>
            <a:r>
              <a:rPr lang="en-GB" i="1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i="1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ratios</a:t>
            </a:r>
            <a:r>
              <a:rPr lang="en-GB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in some ocean-island basalts suggest the presence of relatively </a:t>
            </a:r>
            <a:r>
              <a:rPr lang="en-GB" i="1" u="sng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undegassed and undifferentiated </a:t>
            </a:r>
            <a:r>
              <a:rPr lang="en-GB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material preserved in Earth</a:t>
            </a:r>
            <a:r>
              <a:rPr lang="en-GB" altLang="ja-JP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’s mantle.		        </a:t>
            </a:r>
            <a:r>
              <a:rPr lang="en-GB" altLang="ja-JP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Jackson et al. (2010) Nature, 466, 853-856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795339" y="682625"/>
            <a:ext cx="8348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ratios in basaltic melts indicate undegassed (primitive) mantle sources (= deep mantle).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07951" y="555625"/>
            <a:ext cx="687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6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5</a:t>
            </a:r>
            <a:endParaRPr lang="en-GB" sz="6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3488006"/>
            <a:ext cx="8839200" cy="7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High </a:t>
            </a:r>
            <a:r>
              <a:rPr lang="en-GB" i="1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</a:t>
            </a: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He/</a:t>
            </a:r>
            <a:r>
              <a:rPr lang="en-GB" i="1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4</a:t>
            </a: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 ratios</a:t>
            </a:r>
            <a:r>
              <a:rPr lang="en-GB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 some OIBs indicate the existence of relatively </a:t>
            </a: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undegassed regions in the deep mantle       </a:t>
            </a:r>
            <a:r>
              <a:rPr lang="en-GB" altLang="ja-JP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Hallis et al. (2014) Science, 350, 795-797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6083678"/>
            <a:ext cx="8991600" cy="71218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GB" i="1" smtClean="0">
                <a:solidFill>
                  <a:srgbClr val="FFFF00"/>
                </a:solidFill>
                <a:latin typeface="Calibri" pitchFamily="34" charset="0"/>
              </a:rPr>
              <a:t>Deep, dense high-</a:t>
            </a:r>
            <a:r>
              <a:rPr lang="en-GB" i="1" baseline="30000" smtClean="0">
                <a:solidFill>
                  <a:srgbClr val="FFFF00"/>
                </a:solidFill>
                <a:latin typeface="Calibri" pitchFamily="34" charset="0"/>
              </a:rPr>
              <a:t>3</a:t>
            </a:r>
            <a:r>
              <a:rPr lang="en-GB" i="1" smtClean="0">
                <a:solidFill>
                  <a:srgbClr val="FFFF00"/>
                </a:solidFill>
                <a:latin typeface="Calibri" pitchFamily="34" charset="0"/>
              </a:rPr>
              <a:t>He/</a:t>
            </a:r>
            <a:r>
              <a:rPr lang="en-GB" i="1" baseline="30000" smtClean="0">
                <a:solidFill>
                  <a:srgbClr val="FFFF00"/>
                </a:solidFill>
                <a:latin typeface="Calibri" pitchFamily="34" charset="0"/>
              </a:rPr>
              <a:t>4</a:t>
            </a:r>
            <a:r>
              <a:rPr lang="en-GB" i="1" smtClean="0">
                <a:solidFill>
                  <a:srgbClr val="FFFF00"/>
                </a:solidFill>
                <a:latin typeface="Calibri" pitchFamily="34" charset="0"/>
              </a:rPr>
              <a:t>He domain will be preferentially entrained by the hottest, most buoyant mantle plumes</a:t>
            </a:r>
            <a:r>
              <a:rPr lang="en-GB" i="1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en-GB" sz="1600" smtClean="0">
                <a:solidFill>
                  <a:schemeClr val="bg1"/>
                </a:solidFill>
                <a:latin typeface="Calibri" pitchFamily="34" charset="0"/>
              </a:rPr>
              <a:t>Jackson et al. (2017) Nature, 542, 340-343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60338" y="2740291"/>
            <a:ext cx="8856662" cy="7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2400"/>
              </a:lnSpc>
              <a:defRPr/>
            </a:pPr>
            <a:r>
              <a:rPr lang="en-GB" altLang="ja-JP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most reasonable mechanism to account for the </a:t>
            </a:r>
            <a:r>
              <a:rPr lang="en-GB" altLang="ja-JP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elevated </a:t>
            </a:r>
            <a:r>
              <a:rPr lang="en-GB" altLang="ja-JP" i="1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altLang="ja-JP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altLang="ja-JP" i="1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altLang="ja-JP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</a:t>
            </a:r>
            <a:r>
              <a:rPr lang="en-GB" altLang="ja-JP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is</a:t>
            </a:r>
            <a:r>
              <a:rPr lang="en-GB" altLang="ja-JP" sz="1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a</a:t>
            </a:r>
            <a:r>
              <a:rPr lang="en-GB" altLang="ja-JP" sz="1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plume</a:t>
            </a:r>
            <a:r>
              <a:rPr lang="en-GB" altLang="ja-JP" sz="1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derived from the deep mantle</a:t>
            </a:r>
            <a:r>
              <a:rPr lang="en-GB" altLang="ja-JP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.</a:t>
            </a:r>
            <a:r>
              <a:rPr lang="en-GB" altLang="ja-JP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altLang="ja-JP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Camp (2013) GGA Spec. P. 497, 181-199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0338" y="4258206"/>
            <a:ext cx="8823324" cy="10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GB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He isotopes provide direct evidence for the preservation of relatively </a:t>
            </a:r>
            <a:r>
              <a:rPr lang="en-GB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undegassed, primordial reservoirs in the present-day mantle</a:t>
            </a:r>
            <a:r>
              <a:rPr lang="en-GB" sz="2800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					      </a:t>
            </a:r>
            <a:r>
              <a:rPr lang="en-GB" altLang="ja-JP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Peters and Day 2014, G3 </a:t>
            </a:r>
            <a:r>
              <a:rPr lang="en-GB" sz="1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DOI 10.1002/2014GC005506</a:t>
            </a:r>
            <a:endParaRPr lang="en-GB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2400" y="5279578"/>
            <a:ext cx="8991600" cy="7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GB" i="1" smtClean="0">
                <a:solidFill>
                  <a:schemeClr val="bg1"/>
                </a:solidFill>
                <a:latin typeface="Calibri" pitchFamily="34" charset="0"/>
              </a:rPr>
              <a:t>Many </a:t>
            </a:r>
            <a:r>
              <a:rPr lang="en-GB" i="1" smtClean="0">
                <a:solidFill>
                  <a:srgbClr val="FFFF00"/>
                </a:solidFill>
                <a:latin typeface="Calibri" pitchFamily="34" charset="0"/>
              </a:rPr>
              <a:t>plumes also contain a quite primitive component</a:t>
            </a:r>
            <a:r>
              <a:rPr lang="en-GB" i="1" smtClean="0">
                <a:solidFill>
                  <a:schemeClr val="bg1"/>
                </a:solidFill>
                <a:latin typeface="Calibri" pitchFamily="34" charset="0"/>
              </a:rPr>
              <a:t>, manifested primarily in their</a:t>
            </a:r>
            <a:r>
              <a:rPr lang="en-GB" i="1" smtClean="0">
                <a:solidFill>
                  <a:srgbClr val="FFFF00"/>
                </a:solidFill>
                <a:latin typeface="Calibri" pitchFamily="34" charset="0"/>
              </a:rPr>
              <a:t> noble gas isotope ratios</a:t>
            </a:r>
            <a:r>
              <a:rPr lang="en-GB" i="1" smtClean="0">
                <a:solidFill>
                  <a:schemeClr val="bg1"/>
                </a:solidFill>
                <a:latin typeface="Calibri" pitchFamily="34" charset="0"/>
              </a:rPr>
              <a:t>.         </a:t>
            </a:r>
            <a:r>
              <a:rPr lang="en-GB" sz="1600" smtClean="0">
                <a:solidFill>
                  <a:schemeClr val="bg1"/>
                </a:solidFill>
                <a:latin typeface="Calibri" pitchFamily="34" charset="0"/>
              </a:rPr>
              <a:t>White (2015) Geochem. P,, 2, 95-265</a:t>
            </a:r>
            <a:endParaRPr lang="en-GB" sz="2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  <p:bldP spid="45060" grpId="0"/>
      <p:bldP spid="45061" grpId="0"/>
      <p:bldP spid="9" grpId="0"/>
      <p:bldP spid="10" grpId="0" build="p"/>
      <p:bldP spid="11" grpId="0"/>
      <p:bldP spid="12" grpId="0"/>
      <p:bldP spid="1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41288" y="6224588"/>
            <a:ext cx="900271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Ballentine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(2012) Nature, 486, 40-41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7526"/>
          <a:stretch>
            <a:fillRect/>
          </a:stretch>
        </p:blipFill>
        <p:spPr bwMode="auto">
          <a:xfrm>
            <a:off x="4395788" y="2936875"/>
            <a:ext cx="4643437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13"/>
          <p:cNvGrpSpPr>
            <a:grpSpLocks/>
          </p:cNvGrpSpPr>
          <p:nvPr/>
        </p:nvGrpSpPr>
        <p:grpSpPr bwMode="auto">
          <a:xfrm>
            <a:off x="0" y="2028825"/>
            <a:ext cx="9144000" cy="3713838"/>
            <a:chOff x="0" y="2028097"/>
            <a:chExt cx="9144000" cy="3714391"/>
          </a:xfrm>
        </p:grpSpPr>
        <p:sp>
          <p:nvSpPr>
            <p:cNvPr id="9" name="Rettangolo 8"/>
            <p:cNvSpPr/>
            <p:nvPr/>
          </p:nvSpPr>
          <p:spPr>
            <a:xfrm>
              <a:off x="0" y="2028097"/>
              <a:ext cx="9144000" cy="8923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it-IT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“</a:t>
              </a:r>
              <a:r>
                <a:rPr lang="en-US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The existence of different </a:t>
              </a:r>
              <a:r>
                <a:rPr lang="en-US" sz="2600" i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4</a:t>
              </a:r>
              <a:r>
                <a:rPr lang="en-US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He/</a:t>
              </a:r>
              <a:r>
                <a:rPr lang="en-US" sz="2600" i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3</a:t>
              </a:r>
              <a:r>
                <a:rPr lang="en-US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He ratios underpins the idea that </a:t>
              </a:r>
              <a:r>
                <a:rPr lang="en-US" sz="2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there are at least two geochemical reservoirs 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0" y="2848957"/>
              <a:ext cx="4572000" cy="28935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in the mantle: </a:t>
              </a:r>
              <a:r>
                <a:rPr lang="en-US" sz="2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 deep reservoir rich in gases </a:t>
              </a:r>
              <a:r>
                <a:rPr lang="en-US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and volatile compounds feeds material into </a:t>
              </a:r>
              <a:r>
                <a:rPr lang="en-US" sz="2600" i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an upper reservoir, which is the convecting part of the mantle</a:t>
              </a:r>
              <a:r>
                <a:rPr lang="en-US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 that supplies magma to mid-ocean ridges</a:t>
              </a:r>
              <a:r>
                <a:rPr lang="en-US" altLang="it-IT" sz="26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  <a:ea typeface="ＭＳ Ｐゴシック" pitchFamily="34" charset="-128"/>
                </a:rPr>
                <a:t>”</a:t>
              </a:r>
              <a:endParaRPr lang="en-US" sz="26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4964113" y="5599113"/>
            <a:ext cx="21320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 err="1">
                <a:latin typeface="Calibri" pitchFamily="34" charset="0"/>
              </a:rPr>
              <a:t>Gas-rich</a:t>
            </a:r>
            <a:r>
              <a:rPr lang="it-IT" sz="2000" b="1" dirty="0">
                <a:latin typeface="Calibri" pitchFamily="34" charset="0"/>
              </a:rPr>
              <a:t> source</a:t>
            </a: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6278563" y="4716463"/>
            <a:ext cx="1325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 dirty="0" err="1">
                <a:latin typeface="Calibri" pitchFamily="34" charset="0"/>
              </a:rPr>
              <a:t>Gas-poor</a:t>
            </a:r>
            <a:r>
              <a:rPr lang="it-IT" sz="2000" b="1" dirty="0">
                <a:latin typeface="Calibri" pitchFamily="34" charset="0"/>
              </a:rPr>
              <a:t> source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6897688" y="5627688"/>
            <a:ext cx="1312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High </a:t>
            </a:r>
            <a:r>
              <a:rPr lang="it-IT" sz="2000" b="1" baseline="300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He</a:t>
            </a: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6119813" y="44005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Low </a:t>
            </a:r>
            <a:r>
              <a:rPr lang="it-IT" sz="2000" b="1" baseline="30000" dirty="0">
                <a:solidFill>
                  <a:srgbClr val="FF0000"/>
                </a:solidFill>
                <a:latin typeface="Calibri" pitchFamily="34" charset="0"/>
              </a:rPr>
              <a:t>3</a:t>
            </a:r>
            <a:r>
              <a:rPr lang="it-IT" sz="2000" b="1" dirty="0">
                <a:solidFill>
                  <a:srgbClr val="FF0000"/>
                </a:solidFill>
                <a:latin typeface="Calibri" pitchFamily="34" charset="0"/>
              </a:rPr>
              <a:t>He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95339" y="682625"/>
            <a:ext cx="8348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it-IT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it-IT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ratios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in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basaltic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melts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indicate undegassed (primitive)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sources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(=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deep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).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07951" y="555625"/>
            <a:ext cx="687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5</a:t>
            </a:r>
            <a:endParaRPr lang="it-IT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2" grpId="0"/>
      <p:bldP spid="1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95339" y="682625"/>
            <a:ext cx="8348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ratios in basaltic melts indicate undegassed (primitive) mantle sources (= deep mantle).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7951" y="555625"/>
            <a:ext cx="687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5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2" name="Gruppo 19"/>
          <p:cNvGrpSpPr/>
          <p:nvPr/>
        </p:nvGrpSpPr>
        <p:grpSpPr>
          <a:xfrm>
            <a:off x="320675" y="1651000"/>
            <a:ext cx="8553450" cy="4749800"/>
            <a:chOff x="320675" y="1612900"/>
            <a:chExt cx="8553450" cy="4749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/>
            <a:srcRect b="1837"/>
            <a:stretch>
              <a:fillRect/>
            </a:stretch>
          </p:blipFill>
          <p:spPr bwMode="auto">
            <a:xfrm>
              <a:off x="320675" y="1612900"/>
              <a:ext cx="8553450" cy="474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ttangolo 18"/>
            <p:cNvSpPr/>
            <p:nvPr/>
          </p:nvSpPr>
          <p:spPr>
            <a:xfrm>
              <a:off x="3390900" y="2882900"/>
              <a:ext cx="419100" cy="647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3" name="CasellaDiTesto 22"/>
          <p:cNvSpPr txBox="1"/>
          <p:nvPr/>
        </p:nvSpPr>
        <p:spPr>
          <a:xfrm>
            <a:off x="3340100" y="2489200"/>
            <a:ext cx="533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i="1" dirty="0" smtClean="0"/>
              <a:t>“Dense high-</a:t>
            </a:r>
            <a:r>
              <a:rPr lang="en-US" sz="2200" b="1" i="1" baseline="30000" dirty="0" smtClean="0"/>
              <a:t>3</a:t>
            </a:r>
            <a:r>
              <a:rPr lang="en-US" sz="2200" b="1" i="1" dirty="0" smtClean="0"/>
              <a:t>He/</a:t>
            </a:r>
            <a:r>
              <a:rPr lang="en-US" sz="2200" b="1" i="1" baseline="30000" dirty="0" smtClean="0"/>
              <a:t>4</a:t>
            </a:r>
            <a:r>
              <a:rPr lang="en-US" sz="2200" b="1" i="1" dirty="0" smtClean="0"/>
              <a:t>He domain will be preferentially entrained by the hottest, most buoyant mantle </a:t>
            </a:r>
            <a:r>
              <a:rPr lang="it-IT" sz="2200" b="1" i="1" dirty="0" err="1" smtClean="0"/>
              <a:t>plumes</a:t>
            </a:r>
            <a:r>
              <a:rPr lang="it-IT" sz="2200" b="1" i="1" dirty="0" smtClean="0"/>
              <a:t>.”</a:t>
            </a:r>
            <a:endParaRPr lang="it-IT" sz="2200" b="1" i="1" dirty="0"/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317500" y="6362700"/>
            <a:ext cx="4694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alibri" pitchFamily="34" charset="0"/>
              </a:rPr>
              <a:t>Jackson et al. (2017) Nature, 542, 340-343</a:t>
            </a:r>
            <a:endParaRPr lang="en-GB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58497" y="5814188"/>
            <a:ext cx="449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High </a:t>
            </a:r>
            <a:r>
              <a:rPr lang="en-US" sz="3200" b="1" baseline="30000" dirty="0" smtClean="0"/>
              <a:t>3</a:t>
            </a:r>
            <a:r>
              <a:rPr lang="en-US" sz="3200" b="1" dirty="0" smtClean="0"/>
              <a:t>He/</a:t>
            </a:r>
            <a:r>
              <a:rPr lang="en-US" sz="3200" b="1" baseline="30000" dirty="0" smtClean="0"/>
              <a:t>4</a:t>
            </a:r>
            <a:r>
              <a:rPr lang="en-US" sz="3200" b="1" dirty="0" smtClean="0"/>
              <a:t>He </a:t>
            </a:r>
            <a:r>
              <a:rPr lang="it-IT" sz="3200" b="1" dirty="0" smtClean="0"/>
              <a:t>= High T</a:t>
            </a:r>
            <a:endParaRPr lang="it-IT" sz="3200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623059" y="2258060"/>
            <a:ext cx="2092413" cy="4049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it-IT" sz="2800" b="1" dirty="0" smtClean="0">
                <a:solidFill>
                  <a:srgbClr val="FF0000"/>
                </a:solidFill>
              </a:rPr>
              <a:t>Iceland #1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1661160" y="2562860"/>
            <a:ext cx="216000" cy="2160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Parentesi graffa chiusa 12"/>
          <p:cNvSpPr/>
          <p:nvPr/>
        </p:nvSpPr>
        <p:spPr>
          <a:xfrm>
            <a:off x="1943100" y="2647950"/>
            <a:ext cx="247650" cy="16129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igura a mano libera 13"/>
          <p:cNvSpPr/>
          <p:nvPr/>
        </p:nvSpPr>
        <p:spPr>
          <a:xfrm>
            <a:off x="1600200" y="2681287"/>
            <a:ext cx="401241" cy="1535113"/>
          </a:xfrm>
          <a:custGeom>
            <a:avLst/>
            <a:gdLst>
              <a:gd name="connsiteX0" fmla="*/ 31750 w 460375"/>
              <a:gd name="connsiteY0" fmla="*/ 0 h 1568450"/>
              <a:gd name="connsiteX1" fmla="*/ 69850 w 460375"/>
              <a:gd name="connsiteY1" fmla="*/ 673100 h 1568450"/>
              <a:gd name="connsiteX2" fmla="*/ 450850 w 460375"/>
              <a:gd name="connsiteY2" fmla="*/ 990600 h 1568450"/>
              <a:gd name="connsiteX3" fmla="*/ 127000 w 460375"/>
              <a:gd name="connsiteY3" fmla="*/ 1257300 h 1568450"/>
              <a:gd name="connsiteX4" fmla="*/ 57150 w 460375"/>
              <a:gd name="connsiteY4" fmla="*/ 1568450 h 1568450"/>
              <a:gd name="connsiteX0" fmla="*/ 31750 w 460375"/>
              <a:gd name="connsiteY0" fmla="*/ 0 h 1568450"/>
              <a:gd name="connsiteX1" fmla="*/ 69850 w 460375"/>
              <a:gd name="connsiteY1" fmla="*/ 673100 h 1568450"/>
              <a:gd name="connsiteX2" fmla="*/ 450850 w 460375"/>
              <a:gd name="connsiteY2" fmla="*/ 990600 h 1568450"/>
              <a:gd name="connsiteX3" fmla="*/ 127000 w 460375"/>
              <a:gd name="connsiteY3" fmla="*/ 1257300 h 1568450"/>
              <a:gd name="connsiteX4" fmla="*/ 57150 w 460375"/>
              <a:gd name="connsiteY4" fmla="*/ 1568450 h 1568450"/>
              <a:gd name="connsiteX0" fmla="*/ 31750 w 460375"/>
              <a:gd name="connsiteY0" fmla="*/ 0 h 1568450"/>
              <a:gd name="connsiteX1" fmla="*/ 69850 w 460375"/>
              <a:gd name="connsiteY1" fmla="*/ 673100 h 1568450"/>
              <a:gd name="connsiteX2" fmla="*/ 450850 w 460375"/>
              <a:gd name="connsiteY2" fmla="*/ 990600 h 1568450"/>
              <a:gd name="connsiteX3" fmla="*/ 127000 w 460375"/>
              <a:gd name="connsiteY3" fmla="*/ 1257300 h 1568450"/>
              <a:gd name="connsiteX4" fmla="*/ 57150 w 460375"/>
              <a:gd name="connsiteY4" fmla="*/ 1568450 h 1568450"/>
              <a:gd name="connsiteX0" fmla="*/ 0 w 428625"/>
              <a:gd name="connsiteY0" fmla="*/ 0 h 1568450"/>
              <a:gd name="connsiteX1" fmla="*/ 38100 w 428625"/>
              <a:gd name="connsiteY1" fmla="*/ 673100 h 1568450"/>
              <a:gd name="connsiteX2" fmla="*/ 419100 w 428625"/>
              <a:gd name="connsiteY2" fmla="*/ 990600 h 1568450"/>
              <a:gd name="connsiteX3" fmla="*/ 95250 w 428625"/>
              <a:gd name="connsiteY3" fmla="*/ 1257300 h 1568450"/>
              <a:gd name="connsiteX4" fmla="*/ 25400 w 428625"/>
              <a:gd name="connsiteY4" fmla="*/ 1568450 h 1568450"/>
              <a:gd name="connsiteX0" fmla="*/ 0 w 528638"/>
              <a:gd name="connsiteY0" fmla="*/ 0 h 1568450"/>
              <a:gd name="connsiteX1" fmla="*/ 138113 w 528638"/>
              <a:gd name="connsiteY1" fmla="*/ 673100 h 1568450"/>
              <a:gd name="connsiteX2" fmla="*/ 519113 w 528638"/>
              <a:gd name="connsiteY2" fmla="*/ 990600 h 1568450"/>
              <a:gd name="connsiteX3" fmla="*/ 195263 w 528638"/>
              <a:gd name="connsiteY3" fmla="*/ 1257300 h 1568450"/>
              <a:gd name="connsiteX4" fmla="*/ 125413 w 528638"/>
              <a:gd name="connsiteY4" fmla="*/ 1568450 h 1568450"/>
              <a:gd name="connsiteX0" fmla="*/ 7937 w 403225"/>
              <a:gd name="connsiteY0" fmla="*/ 0 h 1535113"/>
              <a:gd name="connsiteX1" fmla="*/ 12700 w 403225"/>
              <a:gd name="connsiteY1" fmla="*/ 639763 h 1535113"/>
              <a:gd name="connsiteX2" fmla="*/ 393700 w 403225"/>
              <a:gd name="connsiteY2" fmla="*/ 957263 h 1535113"/>
              <a:gd name="connsiteX3" fmla="*/ 69850 w 403225"/>
              <a:gd name="connsiteY3" fmla="*/ 1223963 h 1535113"/>
              <a:gd name="connsiteX4" fmla="*/ 0 w 403225"/>
              <a:gd name="connsiteY4" fmla="*/ 1535113 h 1535113"/>
              <a:gd name="connsiteX0" fmla="*/ 7937 w 397669"/>
              <a:gd name="connsiteY0" fmla="*/ 0 h 1535113"/>
              <a:gd name="connsiteX1" fmla="*/ 93663 w 397669"/>
              <a:gd name="connsiteY1" fmla="*/ 639763 h 1535113"/>
              <a:gd name="connsiteX2" fmla="*/ 393700 w 397669"/>
              <a:gd name="connsiteY2" fmla="*/ 957263 h 1535113"/>
              <a:gd name="connsiteX3" fmla="*/ 69850 w 397669"/>
              <a:gd name="connsiteY3" fmla="*/ 1223963 h 1535113"/>
              <a:gd name="connsiteX4" fmla="*/ 0 w 397669"/>
              <a:gd name="connsiteY4" fmla="*/ 1535113 h 1535113"/>
              <a:gd name="connsiteX0" fmla="*/ 7937 w 401241"/>
              <a:gd name="connsiteY0" fmla="*/ 0 h 1535113"/>
              <a:gd name="connsiteX1" fmla="*/ 24606 w 401241"/>
              <a:gd name="connsiteY1" fmla="*/ 639763 h 1535113"/>
              <a:gd name="connsiteX2" fmla="*/ 393700 w 401241"/>
              <a:gd name="connsiteY2" fmla="*/ 957263 h 1535113"/>
              <a:gd name="connsiteX3" fmla="*/ 69850 w 401241"/>
              <a:gd name="connsiteY3" fmla="*/ 1223963 h 1535113"/>
              <a:gd name="connsiteX4" fmla="*/ 0 w 401241"/>
              <a:gd name="connsiteY4" fmla="*/ 1535113 h 1535113"/>
              <a:gd name="connsiteX0" fmla="*/ 7937 w 401241"/>
              <a:gd name="connsiteY0" fmla="*/ 0 h 1535113"/>
              <a:gd name="connsiteX1" fmla="*/ 24606 w 401241"/>
              <a:gd name="connsiteY1" fmla="*/ 639763 h 1535113"/>
              <a:gd name="connsiteX2" fmla="*/ 393700 w 401241"/>
              <a:gd name="connsiteY2" fmla="*/ 957263 h 1535113"/>
              <a:gd name="connsiteX3" fmla="*/ 69850 w 401241"/>
              <a:gd name="connsiteY3" fmla="*/ 1223963 h 1535113"/>
              <a:gd name="connsiteX4" fmla="*/ 0 w 401241"/>
              <a:gd name="connsiteY4" fmla="*/ 1535113 h 1535113"/>
              <a:gd name="connsiteX0" fmla="*/ 7937 w 401241"/>
              <a:gd name="connsiteY0" fmla="*/ 0 h 1535113"/>
              <a:gd name="connsiteX1" fmla="*/ 24606 w 401241"/>
              <a:gd name="connsiteY1" fmla="*/ 639763 h 1535113"/>
              <a:gd name="connsiteX2" fmla="*/ 393700 w 401241"/>
              <a:gd name="connsiteY2" fmla="*/ 957263 h 1535113"/>
              <a:gd name="connsiteX3" fmla="*/ 69850 w 401241"/>
              <a:gd name="connsiteY3" fmla="*/ 1223963 h 1535113"/>
              <a:gd name="connsiteX4" fmla="*/ 0 w 401241"/>
              <a:gd name="connsiteY4" fmla="*/ 1535113 h 1535113"/>
              <a:gd name="connsiteX0" fmla="*/ 7937 w 401241"/>
              <a:gd name="connsiteY0" fmla="*/ 0 h 1535113"/>
              <a:gd name="connsiteX1" fmla="*/ 24606 w 401241"/>
              <a:gd name="connsiteY1" fmla="*/ 639763 h 1535113"/>
              <a:gd name="connsiteX2" fmla="*/ 393700 w 401241"/>
              <a:gd name="connsiteY2" fmla="*/ 1076325 h 1535113"/>
              <a:gd name="connsiteX3" fmla="*/ 69850 w 401241"/>
              <a:gd name="connsiteY3" fmla="*/ 1223963 h 1535113"/>
              <a:gd name="connsiteX4" fmla="*/ 0 w 401241"/>
              <a:gd name="connsiteY4" fmla="*/ 1535113 h 1535113"/>
              <a:gd name="connsiteX0" fmla="*/ 7937 w 401241"/>
              <a:gd name="connsiteY0" fmla="*/ 0 h 1535113"/>
              <a:gd name="connsiteX1" fmla="*/ 24606 w 401241"/>
              <a:gd name="connsiteY1" fmla="*/ 639763 h 1535113"/>
              <a:gd name="connsiteX2" fmla="*/ 393700 w 401241"/>
              <a:gd name="connsiteY2" fmla="*/ 1076325 h 1535113"/>
              <a:gd name="connsiteX3" fmla="*/ 69850 w 401241"/>
              <a:gd name="connsiteY3" fmla="*/ 1316831 h 1535113"/>
              <a:gd name="connsiteX4" fmla="*/ 0 w 401241"/>
              <a:gd name="connsiteY4" fmla="*/ 1535113 h 1535113"/>
              <a:gd name="connsiteX0" fmla="*/ 7937 w 401241"/>
              <a:gd name="connsiteY0" fmla="*/ 0 h 1535113"/>
              <a:gd name="connsiteX1" fmla="*/ 24606 w 401241"/>
              <a:gd name="connsiteY1" fmla="*/ 639763 h 1535113"/>
              <a:gd name="connsiteX2" fmla="*/ 393700 w 401241"/>
              <a:gd name="connsiteY2" fmla="*/ 1076325 h 1535113"/>
              <a:gd name="connsiteX3" fmla="*/ 69850 w 401241"/>
              <a:gd name="connsiteY3" fmla="*/ 1316831 h 1535113"/>
              <a:gd name="connsiteX4" fmla="*/ 0 w 401241"/>
              <a:gd name="connsiteY4" fmla="*/ 1535113 h 1535113"/>
              <a:gd name="connsiteX5" fmla="*/ 7937 w 401241"/>
              <a:gd name="connsiteY5" fmla="*/ 0 h 1535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1241" h="1535113">
                <a:moveTo>
                  <a:pt x="7937" y="0"/>
                </a:moveTo>
                <a:cubicBezTo>
                  <a:pt x="23018" y="275431"/>
                  <a:pt x="11112" y="539750"/>
                  <a:pt x="24606" y="639763"/>
                </a:cubicBezTo>
                <a:cubicBezTo>
                  <a:pt x="94456" y="804863"/>
                  <a:pt x="386159" y="963480"/>
                  <a:pt x="393700" y="1076325"/>
                </a:cubicBezTo>
                <a:cubicBezTo>
                  <a:pt x="401241" y="1189170"/>
                  <a:pt x="135467" y="1240366"/>
                  <a:pt x="69850" y="1316831"/>
                </a:cubicBezTo>
                <a:cubicBezTo>
                  <a:pt x="4233" y="1393296"/>
                  <a:pt x="2116" y="1427692"/>
                  <a:pt x="0" y="1535113"/>
                </a:cubicBezTo>
                <a:lnTo>
                  <a:pt x="7937" y="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2372359" y="2766060"/>
            <a:ext cx="1126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it-IT" sz="2000" b="1" baseline="30000" dirty="0" smtClean="0">
                <a:solidFill>
                  <a:srgbClr val="FF0000"/>
                </a:solidFill>
              </a:rPr>
              <a:t>3</a:t>
            </a:r>
            <a:r>
              <a:rPr lang="it-IT" sz="2000" b="1" dirty="0" smtClean="0">
                <a:solidFill>
                  <a:srgbClr val="FF0000"/>
                </a:solidFill>
              </a:rPr>
              <a:t>He/</a:t>
            </a:r>
            <a:r>
              <a:rPr lang="it-IT" sz="2000" b="1" baseline="30000" dirty="0" smtClean="0">
                <a:solidFill>
                  <a:srgbClr val="FF0000"/>
                </a:solidFill>
              </a:rPr>
              <a:t>4</a:t>
            </a:r>
            <a:r>
              <a:rPr lang="it-IT" sz="2000" b="1" dirty="0" smtClean="0">
                <a:solidFill>
                  <a:srgbClr val="FF0000"/>
                </a:solidFill>
              </a:rPr>
              <a:t>He 6-37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2" grpId="0" animBg="1"/>
      <p:bldP spid="11" grpId="0" animBg="1"/>
      <p:bldP spid="13" grpId="0" animBg="1"/>
      <p:bldP spid="14" grpId="0" animBg="1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9"/>
          <p:cNvGrpSpPr>
            <a:grpSpLocks/>
          </p:cNvGrpSpPr>
          <p:nvPr/>
        </p:nvGrpSpPr>
        <p:grpSpPr bwMode="auto">
          <a:xfrm>
            <a:off x="4070350" y="1841500"/>
            <a:ext cx="5040313" cy="4305300"/>
            <a:chOff x="2567354" y="2499291"/>
            <a:chExt cx="6518031" cy="4311817"/>
          </a:xfrm>
        </p:grpSpPr>
        <p:pic>
          <p:nvPicPr>
            <p:cNvPr id="16385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67354" y="2499291"/>
              <a:ext cx="6518031" cy="431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ttangolo 8"/>
            <p:cNvSpPr/>
            <p:nvPr/>
          </p:nvSpPr>
          <p:spPr>
            <a:xfrm>
              <a:off x="2637153" y="2589916"/>
              <a:ext cx="221716" cy="30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Calibri" pitchFamily="34" charset="0"/>
              </a:endParaRPr>
            </a:p>
          </p:txBody>
        </p:sp>
      </p:grp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4675189" y="2892425"/>
            <a:ext cx="2436811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GB" sz="2800" dirty="0" smtClean="0">
                <a:latin typeface="Calibri" pitchFamily="34" charset="0"/>
              </a:rPr>
              <a:t>Baffin Island </a:t>
            </a:r>
            <a:r>
              <a:rPr lang="en-GB" dirty="0" smtClean="0">
                <a:latin typeface="Calibri" pitchFamily="34" charset="0"/>
              </a:rPr>
              <a:t>(Iceland proto-plume)</a:t>
            </a:r>
            <a:r>
              <a:rPr lang="en-GB" sz="2800" dirty="0" smtClean="0">
                <a:latin typeface="Calibri" pitchFamily="34" charset="0"/>
              </a:rPr>
              <a:t> picrites</a:t>
            </a:r>
            <a:endParaRPr lang="en-GB" sz="2800" dirty="0">
              <a:latin typeface="Calibri" pitchFamily="34" charset="0"/>
            </a:endParaRP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4797425" y="5105400"/>
            <a:ext cx="33529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Calibri" pitchFamily="34" charset="0"/>
              </a:rPr>
              <a:t>Stuart et al. (2003) Nature, 424, 57-59</a:t>
            </a:r>
            <a:endParaRPr lang="en-GB" sz="1600" dirty="0">
              <a:latin typeface="Calibri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0338" y="1771650"/>
            <a:ext cx="3919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The highest the </a:t>
            </a:r>
            <a:r>
              <a:rPr lang="en-GB" sz="3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sz="3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He, the highest the </a:t>
            </a:r>
            <a:r>
              <a:rPr lang="en-GB" sz="3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143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Nd/</a:t>
            </a:r>
            <a:r>
              <a:rPr lang="en-GB" sz="3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144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Nd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53412" y="3457575"/>
            <a:ext cx="39359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en-GB" sz="32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143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Nd/</a:t>
            </a:r>
            <a:r>
              <a:rPr lang="en-GB" sz="32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144</a:t>
            </a:r>
            <a:r>
              <a:rPr lang="en-GB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Nd is at odd with a primitive or undegassed mantle source.</a:t>
            </a:r>
            <a:endParaRPr lang="en-GB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55284" y="5886450"/>
            <a:ext cx="4200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(</a:t>
            </a:r>
            <a:r>
              <a:rPr lang="en-GB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143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Nd/</a:t>
            </a:r>
            <a:r>
              <a:rPr lang="en-GB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144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Nd = 0.5128-0.5133)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1" name="Freccia a destra 20"/>
          <p:cNvSpPr>
            <a:spLocks noChangeArrowheads="1"/>
          </p:cNvSpPr>
          <p:nvPr/>
        </p:nvSpPr>
        <p:spPr bwMode="auto">
          <a:xfrm rot="-2581117">
            <a:off x="5851525" y="3027363"/>
            <a:ext cx="3567113" cy="1008062"/>
          </a:xfrm>
          <a:prstGeom prst="rightArrow">
            <a:avLst>
              <a:gd name="adj1" fmla="val 50000"/>
              <a:gd name="adj2" fmla="val 103487"/>
            </a:avLst>
          </a:prstGeom>
          <a:solidFill>
            <a:srgbClr val="FF0000">
              <a:alpha val="59999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95339" y="682625"/>
            <a:ext cx="8348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ratios in basaltic melts indicate undegassed (primitive) mantle sources (= deep mantle).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07951" y="555625"/>
            <a:ext cx="687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5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55284" y="6318250"/>
            <a:ext cx="4200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(</a:t>
            </a:r>
            <a:r>
              <a:rPr lang="en-GB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87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Sr/</a:t>
            </a:r>
            <a:r>
              <a:rPr lang="en-GB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86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Sr = 0.7030-0.7039)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60338" y="5391150"/>
            <a:ext cx="3919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MORB range:</a:t>
            </a:r>
            <a:endParaRPr lang="en-GB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1" grpId="0" animBg="1"/>
      <p:bldP spid="19" grpId="0"/>
      <p:bldP spid="2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o 50"/>
          <p:cNvGrpSpPr/>
          <p:nvPr/>
        </p:nvGrpSpPr>
        <p:grpSpPr>
          <a:xfrm>
            <a:off x="-69425" y="1473200"/>
            <a:ext cx="9213425" cy="5384800"/>
            <a:chOff x="-69425" y="1473200"/>
            <a:chExt cx="9213425" cy="5384800"/>
          </a:xfrm>
        </p:grpSpPr>
        <p:grpSp>
          <p:nvGrpSpPr>
            <p:cNvPr id="2" name="Gruppo 35"/>
            <p:cNvGrpSpPr>
              <a:grpSpLocks/>
            </p:cNvGrpSpPr>
            <p:nvPr/>
          </p:nvGrpSpPr>
          <p:grpSpPr bwMode="auto">
            <a:xfrm>
              <a:off x="-69425" y="1473200"/>
              <a:ext cx="9213425" cy="5384800"/>
              <a:chOff x="-69425" y="1473200"/>
              <a:chExt cx="9213425" cy="5384800"/>
            </a:xfrm>
          </p:grpSpPr>
          <p:grpSp>
            <p:nvGrpSpPr>
              <p:cNvPr id="3" name="Gruppo 6"/>
              <p:cNvGrpSpPr>
                <a:grpSpLocks/>
              </p:cNvGrpSpPr>
              <p:nvPr/>
            </p:nvGrpSpPr>
            <p:grpSpPr bwMode="auto">
              <a:xfrm>
                <a:off x="0" y="1473200"/>
                <a:ext cx="9144000" cy="5384800"/>
                <a:chOff x="0" y="1473200"/>
                <a:chExt cx="9144000" cy="5384800"/>
              </a:xfrm>
            </p:grpSpPr>
            <p:pic>
              <p:nvPicPr>
                <p:cNvPr id="173084" name="Picture 4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12286" t="9656" r="15495" b="8102"/>
                <a:stretch>
                  <a:fillRect/>
                </a:stretch>
              </p:blipFill>
              <p:spPr bwMode="auto">
                <a:xfrm>
                  <a:off x="0" y="1473200"/>
                  <a:ext cx="9144000" cy="538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3085" name="CasellaDiTesto 14"/>
                <p:cNvSpPr txBox="1">
                  <a:spLocks noChangeArrowheads="1"/>
                </p:cNvSpPr>
                <p:nvPr/>
              </p:nvSpPr>
              <p:spPr bwMode="auto">
                <a:xfrm>
                  <a:off x="868680" y="4050243"/>
                  <a:ext cx="3917634" cy="2923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it-IT" sz="1300" dirty="0">
                      <a:latin typeface="Calibri" pitchFamily="34" charset="0"/>
                    </a:rPr>
                    <a:t>White (2010) </a:t>
                  </a:r>
                  <a:r>
                    <a:rPr lang="it-IT" sz="1300" dirty="0" err="1">
                      <a:latin typeface="Calibri" pitchFamily="34" charset="0"/>
                    </a:rPr>
                    <a:t>Ann</a:t>
                  </a:r>
                  <a:r>
                    <a:rPr lang="it-IT" sz="1300" dirty="0">
                      <a:latin typeface="Calibri" pitchFamily="34" charset="0"/>
                    </a:rPr>
                    <a:t>. Rev. </a:t>
                  </a:r>
                  <a:r>
                    <a:rPr lang="it-IT" sz="1300" dirty="0" err="1">
                      <a:latin typeface="Calibri" pitchFamily="34" charset="0"/>
                    </a:rPr>
                    <a:t>Earth</a:t>
                  </a:r>
                  <a:r>
                    <a:rPr lang="it-IT" sz="1300" dirty="0">
                      <a:latin typeface="Calibri" pitchFamily="34" charset="0"/>
                    </a:rPr>
                    <a:t> </a:t>
                  </a:r>
                  <a:r>
                    <a:rPr lang="it-IT" sz="1300" dirty="0" err="1">
                      <a:latin typeface="Calibri" pitchFamily="34" charset="0"/>
                    </a:rPr>
                    <a:t>Planet</a:t>
                  </a:r>
                  <a:r>
                    <a:rPr lang="it-IT" sz="1300" dirty="0">
                      <a:latin typeface="Calibri" pitchFamily="34" charset="0"/>
                    </a:rPr>
                    <a:t>. Sci., 38, 133-160 </a:t>
                  </a:r>
                </a:p>
              </p:txBody>
            </p:sp>
            <p:sp>
              <p:nvSpPr>
                <p:cNvPr id="10" name="Rettangolo 9"/>
                <p:cNvSpPr/>
                <p:nvPr/>
              </p:nvSpPr>
              <p:spPr>
                <a:xfrm>
                  <a:off x="2286000" y="4500563"/>
                  <a:ext cx="1046163" cy="2857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1" name="Rettangolo 10"/>
                <p:cNvSpPr/>
                <p:nvPr/>
              </p:nvSpPr>
              <p:spPr>
                <a:xfrm>
                  <a:off x="6643688" y="4500563"/>
                  <a:ext cx="1046162" cy="2857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73088" name="CasellaDiTesto 19"/>
                <p:cNvSpPr txBox="1">
                  <a:spLocks noChangeArrowheads="1"/>
                </p:cNvSpPr>
                <p:nvPr/>
              </p:nvSpPr>
              <p:spPr bwMode="auto">
                <a:xfrm>
                  <a:off x="6215074" y="4459612"/>
                  <a:ext cx="1569660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baseline="30000">
                      <a:latin typeface="Calibri" pitchFamily="34" charset="0"/>
                    </a:rPr>
                    <a:t>208</a:t>
                  </a:r>
                  <a:r>
                    <a:rPr lang="it-IT">
                      <a:latin typeface="Calibri" pitchFamily="34" charset="0"/>
                    </a:rPr>
                    <a:t>Pb/</a:t>
                  </a:r>
                  <a:r>
                    <a:rPr lang="it-IT" baseline="30000">
                      <a:latin typeface="Calibri" pitchFamily="34" charset="0"/>
                    </a:rPr>
                    <a:t>204</a:t>
                  </a:r>
                  <a:r>
                    <a:rPr lang="it-IT">
                      <a:latin typeface="Calibri" pitchFamily="34" charset="0"/>
                    </a:rPr>
                    <a:t>Pb</a:t>
                  </a:r>
                </a:p>
              </p:txBody>
            </p:sp>
            <p:sp>
              <p:nvSpPr>
                <p:cNvPr id="13" name="Rettangolo 12"/>
                <p:cNvSpPr/>
                <p:nvPr/>
              </p:nvSpPr>
              <p:spPr>
                <a:xfrm rot="16200000">
                  <a:off x="-380207" y="2809082"/>
                  <a:ext cx="1046163" cy="2857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73090" name="CasellaDiTesto 21"/>
                <p:cNvSpPr txBox="1">
                  <a:spLocks noChangeArrowheads="1"/>
                </p:cNvSpPr>
                <p:nvPr/>
              </p:nvSpPr>
              <p:spPr bwMode="auto">
                <a:xfrm>
                  <a:off x="1886470" y="4459612"/>
                  <a:ext cx="1569660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baseline="30000">
                      <a:latin typeface="Calibri" pitchFamily="34" charset="0"/>
                    </a:rPr>
                    <a:t>206</a:t>
                  </a:r>
                  <a:r>
                    <a:rPr lang="it-IT">
                      <a:latin typeface="Calibri" pitchFamily="34" charset="0"/>
                    </a:rPr>
                    <a:t>Pb/</a:t>
                  </a:r>
                  <a:r>
                    <a:rPr lang="it-IT" baseline="30000">
                      <a:latin typeface="Calibri" pitchFamily="34" charset="0"/>
                    </a:rPr>
                    <a:t>204</a:t>
                  </a:r>
                  <a:r>
                    <a:rPr lang="it-IT">
                      <a:latin typeface="Calibri" pitchFamily="34" charset="0"/>
                    </a:rPr>
                    <a:t>Pb</a:t>
                  </a:r>
                </a:p>
              </p:txBody>
            </p:sp>
            <p:sp>
              <p:nvSpPr>
                <p:cNvPr id="173091" name="CasellaDiTesto 22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555704" y="2972226"/>
                  <a:ext cx="1649811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baseline="30000">
                      <a:latin typeface="Calibri" pitchFamily="34" charset="0"/>
                    </a:rPr>
                    <a:t>143</a:t>
                  </a:r>
                  <a:r>
                    <a:rPr lang="it-IT">
                      <a:latin typeface="Calibri" pitchFamily="34" charset="0"/>
                    </a:rPr>
                    <a:t>Nd/</a:t>
                  </a:r>
                  <a:r>
                    <a:rPr lang="it-IT" baseline="30000">
                      <a:latin typeface="Calibri" pitchFamily="34" charset="0"/>
                    </a:rPr>
                    <a:t>144</a:t>
                  </a:r>
                  <a:r>
                    <a:rPr lang="it-IT">
                      <a:latin typeface="Calibri" pitchFamily="34" charset="0"/>
                    </a:rPr>
                    <a:t>Nd</a:t>
                  </a:r>
                </a:p>
              </p:txBody>
            </p:sp>
          </p:grpSp>
          <p:sp>
            <p:nvSpPr>
              <p:cNvPr id="22" name="Rettangolo arrotondato 21"/>
              <p:cNvSpPr>
                <a:spLocks noChangeArrowheads="1"/>
              </p:cNvSpPr>
              <p:nvPr/>
            </p:nvSpPr>
            <p:spPr bwMode="auto">
              <a:xfrm>
                <a:off x="619125" y="4857750"/>
                <a:ext cx="8429625" cy="1643063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/>
            </p:spPr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lt1"/>
                  </a:solidFill>
                  <a:latin typeface="Calibri" pitchFamily="34" charset="0"/>
                  <a:ea typeface="+mn-ea"/>
                </a:endParaRPr>
              </a:p>
            </p:txBody>
          </p:sp>
          <p:sp>
            <p:nvSpPr>
              <p:cNvPr id="173083" name="CasellaDiTesto 22"/>
              <p:cNvSpPr txBox="1">
                <a:spLocks noChangeArrowheads="1"/>
              </p:cNvSpPr>
              <p:nvPr/>
            </p:nvSpPr>
            <p:spPr bwMode="auto">
              <a:xfrm rot="16200000">
                <a:off x="-195100" y="5362208"/>
                <a:ext cx="108234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4800">
                    <a:latin typeface="Calibri" pitchFamily="34" charset="0"/>
                  </a:rPr>
                  <a:t>OIB</a:t>
                </a:r>
              </a:p>
            </p:txBody>
          </p:sp>
        </p:grpSp>
        <p:sp>
          <p:nvSpPr>
            <p:cNvPr id="49" name="Rettangolo 48"/>
            <p:cNvSpPr/>
            <p:nvPr/>
          </p:nvSpPr>
          <p:spPr>
            <a:xfrm>
              <a:off x="2138680" y="3632200"/>
              <a:ext cx="218440" cy="269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0" y="78581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Do you remember these diagrams?</a:t>
            </a:r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966788" y="1768475"/>
            <a:ext cx="1330325" cy="1027113"/>
          </a:xfrm>
          <a:custGeom>
            <a:avLst/>
            <a:gdLst>
              <a:gd name="T0" fmla="*/ 228174 w 1331564"/>
              <a:gd name="T1" fmla="*/ 152042 h 1028324"/>
              <a:gd name="T2" fmla="*/ 69974 w 1331564"/>
              <a:gd name="T3" fmla="*/ 352736 h 1028324"/>
              <a:gd name="T4" fmla="*/ 57804 w 1331564"/>
              <a:gd name="T5" fmla="*/ 608165 h 1028324"/>
              <a:gd name="T6" fmla="*/ 416799 w 1331564"/>
              <a:gd name="T7" fmla="*/ 863595 h 1028324"/>
              <a:gd name="T8" fmla="*/ 972423 w 1331564"/>
              <a:gd name="T9" fmla="*/ 1025903 h 1028324"/>
              <a:gd name="T10" fmla="*/ 1265199 w 1331564"/>
              <a:gd name="T11" fmla="*/ 942656 h 1028324"/>
              <a:gd name="T12" fmla="*/ 1299075 w 1331564"/>
              <a:gd name="T13" fmla="*/ 644655 h 1028324"/>
              <a:gd name="T14" fmla="*/ 1153043 w 1331564"/>
              <a:gd name="T15" fmla="*/ 377062 h 1028324"/>
              <a:gd name="T16" fmla="*/ 897487 w 1331564"/>
              <a:gd name="T17" fmla="*/ 182450 h 1028324"/>
              <a:gd name="T18" fmla="*/ 495900 w 1331564"/>
              <a:gd name="T19" fmla="*/ 24326 h 1028324"/>
              <a:gd name="T20" fmla="*/ 331614 w 1331564"/>
              <a:gd name="T21" fmla="*/ 36490 h 1028324"/>
              <a:gd name="T22" fmla="*/ 228174 w 1331564"/>
              <a:gd name="T23" fmla="*/ 152042 h 10283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31564" h="1028324">
                <a:moveTo>
                  <a:pt x="228600" y="152400"/>
                </a:moveTo>
                <a:cubicBezTo>
                  <a:pt x="184912" y="205232"/>
                  <a:pt x="98552" y="277368"/>
                  <a:pt x="70104" y="353568"/>
                </a:cubicBezTo>
                <a:cubicBezTo>
                  <a:pt x="41656" y="429768"/>
                  <a:pt x="0" y="524256"/>
                  <a:pt x="57912" y="609600"/>
                </a:cubicBezTo>
                <a:cubicBezTo>
                  <a:pt x="115824" y="694944"/>
                  <a:pt x="264855" y="795845"/>
                  <a:pt x="417576" y="865632"/>
                </a:cubicBezTo>
                <a:cubicBezTo>
                  <a:pt x="570297" y="935419"/>
                  <a:pt x="832573" y="1015116"/>
                  <a:pt x="974236" y="1028324"/>
                </a:cubicBezTo>
                <a:lnTo>
                  <a:pt x="1267556" y="944880"/>
                </a:lnTo>
                <a:cubicBezTo>
                  <a:pt x="1331564" y="890016"/>
                  <a:pt x="1320223" y="740664"/>
                  <a:pt x="1301496" y="646176"/>
                </a:cubicBezTo>
                <a:cubicBezTo>
                  <a:pt x="1282769" y="551688"/>
                  <a:pt x="1222248" y="455168"/>
                  <a:pt x="1155192" y="377952"/>
                </a:cubicBezTo>
                <a:cubicBezTo>
                  <a:pt x="1088136" y="300736"/>
                  <a:pt x="1008888" y="241808"/>
                  <a:pt x="899160" y="182880"/>
                </a:cubicBezTo>
                <a:cubicBezTo>
                  <a:pt x="789432" y="123952"/>
                  <a:pt x="591312" y="48768"/>
                  <a:pt x="496824" y="24384"/>
                </a:cubicBezTo>
                <a:cubicBezTo>
                  <a:pt x="402336" y="0"/>
                  <a:pt x="376936" y="17272"/>
                  <a:pt x="332232" y="36576"/>
                </a:cubicBezTo>
                <a:cubicBezTo>
                  <a:pt x="287528" y="55880"/>
                  <a:pt x="272288" y="99568"/>
                  <a:pt x="228600" y="152400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094288" y="1738313"/>
            <a:ext cx="1595437" cy="1068387"/>
          </a:xfrm>
          <a:custGeom>
            <a:avLst/>
            <a:gdLst>
              <a:gd name="T0" fmla="*/ 69028 w 1596136"/>
              <a:gd name="T1" fmla="*/ 41622 h 1068832"/>
              <a:gd name="T2" fmla="*/ 8120 w 1596136"/>
              <a:gd name="T3" fmla="*/ 291350 h 1068832"/>
              <a:gd name="T4" fmla="*/ 117752 w 1596136"/>
              <a:gd name="T5" fmla="*/ 650714 h 1068832"/>
              <a:gd name="T6" fmla="*/ 489284 w 1596136"/>
              <a:gd name="T7" fmla="*/ 876078 h 1068832"/>
              <a:gd name="T8" fmla="*/ 1177528 w 1596136"/>
              <a:gd name="T9" fmla="*/ 1058806 h 1068832"/>
              <a:gd name="T10" fmla="*/ 1542968 w 1596136"/>
              <a:gd name="T11" fmla="*/ 930896 h 1068832"/>
              <a:gd name="T12" fmla="*/ 1488152 w 1596136"/>
              <a:gd name="T13" fmla="*/ 687260 h 1068832"/>
              <a:gd name="T14" fmla="*/ 1268888 w 1596136"/>
              <a:gd name="T15" fmla="*/ 443622 h 1068832"/>
              <a:gd name="T16" fmla="*/ 757272 w 1596136"/>
              <a:gd name="T17" fmla="*/ 175622 h 1068832"/>
              <a:gd name="T18" fmla="*/ 379652 w 1596136"/>
              <a:gd name="T19" fmla="*/ 102530 h 1068832"/>
              <a:gd name="T20" fmla="*/ 221294 w 1596136"/>
              <a:gd name="T21" fmla="*/ 41622 h 1068832"/>
              <a:gd name="T22" fmla="*/ 69028 w 1596136"/>
              <a:gd name="T23" fmla="*/ 41622 h 10688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96136" h="1068832">
                <a:moveTo>
                  <a:pt x="69088" y="41656"/>
                </a:moveTo>
                <a:cubicBezTo>
                  <a:pt x="33528" y="83312"/>
                  <a:pt x="0" y="189992"/>
                  <a:pt x="8128" y="291592"/>
                </a:cubicBezTo>
                <a:cubicBezTo>
                  <a:pt x="16256" y="393192"/>
                  <a:pt x="37592" y="553720"/>
                  <a:pt x="117856" y="651256"/>
                </a:cubicBezTo>
                <a:cubicBezTo>
                  <a:pt x="198120" y="748792"/>
                  <a:pt x="312928" y="808736"/>
                  <a:pt x="489712" y="876808"/>
                </a:cubicBezTo>
                <a:cubicBezTo>
                  <a:pt x="666496" y="944880"/>
                  <a:pt x="1002792" y="1050544"/>
                  <a:pt x="1178560" y="1059688"/>
                </a:cubicBezTo>
                <a:cubicBezTo>
                  <a:pt x="1354328" y="1068832"/>
                  <a:pt x="1492504" y="993648"/>
                  <a:pt x="1544320" y="931672"/>
                </a:cubicBezTo>
                <a:cubicBezTo>
                  <a:pt x="1596136" y="869696"/>
                  <a:pt x="1535176" y="769112"/>
                  <a:pt x="1489456" y="687832"/>
                </a:cubicBezTo>
                <a:cubicBezTo>
                  <a:pt x="1443736" y="606552"/>
                  <a:pt x="1391920" y="529336"/>
                  <a:pt x="1270000" y="443992"/>
                </a:cubicBezTo>
                <a:cubicBezTo>
                  <a:pt x="1148080" y="358648"/>
                  <a:pt x="906272" y="232664"/>
                  <a:pt x="757936" y="175768"/>
                </a:cubicBezTo>
                <a:cubicBezTo>
                  <a:pt x="609600" y="118872"/>
                  <a:pt x="469392" y="124968"/>
                  <a:pt x="379984" y="102616"/>
                </a:cubicBezTo>
                <a:cubicBezTo>
                  <a:pt x="290576" y="80264"/>
                  <a:pt x="274320" y="50800"/>
                  <a:pt x="221488" y="41656"/>
                </a:cubicBezTo>
                <a:cubicBezTo>
                  <a:pt x="168656" y="32512"/>
                  <a:pt x="104648" y="0"/>
                  <a:pt x="69088" y="41656"/>
                </a:cubicBezTo>
                <a:close/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1785938" y="1643063"/>
            <a:ext cx="801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 dirty="0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it-IT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5929313" y="1643063"/>
            <a:ext cx="8018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 dirty="0" smtClean="0">
                <a:solidFill>
                  <a:srgbClr val="FF0000"/>
                </a:solidFill>
                <a:latin typeface="Calibri" pitchFamily="34" charset="0"/>
              </a:rPr>
              <a:t>MORB</a:t>
            </a:r>
            <a:endParaRPr lang="it-IT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0" name="Rettangolo arrotondato 19"/>
          <p:cNvSpPr>
            <a:spLocks noChangeArrowheads="1"/>
          </p:cNvSpPr>
          <p:nvPr/>
        </p:nvSpPr>
        <p:spPr bwMode="auto">
          <a:xfrm>
            <a:off x="666750" y="4929188"/>
            <a:ext cx="1857375" cy="15001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70C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it-IT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21" name="Rettangolo arrotondato 20"/>
          <p:cNvSpPr>
            <a:spLocks noChangeArrowheads="1"/>
          </p:cNvSpPr>
          <p:nvPr/>
        </p:nvSpPr>
        <p:spPr bwMode="auto">
          <a:xfrm>
            <a:off x="787400" y="5046663"/>
            <a:ext cx="1608138" cy="254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it-IT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0" name="Rettangolo arrotondato 29"/>
          <p:cNvSpPr>
            <a:spLocks noChangeArrowheads="1"/>
          </p:cNvSpPr>
          <p:nvPr/>
        </p:nvSpPr>
        <p:spPr bwMode="auto">
          <a:xfrm>
            <a:off x="5064125" y="4929188"/>
            <a:ext cx="2227263" cy="15001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C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it-IT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31" name="Rettangolo arrotondato 30"/>
          <p:cNvSpPr>
            <a:spLocks noChangeArrowheads="1"/>
          </p:cNvSpPr>
          <p:nvPr/>
        </p:nvSpPr>
        <p:spPr bwMode="auto">
          <a:xfrm>
            <a:off x="5157788" y="5046663"/>
            <a:ext cx="2047875" cy="2524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it-IT" sz="1800">
              <a:solidFill>
                <a:schemeClr val="lt1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46" name="CasellaDiTesto 45"/>
          <p:cNvSpPr txBox="1">
            <a:spLocks noChangeArrowheads="1"/>
          </p:cNvSpPr>
          <p:nvPr/>
        </p:nvSpPr>
        <p:spPr bwMode="auto">
          <a:xfrm>
            <a:off x="2714625" y="1643063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 dirty="0">
                <a:latin typeface="Calibri" pitchFamily="34" charset="0"/>
              </a:rPr>
              <a:t>High </a:t>
            </a:r>
            <a:r>
              <a:rPr lang="it-IT" sz="1600" b="1" baseline="30000" dirty="0">
                <a:latin typeface="Calibri" pitchFamily="34" charset="0"/>
              </a:rPr>
              <a:t>3</a:t>
            </a:r>
            <a:r>
              <a:rPr lang="it-IT" sz="1600" b="1" dirty="0">
                <a:latin typeface="Calibri" pitchFamily="34" charset="0"/>
              </a:rPr>
              <a:t>He/</a:t>
            </a:r>
            <a:r>
              <a:rPr lang="it-IT" sz="1600" b="1" baseline="30000" dirty="0">
                <a:latin typeface="Calibri" pitchFamily="34" charset="0"/>
              </a:rPr>
              <a:t>4</a:t>
            </a:r>
            <a:r>
              <a:rPr lang="it-IT" sz="1600" b="1" dirty="0">
                <a:latin typeface="Calibri" pitchFamily="34" charset="0"/>
              </a:rPr>
              <a:t>He OIB = </a:t>
            </a:r>
            <a:r>
              <a:rPr lang="it-IT" sz="1600" b="1" dirty="0" err="1">
                <a:latin typeface="Calibri" pitchFamily="34" charset="0"/>
              </a:rPr>
              <a:t>MORB-like</a:t>
            </a:r>
            <a:endParaRPr lang="it-IT" sz="1600" b="1" dirty="0">
              <a:latin typeface="Calibri" pitchFamily="34" charset="0"/>
            </a:endParaRPr>
          </a:p>
        </p:txBody>
      </p:sp>
      <p:sp>
        <p:nvSpPr>
          <p:cNvPr id="48" name="CasellaDiTesto 47"/>
          <p:cNvSpPr txBox="1">
            <a:spLocks noChangeArrowheads="1"/>
          </p:cNvSpPr>
          <p:nvPr/>
        </p:nvSpPr>
        <p:spPr bwMode="auto">
          <a:xfrm>
            <a:off x="6858000" y="1714500"/>
            <a:ext cx="2000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 dirty="0">
                <a:latin typeface="Calibri" pitchFamily="34" charset="0"/>
              </a:rPr>
              <a:t>High </a:t>
            </a:r>
            <a:r>
              <a:rPr lang="it-IT" sz="1600" b="1" baseline="30000" dirty="0">
                <a:latin typeface="Calibri" pitchFamily="34" charset="0"/>
              </a:rPr>
              <a:t>3</a:t>
            </a:r>
            <a:r>
              <a:rPr lang="it-IT" sz="1600" b="1" dirty="0">
                <a:latin typeface="Calibri" pitchFamily="34" charset="0"/>
              </a:rPr>
              <a:t>He/</a:t>
            </a:r>
            <a:r>
              <a:rPr lang="it-IT" sz="1600" b="1" baseline="30000" dirty="0">
                <a:latin typeface="Calibri" pitchFamily="34" charset="0"/>
              </a:rPr>
              <a:t>4</a:t>
            </a:r>
            <a:r>
              <a:rPr lang="it-IT" sz="1600" b="1" dirty="0">
                <a:latin typeface="Calibri" pitchFamily="34" charset="0"/>
              </a:rPr>
              <a:t>He OIB = </a:t>
            </a:r>
            <a:r>
              <a:rPr lang="it-IT" sz="1600" b="1" dirty="0" err="1">
                <a:latin typeface="Calibri" pitchFamily="34" charset="0"/>
              </a:rPr>
              <a:t>MORB-like</a:t>
            </a:r>
            <a:endParaRPr lang="it-IT" sz="1600" b="1" dirty="0">
              <a:latin typeface="Calibri" pitchFamily="34" charset="0"/>
            </a:endParaRPr>
          </a:p>
        </p:txBody>
      </p:sp>
      <p:sp>
        <p:nvSpPr>
          <p:cNvPr id="50" name="CasellaDiTesto 49"/>
          <p:cNvSpPr txBox="1">
            <a:spLocks noChangeArrowheads="1"/>
          </p:cNvSpPr>
          <p:nvPr/>
        </p:nvSpPr>
        <p:spPr bwMode="auto">
          <a:xfrm>
            <a:off x="2000250" y="3429000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 dirty="0">
                <a:latin typeface="Calibri" pitchFamily="34" charset="0"/>
              </a:rPr>
              <a:t>Low (</a:t>
            </a:r>
            <a:r>
              <a:rPr lang="it-IT" sz="1600" b="1" dirty="0" err="1">
                <a:latin typeface="Calibri" pitchFamily="34" charset="0"/>
              </a:rPr>
              <a:t>MORB-like</a:t>
            </a:r>
            <a:r>
              <a:rPr lang="it-IT" sz="1600" b="1" dirty="0">
                <a:latin typeface="Calibri" pitchFamily="34" charset="0"/>
              </a:rPr>
              <a:t>) </a:t>
            </a:r>
            <a:r>
              <a:rPr lang="it-IT" sz="1600" b="1" baseline="30000" dirty="0">
                <a:latin typeface="Calibri" pitchFamily="34" charset="0"/>
              </a:rPr>
              <a:t>3</a:t>
            </a:r>
            <a:r>
              <a:rPr lang="it-IT" sz="1600" b="1" dirty="0">
                <a:latin typeface="Calibri" pitchFamily="34" charset="0"/>
              </a:rPr>
              <a:t>He/</a:t>
            </a:r>
            <a:r>
              <a:rPr lang="it-IT" sz="1600" b="1" baseline="30000" dirty="0">
                <a:latin typeface="Calibri" pitchFamily="34" charset="0"/>
              </a:rPr>
              <a:t>4</a:t>
            </a:r>
            <a:r>
              <a:rPr lang="it-IT" sz="1600" b="1" dirty="0">
                <a:latin typeface="Calibri" pitchFamily="34" charset="0"/>
              </a:rPr>
              <a:t>He OIB = </a:t>
            </a:r>
            <a:r>
              <a:rPr lang="it-IT" sz="1600" b="1" dirty="0" err="1">
                <a:latin typeface="Calibri" pitchFamily="34" charset="0"/>
              </a:rPr>
              <a:t>MORB-different</a:t>
            </a:r>
            <a:endParaRPr lang="it-IT" sz="1600" b="1" dirty="0">
              <a:latin typeface="Calibri" pitchFamily="34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37" name="Figura a mano libera 36"/>
          <p:cNvSpPr/>
          <p:nvPr/>
        </p:nvSpPr>
        <p:spPr>
          <a:xfrm>
            <a:off x="2279904" y="1923288"/>
            <a:ext cx="674624" cy="423672"/>
          </a:xfrm>
          <a:custGeom>
            <a:avLst/>
            <a:gdLst>
              <a:gd name="connsiteX0" fmla="*/ 0 w 447040"/>
              <a:gd name="connsiteY0" fmla="*/ 568960 h 568960"/>
              <a:gd name="connsiteX1" fmla="*/ 101600 w 447040"/>
              <a:gd name="connsiteY1" fmla="*/ 223520 h 568960"/>
              <a:gd name="connsiteX2" fmla="*/ 325120 w 447040"/>
              <a:gd name="connsiteY2" fmla="*/ 162560 h 568960"/>
              <a:gd name="connsiteX3" fmla="*/ 447040 w 447040"/>
              <a:gd name="connsiteY3" fmla="*/ 0 h 568960"/>
              <a:gd name="connsiteX0" fmla="*/ 0 w 526288"/>
              <a:gd name="connsiteY0" fmla="*/ 520192 h 520192"/>
              <a:gd name="connsiteX1" fmla="*/ 101600 w 526288"/>
              <a:gd name="connsiteY1" fmla="*/ 174752 h 520192"/>
              <a:gd name="connsiteX2" fmla="*/ 325120 w 526288"/>
              <a:gd name="connsiteY2" fmla="*/ 113792 h 520192"/>
              <a:gd name="connsiteX3" fmla="*/ 526288 w 526288"/>
              <a:gd name="connsiteY3" fmla="*/ 0 h 520192"/>
              <a:gd name="connsiteX0" fmla="*/ 0 w 526288"/>
              <a:gd name="connsiteY0" fmla="*/ 520192 h 520192"/>
              <a:gd name="connsiteX1" fmla="*/ 101600 w 526288"/>
              <a:gd name="connsiteY1" fmla="*/ 174752 h 520192"/>
              <a:gd name="connsiteX2" fmla="*/ 325120 w 526288"/>
              <a:gd name="connsiteY2" fmla="*/ 113792 h 520192"/>
              <a:gd name="connsiteX3" fmla="*/ 526288 w 526288"/>
              <a:gd name="connsiteY3" fmla="*/ 0 h 520192"/>
              <a:gd name="connsiteX0" fmla="*/ 0 w 642112"/>
              <a:gd name="connsiteY0" fmla="*/ 404368 h 404368"/>
              <a:gd name="connsiteX1" fmla="*/ 217424 w 642112"/>
              <a:gd name="connsiteY1" fmla="*/ 174752 h 404368"/>
              <a:gd name="connsiteX2" fmla="*/ 440944 w 642112"/>
              <a:gd name="connsiteY2" fmla="*/ 113792 h 404368"/>
              <a:gd name="connsiteX3" fmla="*/ 642112 w 642112"/>
              <a:gd name="connsiteY3" fmla="*/ 0 h 404368"/>
              <a:gd name="connsiteX0" fmla="*/ 0 w 642112"/>
              <a:gd name="connsiteY0" fmla="*/ 404368 h 404368"/>
              <a:gd name="connsiteX1" fmla="*/ 440944 w 642112"/>
              <a:gd name="connsiteY1" fmla="*/ 113792 h 404368"/>
              <a:gd name="connsiteX2" fmla="*/ 642112 w 642112"/>
              <a:gd name="connsiteY2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112" h="404368">
                <a:moveTo>
                  <a:pt x="0" y="404368"/>
                </a:moveTo>
                <a:cubicBezTo>
                  <a:pt x="384725" y="208619"/>
                  <a:pt x="159851" y="128693"/>
                  <a:pt x="642112" y="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igura a mano libera 38"/>
          <p:cNvSpPr/>
          <p:nvPr/>
        </p:nvSpPr>
        <p:spPr>
          <a:xfrm>
            <a:off x="6260592" y="1969008"/>
            <a:ext cx="701040" cy="323088"/>
          </a:xfrm>
          <a:custGeom>
            <a:avLst/>
            <a:gdLst>
              <a:gd name="connsiteX0" fmla="*/ 0 w 447040"/>
              <a:gd name="connsiteY0" fmla="*/ 568960 h 568960"/>
              <a:gd name="connsiteX1" fmla="*/ 101600 w 447040"/>
              <a:gd name="connsiteY1" fmla="*/ 223520 h 568960"/>
              <a:gd name="connsiteX2" fmla="*/ 325120 w 447040"/>
              <a:gd name="connsiteY2" fmla="*/ 162560 h 568960"/>
              <a:gd name="connsiteX3" fmla="*/ 447040 w 447040"/>
              <a:gd name="connsiteY3" fmla="*/ 0 h 568960"/>
              <a:gd name="connsiteX0" fmla="*/ 0 w 526288"/>
              <a:gd name="connsiteY0" fmla="*/ 520192 h 520192"/>
              <a:gd name="connsiteX1" fmla="*/ 101600 w 526288"/>
              <a:gd name="connsiteY1" fmla="*/ 174752 h 520192"/>
              <a:gd name="connsiteX2" fmla="*/ 325120 w 526288"/>
              <a:gd name="connsiteY2" fmla="*/ 113792 h 520192"/>
              <a:gd name="connsiteX3" fmla="*/ 526288 w 526288"/>
              <a:gd name="connsiteY3" fmla="*/ 0 h 520192"/>
              <a:gd name="connsiteX0" fmla="*/ 0 w 526288"/>
              <a:gd name="connsiteY0" fmla="*/ 520192 h 520192"/>
              <a:gd name="connsiteX1" fmla="*/ 101600 w 526288"/>
              <a:gd name="connsiteY1" fmla="*/ 174752 h 520192"/>
              <a:gd name="connsiteX2" fmla="*/ 325120 w 526288"/>
              <a:gd name="connsiteY2" fmla="*/ 113792 h 520192"/>
              <a:gd name="connsiteX3" fmla="*/ 526288 w 526288"/>
              <a:gd name="connsiteY3" fmla="*/ 0 h 520192"/>
              <a:gd name="connsiteX0" fmla="*/ 0 w 642112"/>
              <a:gd name="connsiteY0" fmla="*/ 404368 h 404368"/>
              <a:gd name="connsiteX1" fmla="*/ 217424 w 642112"/>
              <a:gd name="connsiteY1" fmla="*/ 174752 h 404368"/>
              <a:gd name="connsiteX2" fmla="*/ 440944 w 642112"/>
              <a:gd name="connsiteY2" fmla="*/ 113792 h 404368"/>
              <a:gd name="connsiteX3" fmla="*/ 642112 w 642112"/>
              <a:gd name="connsiteY3" fmla="*/ 0 h 404368"/>
              <a:gd name="connsiteX0" fmla="*/ 0 w 642112"/>
              <a:gd name="connsiteY0" fmla="*/ 404368 h 404368"/>
              <a:gd name="connsiteX1" fmla="*/ 440944 w 642112"/>
              <a:gd name="connsiteY1" fmla="*/ 113792 h 404368"/>
              <a:gd name="connsiteX2" fmla="*/ 642112 w 642112"/>
              <a:gd name="connsiteY2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  <a:gd name="connsiteX0" fmla="*/ 0 w 642112"/>
              <a:gd name="connsiteY0" fmla="*/ 404368 h 404368"/>
              <a:gd name="connsiteX1" fmla="*/ 642112 w 642112"/>
              <a:gd name="connsiteY1" fmla="*/ 0 h 40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2112" h="404368">
                <a:moveTo>
                  <a:pt x="0" y="404368"/>
                </a:moveTo>
                <a:cubicBezTo>
                  <a:pt x="434977" y="208620"/>
                  <a:pt x="120766" y="75286"/>
                  <a:pt x="642112" y="0"/>
                </a:cubicBezTo>
              </a:path>
            </a:pathLst>
          </a:cu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igura a mano libera 34"/>
          <p:cNvSpPr>
            <a:spLocks/>
          </p:cNvSpPr>
          <p:nvPr/>
        </p:nvSpPr>
        <p:spPr bwMode="auto">
          <a:xfrm>
            <a:off x="5278438" y="2041525"/>
            <a:ext cx="1481137" cy="1465263"/>
          </a:xfrm>
          <a:custGeom>
            <a:avLst/>
            <a:gdLst>
              <a:gd name="T0" fmla="*/ 73234 w 1480312"/>
              <a:gd name="T1" fmla="*/ 73172 h 1465072"/>
              <a:gd name="T2" fmla="*/ 30514 w 1480312"/>
              <a:gd name="T3" fmla="*/ 384148 h 1465072"/>
              <a:gd name="T4" fmla="*/ 256318 w 1480312"/>
              <a:gd name="T5" fmla="*/ 1054884 h 1465072"/>
              <a:gd name="T6" fmla="*/ 317346 w 1480312"/>
              <a:gd name="T7" fmla="*/ 1359762 h 1465072"/>
              <a:gd name="T8" fmla="*/ 512635 w 1480312"/>
              <a:gd name="T9" fmla="*/ 1396348 h 1465072"/>
              <a:gd name="T10" fmla="*/ 579766 w 1480312"/>
              <a:gd name="T11" fmla="*/ 945126 h 1465072"/>
              <a:gd name="T12" fmla="*/ 750644 w 1480312"/>
              <a:gd name="T13" fmla="*/ 719516 h 1465072"/>
              <a:gd name="T14" fmla="*/ 1098504 w 1480312"/>
              <a:gd name="T15" fmla="*/ 701222 h 1465072"/>
              <a:gd name="T16" fmla="*/ 1342615 w 1480312"/>
              <a:gd name="T17" fmla="*/ 658540 h 1465072"/>
              <a:gd name="T18" fmla="*/ 1446363 w 1480312"/>
              <a:gd name="T19" fmla="*/ 500002 h 1465072"/>
              <a:gd name="T20" fmla="*/ 1129018 w 1480312"/>
              <a:gd name="T21" fmla="*/ 310978 h 1465072"/>
              <a:gd name="T22" fmla="*/ 653000 w 1480312"/>
              <a:gd name="T23" fmla="*/ 48780 h 1465072"/>
              <a:gd name="T24" fmla="*/ 268524 w 1480312"/>
              <a:gd name="T25" fmla="*/ 18292 h 1465072"/>
              <a:gd name="T26" fmla="*/ 73234 w 1480312"/>
              <a:gd name="T27" fmla="*/ 73172 h 14650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80312" h="1465072">
                <a:moveTo>
                  <a:pt x="73152" y="73152"/>
                </a:moveTo>
                <a:cubicBezTo>
                  <a:pt x="33528" y="134112"/>
                  <a:pt x="0" y="220472"/>
                  <a:pt x="30480" y="384048"/>
                </a:cubicBezTo>
                <a:cubicBezTo>
                  <a:pt x="60960" y="547624"/>
                  <a:pt x="208280" y="892048"/>
                  <a:pt x="256032" y="1054608"/>
                </a:cubicBezTo>
                <a:cubicBezTo>
                  <a:pt x="303784" y="1217168"/>
                  <a:pt x="274320" y="1302512"/>
                  <a:pt x="316992" y="1359408"/>
                </a:cubicBezTo>
                <a:cubicBezTo>
                  <a:pt x="359664" y="1416304"/>
                  <a:pt x="468376" y="1465072"/>
                  <a:pt x="512064" y="1395984"/>
                </a:cubicBezTo>
                <a:cubicBezTo>
                  <a:pt x="555752" y="1326896"/>
                  <a:pt x="539496" y="1057656"/>
                  <a:pt x="579120" y="944880"/>
                </a:cubicBezTo>
                <a:cubicBezTo>
                  <a:pt x="618744" y="832104"/>
                  <a:pt x="663448" y="759968"/>
                  <a:pt x="749808" y="719328"/>
                </a:cubicBezTo>
                <a:cubicBezTo>
                  <a:pt x="836168" y="678688"/>
                  <a:pt x="998728" y="711200"/>
                  <a:pt x="1097280" y="701040"/>
                </a:cubicBezTo>
                <a:cubicBezTo>
                  <a:pt x="1195832" y="690880"/>
                  <a:pt x="1283208" y="691896"/>
                  <a:pt x="1341120" y="658368"/>
                </a:cubicBezTo>
                <a:cubicBezTo>
                  <a:pt x="1399032" y="624840"/>
                  <a:pt x="1480312" y="557784"/>
                  <a:pt x="1444752" y="499872"/>
                </a:cubicBezTo>
                <a:cubicBezTo>
                  <a:pt x="1409192" y="441960"/>
                  <a:pt x="1259840" y="386080"/>
                  <a:pt x="1127760" y="310896"/>
                </a:cubicBezTo>
                <a:cubicBezTo>
                  <a:pt x="995680" y="235712"/>
                  <a:pt x="795528" y="97536"/>
                  <a:pt x="652272" y="48768"/>
                </a:cubicBezTo>
                <a:cubicBezTo>
                  <a:pt x="509016" y="0"/>
                  <a:pt x="361696" y="16256"/>
                  <a:pt x="268224" y="18288"/>
                </a:cubicBezTo>
                <a:cubicBezTo>
                  <a:pt x="174752" y="20320"/>
                  <a:pt x="112776" y="12192"/>
                  <a:pt x="73152" y="73152"/>
                </a:cubicBezTo>
                <a:close/>
              </a:path>
            </a:pathLst>
          </a:custGeom>
          <a:noFill/>
          <a:ln w="38100" cap="flat" cmpd="sng">
            <a:solidFill>
              <a:srgbClr val="00B0F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4" name="Figura a mano libera 33"/>
          <p:cNvSpPr>
            <a:spLocks/>
          </p:cNvSpPr>
          <p:nvPr/>
        </p:nvSpPr>
        <p:spPr bwMode="auto">
          <a:xfrm>
            <a:off x="1230313" y="2033588"/>
            <a:ext cx="1323975" cy="1276350"/>
          </a:xfrm>
          <a:custGeom>
            <a:avLst/>
            <a:gdLst>
              <a:gd name="T0" fmla="*/ 129056 w 1323848"/>
              <a:gd name="T1" fmla="*/ 106552 h 1277112"/>
              <a:gd name="T2" fmla="*/ 110766 w 1323848"/>
              <a:gd name="T3" fmla="*/ 532764 h 1277112"/>
              <a:gd name="T4" fmla="*/ 7114 w 1323848"/>
              <a:gd name="T5" fmla="*/ 928531 h 1277112"/>
              <a:gd name="T6" fmla="*/ 68086 w 1323848"/>
              <a:gd name="T7" fmla="*/ 1178169 h 1277112"/>
              <a:gd name="T8" fmla="*/ 232708 w 1323848"/>
              <a:gd name="T9" fmla="*/ 1239056 h 1277112"/>
              <a:gd name="T10" fmla="*/ 458304 w 1323848"/>
              <a:gd name="T11" fmla="*/ 958974 h 1277112"/>
              <a:gd name="T12" fmla="*/ 720482 w 1323848"/>
              <a:gd name="T13" fmla="*/ 727603 h 1277112"/>
              <a:gd name="T14" fmla="*/ 1000952 w 1323848"/>
              <a:gd name="T15" fmla="*/ 672804 h 1277112"/>
              <a:gd name="T16" fmla="*/ 1250936 w 1323848"/>
              <a:gd name="T17" fmla="*/ 636272 h 1277112"/>
              <a:gd name="T18" fmla="*/ 1275324 w 1323848"/>
              <a:gd name="T19" fmla="*/ 484054 h 1277112"/>
              <a:gd name="T20" fmla="*/ 958272 w 1323848"/>
              <a:gd name="T21" fmla="*/ 258771 h 1277112"/>
              <a:gd name="T22" fmla="*/ 519276 w 1323848"/>
              <a:gd name="T23" fmla="*/ 39576 h 1277112"/>
              <a:gd name="T24" fmla="*/ 257098 w 1323848"/>
              <a:gd name="T25" fmla="*/ 21310 h 1277112"/>
              <a:gd name="T26" fmla="*/ 129056 w 1323848"/>
              <a:gd name="T27" fmla="*/ 106552 h 12771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23848" h="1277112">
                <a:moveTo>
                  <a:pt x="129032" y="106680"/>
                </a:moveTo>
                <a:cubicBezTo>
                  <a:pt x="104648" y="192024"/>
                  <a:pt x="131064" y="396240"/>
                  <a:pt x="110744" y="533400"/>
                </a:cubicBezTo>
                <a:cubicBezTo>
                  <a:pt x="90424" y="670560"/>
                  <a:pt x="14224" y="821944"/>
                  <a:pt x="7112" y="929640"/>
                </a:cubicBezTo>
                <a:cubicBezTo>
                  <a:pt x="0" y="1037336"/>
                  <a:pt x="30480" y="1127760"/>
                  <a:pt x="68072" y="1179576"/>
                </a:cubicBezTo>
                <a:cubicBezTo>
                  <a:pt x="105664" y="1231392"/>
                  <a:pt x="167640" y="1277112"/>
                  <a:pt x="232664" y="1240536"/>
                </a:cubicBezTo>
                <a:cubicBezTo>
                  <a:pt x="297688" y="1203960"/>
                  <a:pt x="376936" y="1045464"/>
                  <a:pt x="458216" y="960120"/>
                </a:cubicBezTo>
                <a:cubicBezTo>
                  <a:pt x="539496" y="874776"/>
                  <a:pt x="629920" y="776224"/>
                  <a:pt x="720344" y="728472"/>
                </a:cubicBezTo>
                <a:cubicBezTo>
                  <a:pt x="810768" y="680720"/>
                  <a:pt x="912368" y="688848"/>
                  <a:pt x="1000760" y="673608"/>
                </a:cubicBezTo>
                <a:cubicBezTo>
                  <a:pt x="1089152" y="658368"/>
                  <a:pt x="1204976" y="668528"/>
                  <a:pt x="1250696" y="637032"/>
                </a:cubicBezTo>
                <a:cubicBezTo>
                  <a:pt x="1296416" y="605536"/>
                  <a:pt x="1323848" y="547624"/>
                  <a:pt x="1275080" y="484632"/>
                </a:cubicBezTo>
                <a:cubicBezTo>
                  <a:pt x="1226312" y="421640"/>
                  <a:pt x="1084072" y="333248"/>
                  <a:pt x="958088" y="259080"/>
                </a:cubicBezTo>
                <a:cubicBezTo>
                  <a:pt x="832104" y="184912"/>
                  <a:pt x="636016" y="79248"/>
                  <a:pt x="519176" y="39624"/>
                </a:cubicBezTo>
                <a:cubicBezTo>
                  <a:pt x="402336" y="0"/>
                  <a:pt x="323088" y="11176"/>
                  <a:pt x="257048" y="21336"/>
                </a:cubicBezTo>
                <a:cubicBezTo>
                  <a:pt x="191008" y="31496"/>
                  <a:pt x="153416" y="21336"/>
                  <a:pt x="129032" y="106680"/>
                </a:cubicBezTo>
                <a:close/>
              </a:path>
            </a:pathLst>
          </a:custGeom>
          <a:noFill/>
          <a:ln w="38100" cap="flat" cmpd="sng">
            <a:solidFill>
              <a:srgbClr val="00B0F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1" name="Figura a mano libera 40"/>
          <p:cNvSpPr/>
          <p:nvPr/>
        </p:nvSpPr>
        <p:spPr>
          <a:xfrm>
            <a:off x="2903220" y="2994660"/>
            <a:ext cx="533400" cy="510540"/>
          </a:xfrm>
          <a:custGeom>
            <a:avLst/>
            <a:gdLst>
              <a:gd name="connsiteX0" fmla="*/ 0 w 480060"/>
              <a:gd name="connsiteY0" fmla="*/ 0 h 441960"/>
              <a:gd name="connsiteX1" fmla="*/ 129540 w 480060"/>
              <a:gd name="connsiteY1" fmla="*/ 213360 h 441960"/>
              <a:gd name="connsiteX2" fmla="*/ 373380 w 480060"/>
              <a:gd name="connsiteY2" fmla="*/ 243840 h 441960"/>
              <a:gd name="connsiteX3" fmla="*/ 480060 w 480060"/>
              <a:gd name="connsiteY3" fmla="*/ 44196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" h="441960">
                <a:moveTo>
                  <a:pt x="0" y="0"/>
                </a:moveTo>
                <a:cubicBezTo>
                  <a:pt x="33655" y="86360"/>
                  <a:pt x="67310" y="172720"/>
                  <a:pt x="129540" y="213360"/>
                </a:cubicBezTo>
                <a:cubicBezTo>
                  <a:pt x="191770" y="254000"/>
                  <a:pt x="314960" y="205740"/>
                  <a:pt x="373380" y="243840"/>
                </a:cubicBezTo>
                <a:cubicBezTo>
                  <a:pt x="431800" y="281940"/>
                  <a:pt x="455930" y="361950"/>
                  <a:pt x="480060" y="441960"/>
                </a:cubicBezTo>
              </a:path>
            </a:pathLst>
          </a:custGeom>
          <a:ln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igura a mano libera 41"/>
          <p:cNvSpPr/>
          <p:nvPr/>
        </p:nvSpPr>
        <p:spPr>
          <a:xfrm>
            <a:off x="6880860" y="3368040"/>
            <a:ext cx="480060" cy="502920"/>
          </a:xfrm>
          <a:custGeom>
            <a:avLst/>
            <a:gdLst>
              <a:gd name="connsiteX0" fmla="*/ 0 w 480060"/>
              <a:gd name="connsiteY0" fmla="*/ 0 h 441960"/>
              <a:gd name="connsiteX1" fmla="*/ 129540 w 480060"/>
              <a:gd name="connsiteY1" fmla="*/ 213360 h 441960"/>
              <a:gd name="connsiteX2" fmla="*/ 373380 w 480060"/>
              <a:gd name="connsiteY2" fmla="*/ 243840 h 441960"/>
              <a:gd name="connsiteX3" fmla="*/ 480060 w 480060"/>
              <a:gd name="connsiteY3" fmla="*/ 441960 h 44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060" h="441960">
                <a:moveTo>
                  <a:pt x="0" y="0"/>
                </a:moveTo>
                <a:cubicBezTo>
                  <a:pt x="33655" y="86360"/>
                  <a:pt x="67310" y="172720"/>
                  <a:pt x="129540" y="213360"/>
                </a:cubicBezTo>
                <a:cubicBezTo>
                  <a:pt x="191770" y="254000"/>
                  <a:pt x="314960" y="205740"/>
                  <a:pt x="373380" y="243840"/>
                </a:cubicBezTo>
                <a:cubicBezTo>
                  <a:pt x="431800" y="281940"/>
                  <a:pt x="455930" y="361950"/>
                  <a:pt x="480060" y="441960"/>
                </a:cubicBezTo>
              </a:path>
            </a:pathLst>
          </a:custGeom>
          <a:ln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igura a mano libera 32"/>
          <p:cNvSpPr>
            <a:spLocks/>
          </p:cNvSpPr>
          <p:nvPr/>
        </p:nvSpPr>
        <p:spPr bwMode="auto">
          <a:xfrm>
            <a:off x="6089650" y="2251075"/>
            <a:ext cx="1436688" cy="1608138"/>
          </a:xfrm>
          <a:custGeom>
            <a:avLst/>
            <a:gdLst>
              <a:gd name="T0" fmla="*/ 21600 w 1436370"/>
              <a:gd name="T1" fmla="*/ 674774 h 1607657"/>
              <a:gd name="T2" fmla="*/ 13976 w 1436370"/>
              <a:gd name="T3" fmla="*/ 1116998 h 1607657"/>
              <a:gd name="T4" fmla="*/ 105456 w 1436370"/>
              <a:gd name="T5" fmla="*/ 1528724 h 1607657"/>
              <a:gd name="T6" fmla="*/ 555236 w 1436370"/>
              <a:gd name="T7" fmla="*/ 1596366 h 1607657"/>
              <a:gd name="T8" fmla="*/ 669586 w 1436370"/>
              <a:gd name="T9" fmla="*/ 1467728 h 1607657"/>
              <a:gd name="T10" fmla="*/ 844924 w 1436370"/>
              <a:gd name="T11" fmla="*/ 1017878 h 1607657"/>
              <a:gd name="T12" fmla="*/ 1119366 w 1436370"/>
              <a:gd name="T13" fmla="*/ 781518 h 1607657"/>
              <a:gd name="T14" fmla="*/ 1409054 w 1436370"/>
              <a:gd name="T15" fmla="*/ 682398 h 1607657"/>
              <a:gd name="T16" fmla="*/ 1287080 w 1436370"/>
              <a:gd name="T17" fmla="*/ 438412 h 1607657"/>
              <a:gd name="T18" fmla="*/ 875418 w 1436370"/>
              <a:gd name="T19" fmla="*/ 186802 h 1607657"/>
              <a:gd name="T20" fmla="*/ 524742 w 1436370"/>
              <a:gd name="T21" fmla="*/ 3812 h 1607657"/>
              <a:gd name="T22" fmla="*/ 250300 w 1436370"/>
              <a:gd name="T23" fmla="*/ 163928 h 1607657"/>
              <a:gd name="T24" fmla="*/ 97834 w 1436370"/>
              <a:gd name="T25" fmla="*/ 476535 h 1607657"/>
              <a:gd name="T26" fmla="*/ 21600 w 1436370"/>
              <a:gd name="T27" fmla="*/ 674774 h 16076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36370" h="1607657">
                <a:moveTo>
                  <a:pt x="21590" y="674370"/>
                </a:moveTo>
                <a:cubicBezTo>
                  <a:pt x="7620" y="781050"/>
                  <a:pt x="0" y="974090"/>
                  <a:pt x="13970" y="1116330"/>
                </a:cubicBezTo>
                <a:cubicBezTo>
                  <a:pt x="27940" y="1258570"/>
                  <a:pt x="15240" y="1447963"/>
                  <a:pt x="105410" y="1527810"/>
                </a:cubicBezTo>
                <a:cubicBezTo>
                  <a:pt x="195580" y="1607657"/>
                  <a:pt x="461010" y="1605572"/>
                  <a:pt x="554990" y="1595412"/>
                </a:cubicBezTo>
                <a:cubicBezTo>
                  <a:pt x="648970" y="1585252"/>
                  <a:pt x="621030" y="1563207"/>
                  <a:pt x="669290" y="1466850"/>
                </a:cubicBezTo>
                <a:cubicBezTo>
                  <a:pt x="717550" y="1370493"/>
                  <a:pt x="769620" y="1131570"/>
                  <a:pt x="844550" y="1017270"/>
                </a:cubicBezTo>
                <a:cubicBezTo>
                  <a:pt x="919480" y="902970"/>
                  <a:pt x="1024890" y="836930"/>
                  <a:pt x="1118870" y="781050"/>
                </a:cubicBezTo>
                <a:cubicBezTo>
                  <a:pt x="1212850" y="725170"/>
                  <a:pt x="1380490" y="739140"/>
                  <a:pt x="1408430" y="681990"/>
                </a:cubicBezTo>
                <a:cubicBezTo>
                  <a:pt x="1436370" y="624840"/>
                  <a:pt x="1375410" y="520700"/>
                  <a:pt x="1286510" y="438150"/>
                </a:cubicBezTo>
                <a:cubicBezTo>
                  <a:pt x="1197610" y="355600"/>
                  <a:pt x="1002030" y="259080"/>
                  <a:pt x="875030" y="186690"/>
                </a:cubicBezTo>
                <a:cubicBezTo>
                  <a:pt x="748030" y="114300"/>
                  <a:pt x="628650" y="7620"/>
                  <a:pt x="524510" y="3810"/>
                </a:cubicBezTo>
                <a:cubicBezTo>
                  <a:pt x="420370" y="0"/>
                  <a:pt x="321310" y="85090"/>
                  <a:pt x="250190" y="163830"/>
                </a:cubicBezTo>
                <a:cubicBezTo>
                  <a:pt x="179070" y="242570"/>
                  <a:pt x="138430" y="384810"/>
                  <a:pt x="97790" y="476250"/>
                </a:cubicBezTo>
                <a:cubicBezTo>
                  <a:pt x="57150" y="567690"/>
                  <a:pt x="35560" y="567690"/>
                  <a:pt x="21590" y="674370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" name="Figura a mano libera 31"/>
          <p:cNvSpPr>
            <a:spLocks/>
          </p:cNvSpPr>
          <p:nvPr/>
        </p:nvSpPr>
        <p:spPr bwMode="auto">
          <a:xfrm>
            <a:off x="1165225" y="2173288"/>
            <a:ext cx="2266950" cy="1898650"/>
          </a:xfrm>
          <a:custGeom>
            <a:avLst/>
            <a:gdLst>
              <a:gd name="T0" fmla="*/ 199390 w 2266950"/>
              <a:gd name="T1" fmla="*/ 934062 h 1898650"/>
              <a:gd name="T2" fmla="*/ 69850 w 2266950"/>
              <a:gd name="T3" fmla="*/ 1301750 h 1898650"/>
              <a:gd name="T4" fmla="*/ 1270 w 2266950"/>
              <a:gd name="T5" fmla="*/ 1667510 h 1898650"/>
              <a:gd name="T6" fmla="*/ 62230 w 2266950"/>
              <a:gd name="T7" fmla="*/ 1880870 h 1898650"/>
              <a:gd name="T8" fmla="*/ 267970 w 2266950"/>
              <a:gd name="T9" fmla="*/ 1774190 h 1898650"/>
              <a:gd name="T10" fmla="*/ 915670 w 2266950"/>
              <a:gd name="T11" fmla="*/ 1225550 h 1898650"/>
              <a:gd name="T12" fmla="*/ 1540510 w 2266950"/>
              <a:gd name="T13" fmla="*/ 859790 h 1898650"/>
              <a:gd name="T14" fmla="*/ 2096770 w 2266950"/>
              <a:gd name="T15" fmla="*/ 768350 h 1898650"/>
              <a:gd name="T16" fmla="*/ 2264410 w 2266950"/>
              <a:gd name="T17" fmla="*/ 684530 h 1898650"/>
              <a:gd name="T18" fmla="*/ 2081530 w 2266950"/>
              <a:gd name="T19" fmla="*/ 234950 h 1898650"/>
              <a:gd name="T20" fmla="*/ 1517650 w 2266950"/>
              <a:gd name="T21" fmla="*/ 29210 h 1898650"/>
              <a:gd name="T22" fmla="*/ 900430 w 2266950"/>
              <a:gd name="T23" fmla="*/ 410210 h 1898650"/>
              <a:gd name="T24" fmla="*/ 412750 w 2266950"/>
              <a:gd name="T25" fmla="*/ 783590 h 1898650"/>
              <a:gd name="T26" fmla="*/ 199390 w 2266950"/>
              <a:gd name="T27" fmla="*/ 934062 h 18986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266950" h="1898650">
                <a:moveTo>
                  <a:pt x="199390" y="934062"/>
                </a:moveTo>
                <a:cubicBezTo>
                  <a:pt x="142240" y="1020422"/>
                  <a:pt x="102870" y="1179509"/>
                  <a:pt x="69850" y="1301750"/>
                </a:cubicBezTo>
                <a:cubicBezTo>
                  <a:pt x="36830" y="1423991"/>
                  <a:pt x="2540" y="1570990"/>
                  <a:pt x="1270" y="1667510"/>
                </a:cubicBezTo>
                <a:cubicBezTo>
                  <a:pt x="0" y="1764030"/>
                  <a:pt x="17780" y="1863090"/>
                  <a:pt x="62230" y="1880870"/>
                </a:cubicBezTo>
                <a:cubicBezTo>
                  <a:pt x="106680" y="1898650"/>
                  <a:pt x="125730" y="1883410"/>
                  <a:pt x="267970" y="1774190"/>
                </a:cubicBezTo>
                <a:cubicBezTo>
                  <a:pt x="410210" y="1664970"/>
                  <a:pt x="703580" y="1377950"/>
                  <a:pt x="915670" y="1225550"/>
                </a:cubicBezTo>
                <a:cubicBezTo>
                  <a:pt x="1127760" y="1073150"/>
                  <a:pt x="1343660" y="935990"/>
                  <a:pt x="1540510" y="859790"/>
                </a:cubicBezTo>
                <a:cubicBezTo>
                  <a:pt x="1737360" y="783590"/>
                  <a:pt x="1976120" y="797560"/>
                  <a:pt x="2096770" y="768350"/>
                </a:cubicBezTo>
                <a:cubicBezTo>
                  <a:pt x="2217420" y="739140"/>
                  <a:pt x="2266950" y="773430"/>
                  <a:pt x="2264410" y="684530"/>
                </a:cubicBezTo>
                <a:cubicBezTo>
                  <a:pt x="2261870" y="595630"/>
                  <a:pt x="2205990" y="344170"/>
                  <a:pt x="2081530" y="234950"/>
                </a:cubicBezTo>
                <a:cubicBezTo>
                  <a:pt x="1957070" y="125730"/>
                  <a:pt x="1714500" y="0"/>
                  <a:pt x="1517650" y="29210"/>
                </a:cubicBezTo>
                <a:cubicBezTo>
                  <a:pt x="1320800" y="58420"/>
                  <a:pt x="1084580" y="284480"/>
                  <a:pt x="900430" y="410210"/>
                </a:cubicBezTo>
                <a:cubicBezTo>
                  <a:pt x="716280" y="535940"/>
                  <a:pt x="529590" y="696281"/>
                  <a:pt x="412750" y="783590"/>
                </a:cubicBezTo>
                <a:cubicBezTo>
                  <a:pt x="295910" y="870899"/>
                  <a:pt x="256540" y="847702"/>
                  <a:pt x="199390" y="934062"/>
                </a:cubicBezTo>
                <a:close/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it-IT">
              <a:latin typeface="Calibri" pitchFamily="34" charset="0"/>
              <a:ea typeface="ＭＳ Ｐゴシック" pitchFamily="34" charset="-128"/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6194425" y="3801428"/>
            <a:ext cx="2714625" cy="584200"/>
            <a:chOff x="6194425" y="3801428"/>
            <a:chExt cx="2714625" cy="584200"/>
          </a:xfrm>
        </p:grpSpPr>
        <p:sp>
          <p:nvSpPr>
            <p:cNvPr id="44" name="Rettangolo 43"/>
            <p:cNvSpPr/>
            <p:nvPr/>
          </p:nvSpPr>
          <p:spPr>
            <a:xfrm>
              <a:off x="6532880" y="3916680"/>
              <a:ext cx="1774825" cy="399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CasellaDiTesto 51"/>
            <p:cNvSpPr txBox="1">
              <a:spLocks noChangeArrowheads="1"/>
            </p:cNvSpPr>
            <p:nvPr/>
          </p:nvSpPr>
          <p:spPr bwMode="auto">
            <a:xfrm>
              <a:off x="6194425" y="3801428"/>
              <a:ext cx="271462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600" b="1" dirty="0">
                  <a:latin typeface="Calibri" pitchFamily="34" charset="0"/>
                </a:rPr>
                <a:t>Low (</a:t>
              </a:r>
              <a:r>
                <a:rPr lang="it-IT" sz="1600" b="1" dirty="0" err="1">
                  <a:latin typeface="Calibri" pitchFamily="34" charset="0"/>
                </a:rPr>
                <a:t>MORB-like</a:t>
              </a:r>
              <a:r>
                <a:rPr lang="it-IT" sz="1600" b="1" dirty="0">
                  <a:latin typeface="Calibri" pitchFamily="34" charset="0"/>
                </a:rPr>
                <a:t>) </a:t>
              </a:r>
              <a:r>
                <a:rPr lang="it-IT" sz="1600" b="1" baseline="30000" dirty="0">
                  <a:latin typeface="Calibri" pitchFamily="34" charset="0"/>
                </a:rPr>
                <a:t>3</a:t>
              </a:r>
              <a:r>
                <a:rPr lang="it-IT" sz="1600" b="1" dirty="0">
                  <a:latin typeface="Calibri" pitchFamily="34" charset="0"/>
                </a:rPr>
                <a:t>He/</a:t>
              </a:r>
              <a:r>
                <a:rPr lang="it-IT" sz="1600" b="1" baseline="30000" dirty="0">
                  <a:latin typeface="Calibri" pitchFamily="34" charset="0"/>
                </a:rPr>
                <a:t>4</a:t>
              </a:r>
              <a:r>
                <a:rPr lang="it-IT" sz="1600" b="1" dirty="0">
                  <a:latin typeface="Calibri" pitchFamily="34" charset="0"/>
                </a:rPr>
                <a:t>He OIB = </a:t>
              </a:r>
              <a:r>
                <a:rPr lang="it-IT" sz="1600" b="1" dirty="0" err="1">
                  <a:latin typeface="Calibri" pitchFamily="34" charset="0"/>
                </a:rPr>
                <a:t>MORB-different</a:t>
              </a:r>
              <a:endParaRPr lang="it-IT" sz="1600" b="1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/>
      <p:bldP spid="18" grpId="0"/>
      <p:bldP spid="19" grpId="0"/>
      <p:bldP spid="20" grpId="0" animBg="1"/>
      <p:bldP spid="21" grpId="0" animBg="1"/>
      <p:bldP spid="30" grpId="0" animBg="1"/>
      <p:bldP spid="31" grpId="0" animBg="1"/>
      <p:bldP spid="46" grpId="0"/>
      <p:bldP spid="48" grpId="0"/>
      <p:bldP spid="50" grpId="0"/>
      <p:bldP spid="37" grpId="0" animBg="1"/>
      <p:bldP spid="39" grpId="0" animBg="1"/>
      <p:bldP spid="41" grpId="0" animBg="1"/>
      <p:bldP spid="4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co 13"/>
          <p:cNvGraphicFramePr>
            <a:graphicFrameLocks/>
          </p:cNvGraphicFramePr>
          <p:nvPr/>
        </p:nvGraphicFramePr>
        <p:xfrm>
          <a:off x="1315175" y="1501140"/>
          <a:ext cx="6952525" cy="519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co 14"/>
          <p:cNvGraphicFramePr>
            <a:graphicFrameLocks/>
          </p:cNvGraphicFramePr>
          <p:nvPr/>
        </p:nvGraphicFramePr>
        <p:xfrm>
          <a:off x="1295400" y="1374140"/>
          <a:ext cx="7005320" cy="543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44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  <a:endParaRPr lang="en-GB" sz="4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326640" y="1815465"/>
            <a:ext cx="42062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dirty="0" smtClean="0">
                <a:latin typeface="Calibri" pitchFamily="34" charset="0"/>
                <a:ea typeface="ＭＳ Ｐゴシック" pitchFamily="34" charset="-128"/>
              </a:rPr>
              <a:t>MORB have statistically higher </a:t>
            </a:r>
            <a:r>
              <a:rPr lang="en-GB" sz="3200" baseline="30000" dirty="0" smtClean="0"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3200" dirty="0" smtClean="0">
                <a:latin typeface="Calibri" pitchFamily="34" charset="0"/>
                <a:ea typeface="ＭＳ Ｐゴシック" pitchFamily="34" charset="-128"/>
              </a:rPr>
              <a:t>He and </a:t>
            </a:r>
            <a:r>
              <a:rPr lang="en-GB" sz="3200" baseline="30000" dirty="0" smtClean="0"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3200" dirty="0" smtClean="0">
                <a:latin typeface="Calibri" pitchFamily="34" charset="0"/>
                <a:ea typeface="ＭＳ Ｐゴシック" pitchFamily="34" charset="-128"/>
              </a:rPr>
              <a:t>He    than OIB</a:t>
            </a:r>
            <a:endParaRPr lang="en-GB" sz="32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95339" y="682625"/>
            <a:ext cx="8348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sz="2800" baseline="300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28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ratios in basaltic melts indicate undegassed (primitive) mantle sources (= deep mantle).</a:t>
            </a:r>
            <a:endParaRPr lang="en-GB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951" y="555625"/>
            <a:ext cx="687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5</a:t>
            </a:r>
            <a:endParaRPr lang="en-GB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711200" y="165100"/>
            <a:ext cx="7696200" cy="6172200"/>
            <a:chOff x="711200" y="165100"/>
            <a:chExt cx="7696200" cy="6172200"/>
          </a:xfrm>
        </p:grpSpPr>
        <p:grpSp>
          <p:nvGrpSpPr>
            <p:cNvPr id="43" name="Gruppo 42"/>
            <p:cNvGrpSpPr/>
            <p:nvPr/>
          </p:nvGrpSpPr>
          <p:grpSpPr>
            <a:xfrm>
              <a:off x="711200" y="165100"/>
              <a:ext cx="7696200" cy="6172200"/>
              <a:chOff x="711200" y="165100"/>
              <a:chExt cx="7696200" cy="6172200"/>
            </a:xfrm>
          </p:grpSpPr>
          <p:pic>
            <p:nvPicPr>
              <p:cNvPr id="1026" name="Picture 2" descr="Risultati immagini per fake trump newspaper"/>
              <p:cNvPicPr>
                <a:picLocks noChangeAspect="1" noChangeArrowheads="1"/>
              </p:cNvPicPr>
              <p:nvPr/>
            </p:nvPicPr>
            <p:blipFill>
              <a:blip r:embed="rId2"/>
              <a:srcRect t="1992" b="23523"/>
              <a:stretch>
                <a:fillRect/>
              </a:stretch>
            </p:blipFill>
            <p:spPr bwMode="auto">
              <a:xfrm>
                <a:off x="711200" y="165100"/>
                <a:ext cx="7696200" cy="6172200"/>
              </a:xfrm>
              <a:prstGeom prst="rect">
                <a:avLst/>
              </a:prstGeom>
              <a:noFill/>
            </p:spPr>
          </p:pic>
          <p:sp>
            <p:nvSpPr>
              <p:cNvPr id="17" name="Rettangolo 16"/>
              <p:cNvSpPr/>
              <p:nvPr/>
            </p:nvSpPr>
            <p:spPr>
              <a:xfrm>
                <a:off x="806116" y="1636295"/>
                <a:ext cx="7387389" cy="6376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3734" t="24394" r="3562" b="13570"/>
              <a:stretch>
                <a:fillRect/>
              </a:stretch>
            </p:blipFill>
            <p:spPr bwMode="auto">
              <a:xfrm>
                <a:off x="843280" y="1595120"/>
                <a:ext cx="74168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" name="CasellaDiTesto 25"/>
              <p:cNvSpPr txBox="1"/>
              <p:nvPr/>
            </p:nvSpPr>
            <p:spPr>
              <a:xfrm>
                <a:off x="721360" y="2257040"/>
                <a:ext cx="766064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 smtClean="0">
                    <a:solidFill>
                      <a:schemeClr val="tx2">
                        <a:lumMod val="85000"/>
                        <a:lumOff val="15000"/>
                      </a:schemeClr>
                    </a:solidFill>
                    <a:latin typeface="Century Schoolbook" pitchFamily="18" charset="0"/>
                  </a:rPr>
                  <a:t>President Trump calls for tripling of plume legacy; riots continue</a:t>
                </a:r>
                <a:endParaRPr lang="en-GB" sz="1600" b="1">
                  <a:solidFill>
                    <a:schemeClr val="tx2">
                      <a:lumMod val="85000"/>
                      <a:lumOff val="15000"/>
                    </a:schemeClr>
                  </a:solidFill>
                  <a:latin typeface="Century Schoolbook" pitchFamily="18" charset="0"/>
                </a:endParaRPr>
              </a:p>
            </p:txBody>
          </p:sp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 l="7707" t="8481" r="10138" b="5574"/>
              <a:stretch>
                <a:fillRect/>
              </a:stretch>
            </p:blipFill>
            <p:spPr bwMode="auto">
              <a:xfrm>
                <a:off x="7034784" y="2653284"/>
                <a:ext cx="1347216" cy="1237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5"/>
              <a:srcRect t="1239" b="1081"/>
              <a:stretch>
                <a:fillRect/>
              </a:stretch>
            </p:blipFill>
            <p:spPr bwMode="auto">
              <a:xfrm>
                <a:off x="940045" y="3102804"/>
                <a:ext cx="1489426" cy="32238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5" name="Picture 11"/>
              <p:cNvPicPr>
                <a:picLocks noChangeAspect="1" noChangeArrowheads="1"/>
              </p:cNvPicPr>
              <p:nvPr/>
            </p:nvPicPr>
            <p:blipFill>
              <a:blip r:embed="rId6"/>
              <a:srcRect b="22499"/>
              <a:stretch>
                <a:fillRect/>
              </a:stretch>
            </p:blipFill>
            <p:spPr bwMode="auto">
              <a:xfrm>
                <a:off x="2416493" y="6088380"/>
                <a:ext cx="4556748" cy="236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7" name="Picture 1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092314" y="3910965"/>
                <a:ext cx="1243965" cy="2396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9" name="Picture 15"/>
              <p:cNvPicPr>
                <a:picLocks noChangeAspect="1" noChangeArrowheads="1"/>
              </p:cNvPicPr>
              <p:nvPr/>
            </p:nvPicPr>
            <p:blipFill>
              <a:blip r:embed="rId8"/>
              <a:srcRect l="817" t="9946" r="395" b="11256"/>
              <a:stretch>
                <a:fillRect/>
              </a:stretch>
            </p:blipFill>
            <p:spPr bwMode="auto">
              <a:xfrm>
                <a:off x="2560320" y="5657089"/>
                <a:ext cx="4104000" cy="210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0" name="Picture 16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97065" y="2682621"/>
                <a:ext cx="1455943" cy="371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0"/>
            <a:srcRect b="29532"/>
            <a:stretch>
              <a:fillRect/>
            </a:stretch>
          </p:blipFill>
          <p:spPr bwMode="auto">
            <a:xfrm>
              <a:off x="3187411" y="1142567"/>
              <a:ext cx="2772063" cy="367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afico 13"/>
          <p:cNvGraphicFramePr>
            <a:graphicFrameLocks/>
          </p:cNvGraphicFramePr>
          <p:nvPr/>
        </p:nvGraphicFramePr>
        <p:xfrm>
          <a:off x="1319515" y="1504710"/>
          <a:ext cx="6933236" cy="522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afico 16"/>
          <p:cNvGraphicFramePr>
            <a:graphicFrameLocks/>
          </p:cNvGraphicFramePr>
          <p:nvPr/>
        </p:nvGraphicFramePr>
        <p:xfrm>
          <a:off x="1225480" y="1444752"/>
          <a:ext cx="7131441" cy="5326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95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Unsupported assumptions: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95339" y="682625"/>
            <a:ext cx="83486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High </a:t>
            </a:r>
            <a:r>
              <a:rPr lang="it-IT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it-IT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He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ratios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in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basaltic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melts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indicate undegassed (primitive)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sources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(=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deep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mantle</a:t>
            </a:r>
            <a:r>
              <a:rPr lang="it-IT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).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7951" y="555625"/>
            <a:ext cx="6873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5</a:t>
            </a:r>
            <a:endParaRPr lang="it-IT" sz="6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911600" y="1712913"/>
            <a:ext cx="393541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dirty="0" smtClean="0">
                <a:latin typeface="Calibri" pitchFamily="34" charset="0"/>
                <a:ea typeface="ＭＳ Ｐゴシック" pitchFamily="34" charset="-128"/>
              </a:rPr>
              <a:t>MORB have statistically higher </a:t>
            </a:r>
            <a:r>
              <a:rPr lang="en-GB" sz="2800" baseline="30000" dirty="0" smtClean="0"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2800" dirty="0" smtClean="0">
                <a:latin typeface="Calibri" pitchFamily="34" charset="0"/>
                <a:ea typeface="ＭＳ Ｐゴシック" pitchFamily="34" charset="-128"/>
              </a:rPr>
              <a:t>He </a:t>
            </a:r>
            <a:r>
              <a:rPr lang="en-GB" sz="2800" b="1" dirty="0" smtClean="0">
                <a:latin typeface="Calibri" pitchFamily="34" charset="0"/>
                <a:ea typeface="ＭＳ Ｐゴシック" pitchFamily="34" charset="-128"/>
              </a:rPr>
              <a:t>but</a:t>
            </a:r>
            <a:r>
              <a:rPr lang="en-GB" sz="2800" dirty="0" smtClean="0">
                <a:latin typeface="Calibri" pitchFamily="34" charset="0"/>
                <a:ea typeface="ＭＳ Ｐゴシック" pitchFamily="34" charset="-128"/>
              </a:rPr>
              <a:t> lower </a:t>
            </a:r>
            <a:r>
              <a:rPr lang="en-GB" sz="2800" baseline="30000" dirty="0" smtClean="0">
                <a:latin typeface="Calibri" pitchFamily="34" charset="0"/>
                <a:ea typeface="ＭＳ Ｐゴシック" pitchFamily="34" charset="-128"/>
              </a:rPr>
              <a:t>3</a:t>
            </a:r>
            <a:r>
              <a:rPr lang="en-GB" sz="2800" dirty="0" smtClean="0">
                <a:latin typeface="Calibri" pitchFamily="34" charset="0"/>
                <a:ea typeface="ＭＳ Ｐゴシック" pitchFamily="34" charset="-128"/>
              </a:rPr>
              <a:t>He/</a:t>
            </a:r>
            <a:r>
              <a:rPr lang="en-GB" sz="2800" baseline="30000" dirty="0" smtClean="0">
                <a:latin typeface="Calibri" pitchFamily="34" charset="0"/>
                <a:ea typeface="ＭＳ Ｐゴシック" pitchFamily="34" charset="-128"/>
              </a:rPr>
              <a:t>4</a:t>
            </a:r>
            <a:r>
              <a:rPr lang="en-GB" sz="2800" dirty="0" smtClean="0">
                <a:latin typeface="Calibri" pitchFamily="34" charset="0"/>
                <a:ea typeface="ＭＳ Ｐゴシック" pitchFamily="34" charset="-128"/>
              </a:rPr>
              <a:t>He than OIB</a:t>
            </a:r>
            <a:endParaRPr lang="en-GB" sz="2800" dirty="0">
              <a:latin typeface="Calibri" pitchFamily="34" charset="0"/>
              <a:ea typeface="ＭＳ Ｐゴシック" pitchFamily="34" charset="-128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7" grpId="0">
        <p:bldAsOne/>
      </p:bldGraphic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23813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Concluding remarks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:</a:t>
            </a:r>
            <a:endParaRPr 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60338" y="696913"/>
            <a:ext cx="8823324" cy="60939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-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Do not believe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geochemists </a:t>
            </a:r>
            <a:r>
              <a:rPr lang="en-US" sz="3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blindly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 or </a:t>
            </a: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geophysicists or petrologists.</a:t>
            </a:r>
          </a:p>
          <a:p>
            <a:pPr>
              <a:defRPr/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- 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OIB geochemistry does nor require deep mantle upwelling.</a:t>
            </a:r>
            <a:endParaRPr 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-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OIB geochemistry requires interaction with non-peridotitic lithologies.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- </a:t>
            </a: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Sub-lithospheric mantle is not fully convecting nor chemically homogeneous.</a:t>
            </a:r>
            <a:endParaRPr 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buFontTx/>
              <a:buChar char="-"/>
              <a:defRPr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Red does not mean hot in tomography.</a:t>
            </a:r>
          </a:p>
          <a:p>
            <a:pPr>
              <a:buFontTx/>
              <a:buChar char="-"/>
              <a:defRPr/>
            </a:pP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The Tp of ambient mantle is likely &gt;1300 </a:t>
            </a:r>
            <a:r>
              <a:rPr lang="en-US" sz="3000" baseline="30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o</a:t>
            </a:r>
            <a:r>
              <a:rPr lang="en-US" sz="3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C</a:t>
            </a:r>
            <a:endParaRPr lang="en-US" sz="3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buFontTx/>
              <a:buChar char="-"/>
              <a:defRPr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Upper mantle can explain the origin of OIB (and of continental mid-plate magmas).</a:t>
            </a:r>
            <a:endParaRPr lang="en-US" sz="3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  <a:p>
            <a:pPr>
              <a:buFontTx/>
              <a:buChar char="-"/>
              <a:defRPr/>
            </a:pPr>
            <a:r>
              <a:rPr 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MORB sources can be deeper and colder than OIB          </a:t>
            </a:r>
            <a:endParaRPr lang="en-US" sz="3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3" grpId="0" build="p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Z\2016 (5) Maggio\20160525_111643.jpg"/>
          <p:cNvPicPr>
            <a:picLocks noChangeAspect="1" noChangeArrowheads="1"/>
          </p:cNvPicPr>
          <p:nvPr/>
        </p:nvPicPr>
        <p:blipFill>
          <a:blip r:embed="rId3"/>
          <a:srcRect l="18850" t="14" r="15920" b="12795"/>
          <a:stretch>
            <a:fillRect/>
          </a:stretch>
        </p:blipFill>
        <p:spPr bwMode="auto">
          <a:xfrm>
            <a:off x="15240" y="11571"/>
            <a:ext cx="9128760" cy="6863594"/>
          </a:xfrm>
          <a:prstGeom prst="rect">
            <a:avLst/>
          </a:prstGeom>
          <a:noFill/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-15240"/>
            <a:ext cx="9144000" cy="93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6400"/>
              </a:lnSpc>
              <a:defRPr/>
            </a:pPr>
            <a:r>
              <a:rPr lang="en-GB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Thanks for the attention</a:t>
            </a:r>
            <a:endParaRPr lang="en-GB" sz="6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6184565"/>
            <a:ext cx="9144000" cy="65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GB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www.mantleplumes.org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0" y="5498465"/>
            <a:ext cx="9144000" cy="60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  <a:defRPr/>
            </a:pPr>
            <a:r>
              <a:rPr lang="en-GB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A copy of this presentation can be found at:</a:t>
            </a:r>
            <a:endParaRPr lang="en-GB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/>
          <p:cNvSpPr/>
          <p:nvPr/>
        </p:nvSpPr>
        <p:spPr>
          <a:xfrm>
            <a:off x="0" y="6365631"/>
            <a:ext cx="9142413" cy="4923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2" name="Gruppo 41"/>
          <p:cNvGrpSpPr/>
          <p:nvPr/>
        </p:nvGrpSpPr>
        <p:grpSpPr>
          <a:xfrm>
            <a:off x="1787609" y="46295"/>
            <a:ext cx="5562319" cy="6811705"/>
            <a:chOff x="1787609" y="46295"/>
            <a:chExt cx="5562319" cy="6811705"/>
          </a:xfrm>
        </p:grpSpPr>
        <p:grpSp>
          <p:nvGrpSpPr>
            <p:cNvPr id="35" name="Gruppo 34"/>
            <p:cNvGrpSpPr/>
            <p:nvPr/>
          </p:nvGrpSpPr>
          <p:grpSpPr>
            <a:xfrm>
              <a:off x="1787609" y="46295"/>
              <a:ext cx="5562319" cy="6811705"/>
              <a:chOff x="1787609" y="46295"/>
              <a:chExt cx="5562319" cy="6811705"/>
            </a:xfrm>
          </p:grpSpPr>
          <p:pic>
            <p:nvPicPr>
              <p:cNvPr id="224263" name="Picture 7" descr="Risultati immagini per may june election brexit daily express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787609" y="46295"/>
                <a:ext cx="5562319" cy="6811705"/>
              </a:xfrm>
              <a:prstGeom prst="rect">
                <a:avLst/>
              </a:prstGeom>
              <a:noFill/>
            </p:spPr>
          </p:pic>
          <p:sp>
            <p:nvSpPr>
              <p:cNvPr id="19" name="Rettangolo 18"/>
              <p:cNvSpPr/>
              <p:nvPr/>
            </p:nvSpPr>
            <p:spPr>
              <a:xfrm>
                <a:off x="1787980" y="2488557"/>
                <a:ext cx="5557700" cy="925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ttangolo 19"/>
              <p:cNvSpPr/>
              <p:nvPr/>
            </p:nvSpPr>
            <p:spPr>
              <a:xfrm>
                <a:off x="1787980" y="3437681"/>
                <a:ext cx="3530278" cy="28820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4267" name="Picture 11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 t="10054" b="18217"/>
              <a:stretch>
                <a:fillRect/>
              </a:stretch>
            </p:blipFill>
            <p:spPr bwMode="auto">
              <a:xfrm>
                <a:off x="2373542" y="5019409"/>
                <a:ext cx="2655658" cy="795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4268" name="Picture 12"/>
              <p:cNvPicPr preferRelativeResize="0">
                <a:picLocks noChangeAspect="1" noChangeArrowheads="1"/>
              </p:cNvPicPr>
              <p:nvPr/>
            </p:nvPicPr>
            <p:blipFill>
              <a:blip r:embed="rId4"/>
              <a:srcRect t="11830" b="21280"/>
              <a:stretch>
                <a:fillRect/>
              </a:stretch>
            </p:blipFill>
            <p:spPr bwMode="auto">
              <a:xfrm>
                <a:off x="1805133" y="5955323"/>
                <a:ext cx="2237313" cy="351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4269" name="Picture 13"/>
              <p:cNvPicPr preferRelativeResize="0">
                <a:picLocks noChangeAspect="1" noChangeArrowheads="1"/>
              </p:cNvPicPr>
              <p:nvPr/>
            </p:nvPicPr>
            <p:blipFill>
              <a:blip r:embed="rId5"/>
              <a:srcRect b="47179"/>
              <a:stretch>
                <a:fillRect/>
              </a:stretch>
            </p:blipFill>
            <p:spPr bwMode="auto">
              <a:xfrm>
                <a:off x="1788044" y="2474595"/>
                <a:ext cx="3375290" cy="523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13"/>
              <p:cNvPicPr preferRelativeResize="0">
                <a:picLocks noChangeAspect="1" noChangeArrowheads="1"/>
              </p:cNvPicPr>
              <p:nvPr/>
            </p:nvPicPr>
            <p:blipFill>
              <a:blip r:embed="rId5"/>
              <a:srcRect t="51653" r="35408"/>
              <a:stretch>
                <a:fillRect/>
              </a:stretch>
            </p:blipFill>
            <p:spPr bwMode="auto">
              <a:xfrm>
                <a:off x="5088729" y="2453832"/>
                <a:ext cx="2180172" cy="4789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13"/>
              <p:cNvPicPr preferRelativeResize="0">
                <a:picLocks noChangeAspect="1" noChangeArrowheads="1"/>
              </p:cNvPicPr>
              <p:nvPr/>
            </p:nvPicPr>
            <p:blipFill>
              <a:blip r:embed="rId5"/>
              <a:srcRect l="64778" t="61000" b="2778"/>
              <a:stretch>
                <a:fillRect/>
              </a:stretch>
            </p:blipFill>
            <p:spPr bwMode="auto">
              <a:xfrm>
                <a:off x="1831848" y="3032567"/>
                <a:ext cx="1188853" cy="3588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4265" name="Picture 9"/>
              <p:cNvPicPr preferRelativeResize="0"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724555" y="2964460"/>
                <a:ext cx="4286291" cy="502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4270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 r="45159"/>
              <a:stretch>
                <a:fillRect/>
              </a:stretch>
            </p:blipFill>
            <p:spPr bwMode="auto">
              <a:xfrm>
                <a:off x="1796782" y="3493477"/>
                <a:ext cx="3560664" cy="873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7"/>
              <a:srcRect l="55809"/>
              <a:stretch>
                <a:fillRect/>
              </a:stretch>
            </p:blipFill>
            <p:spPr bwMode="auto">
              <a:xfrm>
                <a:off x="2182813" y="4272670"/>
                <a:ext cx="2846388" cy="8737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ttangolo 28"/>
              <p:cNvSpPr/>
              <p:nvPr/>
            </p:nvSpPr>
            <p:spPr>
              <a:xfrm>
                <a:off x="3192780" y="739140"/>
                <a:ext cx="3253740" cy="1219200"/>
              </a:xfrm>
              <a:prstGeom prst="rect">
                <a:avLst/>
              </a:prstGeom>
              <a:solidFill>
                <a:srgbClr val="2E1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3192780" y="1193800"/>
                <a:ext cx="1409700" cy="947420"/>
              </a:xfrm>
              <a:prstGeom prst="rect">
                <a:avLst/>
              </a:prstGeom>
              <a:solidFill>
                <a:srgbClr val="2E1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24271" name="Picture 15"/>
              <p:cNvPicPr>
                <a:picLocks noChangeAspect="1" noChangeArrowheads="1"/>
              </p:cNvPicPr>
              <p:nvPr/>
            </p:nvPicPr>
            <p:blipFill>
              <a:blip r:embed="rId8"/>
              <a:srcRect l="5768" t="9033" r="5579" b="63267"/>
              <a:stretch>
                <a:fillRect/>
              </a:stretch>
            </p:blipFill>
            <p:spPr bwMode="auto">
              <a:xfrm>
                <a:off x="4069080" y="790576"/>
                <a:ext cx="2377440" cy="39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4273" name="Picture 17" descr="Risultati immagini per queen elizabeth funny face"/>
              <p:cNvPicPr>
                <a:picLocks noChangeAspect="1" noChangeArrowheads="1"/>
              </p:cNvPicPr>
              <p:nvPr/>
            </p:nvPicPr>
            <p:blipFill>
              <a:blip r:embed="rId9"/>
              <a:srcRect l="32771" t="11655" r="32017" b="44045"/>
              <a:stretch>
                <a:fillRect/>
              </a:stretch>
            </p:blipFill>
            <p:spPr bwMode="auto">
              <a:xfrm>
                <a:off x="3246120" y="754380"/>
                <a:ext cx="815340" cy="1333500"/>
              </a:xfrm>
              <a:prstGeom prst="rect">
                <a:avLst/>
              </a:prstGeom>
              <a:noFill/>
            </p:spPr>
          </p:pic>
        </p:grpSp>
        <p:pic>
          <p:nvPicPr>
            <p:cNvPr id="224275" name="Picture 19"/>
            <p:cNvPicPr>
              <a:picLocks noChangeAspect="1" noChangeArrowheads="1"/>
            </p:cNvPicPr>
            <p:nvPr/>
          </p:nvPicPr>
          <p:blipFill>
            <a:blip r:embed="rId10"/>
            <a:srcRect l="437" r="701"/>
            <a:stretch>
              <a:fillRect/>
            </a:stretch>
          </p:blipFill>
          <p:spPr bwMode="auto">
            <a:xfrm>
              <a:off x="4099560" y="1247234"/>
              <a:ext cx="2313940" cy="73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0" y="8793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smtClean="0">
                <a:solidFill>
                  <a:srgbClr val="FFFF00"/>
                </a:solidFill>
                <a:latin typeface="Calibri" pitchFamily="34" charset="0"/>
              </a:rPr>
              <a:t>Plumology has become a sort of dogmatic approach to mysterious phenomena.</a:t>
            </a:r>
            <a:endParaRPr lang="en-GB" sz="440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25413" y="2107437"/>
            <a:ext cx="87391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It is generally accepted</a:t>
            </a: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 that mantle plumes are…</a:t>
            </a:r>
            <a:r>
              <a:rPr lang="en-GB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endParaRPr lang="en-GB" sz="3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125413" y="2833953"/>
            <a:ext cx="90185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i="1" dirty="0" smtClean="0">
                <a:solidFill>
                  <a:schemeClr val="bg1"/>
                </a:solidFill>
                <a:latin typeface="Calibri" pitchFamily="34" charset="0"/>
              </a:rPr>
              <a:t>The formation of Large Igneous Provinces (LIPs) </a:t>
            </a:r>
            <a:r>
              <a:rPr lang="en-GB" sz="3200" i="1" u="sng" dirty="0" smtClean="0">
                <a:solidFill>
                  <a:schemeClr val="bg1"/>
                </a:solidFill>
                <a:latin typeface="Calibri" pitchFamily="34" charset="0"/>
              </a:rPr>
              <a:t>is generally attributed</a:t>
            </a:r>
            <a:r>
              <a:rPr lang="en-GB" sz="3200" i="1" dirty="0" smtClean="0">
                <a:solidFill>
                  <a:schemeClr val="bg1"/>
                </a:solidFill>
                <a:latin typeface="Calibri" pitchFamily="34" charset="0"/>
              </a:rPr>
              <a:t> to the initial arrival of plumes </a:t>
            </a: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endParaRPr lang="en-GB" sz="3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25413" y="4014086"/>
            <a:ext cx="87978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“</a:t>
            </a:r>
            <a:r>
              <a:rPr lang="en-GB" sz="3200" i="1" dirty="0" smtClean="0">
                <a:solidFill>
                  <a:schemeClr val="bg1"/>
                </a:solidFill>
                <a:latin typeface="Calibri" pitchFamily="34" charset="0"/>
              </a:rPr>
              <a:t>These observations [...] form the basis of </a:t>
            </a:r>
            <a:r>
              <a:rPr lang="en-GB" sz="3200" i="1" u="sng" dirty="0" smtClean="0">
                <a:solidFill>
                  <a:schemeClr val="bg1"/>
                </a:solidFill>
                <a:latin typeface="Calibri" pitchFamily="34" charset="0"/>
              </a:rPr>
              <a:t>a popular paradigm</a:t>
            </a:r>
            <a:r>
              <a:rPr lang="en-GB" sz="3200" i="1" dirty="0" smtClean="0">
                <a:solidFill>
                  <a:schemeClr val="bg1"/>
                </a:solidFill>
                <a:latin typeface="Calibri" pitchFamily="34" charset="0"/>
              </a:rPr>
              <a:t> that “hotspots” are associated with narrow, thermally driven upwellings or plumes</a:t>
            </a: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ＭＳ Ｐゴシック" pitchFamily="34" charset="-128"/>
              </a:rPr>
              <a:t>”</a:t>
            </a:r>
            <a:endParaRPr lang="en-GB" sz="3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25412" y="5719729"/>
            <a:ext cx="90185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“Oceanic basalts (OIB) are the products of mantle plume </a:t>
            </a:r>
            <a:r>
              <a:rPr lang="en-GB" sz="3200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and hence</a:t>
            </a:r>
            <a:r>
              <a:rPr lang="en-GB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ＭＳ Ｐゴシック" pitchFamily="34" charset="-128"/>
              </a:rPr>
              <a:t>…”</a:t>
            </a:r>
            <a:endParaRPr lang="en-GB" sz="3200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build="p" autoUpdateAnimBg="0"/>
      <p:bldP spid="16" grpId="0" build="p" autoUpdateAnimBg="0"/>
      <p:bldP spid="18" grpId="0" build="p" autoUpdateAnimBg="0" advAuto="0"/>
      <p:bldP spid="1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6|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6|8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2|0.3|0.3|0.4|0.3|0.4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2|0.3|0.3|0.4|0.3|0.4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4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4|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4|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4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3|10.3|2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3|10.3|28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3|10.3|28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5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4|0.4|0.5|0.4|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8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2|0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2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4|0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6|8.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6|8.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7.6|8.8"/>
</p:tagLst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41726</TotalTime>
  <Words>5516</Words>
  <Application>Microsoft Macintosh PowerPoint</Application>
  <PresentationFormat>On-screen Show (4:3)</PresentationFormat>
  <Paragraphs>773</Paragraphs>
  <Slides>72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1_Struttura predefinita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Michele Lustrino</dc:creator>
  <cp:lastModifiedBy>Gillian R. Foulger</cp:lastModifiedBy>
  <cp:revision>549</cp:revision>
  <dcterms:created xsi:type="dcterms:W3CDTF">2011-09-18T10:12:58Z</dcterms:created>
  <dcterms:modified xsi:type="dcterms:W3CDTF">2017-05-10T11:54:19Z</dcterms:modified>
</cp:coreProperties>
</file>